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6"/>
  </p:notesMasterIdLst>
  <p:sldIdLst>
    <p:sldId id="277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374"/>
    <a:srgbClr val="273E6B"/>
    <a:srgbClr val="22365E"/>
    <a:srgbClr val="874184"/>
    <a:srgbClr val="F17187"/>
    <a:srgbClr val="A650A2"/>
    <a:srgbClr val="51B3FB"/>
    <a:srgbClr val="70F6FE"/>
    <a:srgbClr val="F7C683"/>
    <a:srgbClr val="31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464" autoAdjust="0"/>
  </p:normalViewPr>
  <p:slideViewPr>
    <p:cSldViewPr>
      <p:cViewPr>
        <p:scale>
          <a:sx n="66" d="100"/>
          <a:sy n="66" d="100"/>
        </p:scale>
        <p:origin x="702" y="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4129322459838"/>
          <c:y val="0.12899198702958875"/>
          <c:w val="0.76991741355080323"/>
          <c:h val="0.742014778785894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rgbClr val="F7C683"/>
                  </a:gs>
                  <a:gs pos="100000">
                    <a:srgbClr val="A650A2"/>
                  </a:gs>
                </a:gsLst>
                <a:lin ang="10800000" scaled="1"/>
                <a:tileRect/>
              </a:gra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6B1-42B9-9EF1-24936916B1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6B1-42B9-9EF1-24936916B1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6.5</c:v>
                </c:pt>
                <c:pt idx="1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1-42B9-9EF1-24936916B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4129322459838"/>
          <c:y val="0.12899198702958875"/>
          <c:w val="0.76991741355080323"/>
          <c:h val="0.742014778785894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rgbClr val="F7C683"/>
                  </a:gs>
                  <a:gs pos="100000">
                    <a:srgbClr val="A650A2"/>
                  </a:gs>
                </a:gsLst>
                <a:lin ang="5400000" scaled="1"/>
                <a:tileRect/>
              </a:gra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D4-4523-B8F2-375C0113C5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D4-4523-B8F2-375C0113C55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D4-4523-B8F2-375C0113C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4129322459838"/>
          <c:y val="0.12899198702958875"/>
          <c:w val="0.76991741355080323"/>
          <c:h val="0.742014778785894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rgbClr val="F7C683"/>
                  </a:gs>
                  <a:gs pos="100000">
                    <a:srgbClr val="A650A2"/>
                  </a:gs>
                </a:gsLst>
                <a:lin ang="5400000" scaled="1"/>
                <a:tileRect/>
              </a:gra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2F-483D-9E70-4B2AF552C9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2F-483D-9E70-4B2AF552C98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2F-483D-9E70-4B2AF552C9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04129322459838"/>
          <c:y val="0.12899198702958875"/>
          <c:w val="0.76991741355080323"/>
          <c:h val="0.742014778785894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rgbClr val="F7C683"/>
                  </a:gs>
                  <a:gs pos="100000">
                    <a:srgbClr val="A650A2"/>
                  </a:gs>
                </a:gsLst>
                <a:lin ang="5400000" scaled="1"/>
                <a:tileRect/>
              </a:gra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8C-4AA9-9123-38B5FC9068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8C-4AA9-9123-38B5FC9068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8C-4AA9-9123-38B5FC906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34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2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B4FB32-2526-933C-AABC-33C5A298BB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8321" y="915977"/>
            <a:ext cx="1272818" cy="1272818"/>
          </a:xfrm>
          <a:custGeom>
            <a:avLst/>
            <a:gdLst>
              <a:gd name="connsiteX0" fmla="*/ 636409 w 1272818"/>
              <a:gd name="connsiteY0" fmla="*/ 0 h 1272818"/>
              <a:gd name="connsiteX1" fmla="*/ 1272818 w 1272818"/>
              <a:gd name="connsiteY1" fmla="*/ 636409 h 1272818"/>
              <a:gd name="connsiteX2" fmla="*/ 636409 w 1272818"/>
              <a:gd name="connsiteY2" fmla="*/ 1272818 h 1272818"/>
              <a:gd name="connsiteX3" fmla="*/ 0 w 1272818"/>
              <a:gd name="connsiteY3" fmla="*/ 636409 h 1272818"/>
              <a:gd name="connsiteX4" fmla="*/ 636409 w 1272818"/>
              <a:gd name="connsiteY4" fmla="*/ 0 h 127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818" h="1272818">
                <a:moveTo>
                  <a:pt x="636409" y="0"/>
                </a:moveTo>
                <a:cubicBezTo>
                  <a:pt x="987888" y="0"/>
                  <a:pt x="1272818" y="284930"/>
                  <a:pt x="1272818" y="636409"/>
                </a:cubicBezTo>
                <a:cubicBezTo>
                  <a:pt x="1272818" y="987888"/>
                  <a:pt x="987888" y="1272818"/>
                  <a:pt x="636409" y="1272818"/>
                </a:cubicBezTo>
                <a:cubicBezTo>
                  <a:pt x="284930" y="1272818"/>
                  <a:pt x="0" y="987888"/>
                  <a:pt x="0" y="636409"/>
                </a:cubicBezTo>
                <a:cubicBezTo>
                  <a:pt x="0" y="284930"/>
                  <a:pt x="284930" y="0"/>
                  <a:pt x="636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0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2" r:id="rId4"/>
    <p:sldLayoutId id="214748366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1842F8-AF7D-EB1A-BF47-CA40C985EFE8}"/>
              </a:ext>
            </a:extLst>
          </p:cNvPr>
          <p:cNvSpPr/>
          <p:nvPr/>
        </p:nvSpPr>
        <p:spPr>
          <a:xfrm>
            <a:off x="379464" y="360209"/>
            <a:ext cx="11429896" cy="6137582"/>
          </a:xfrm>
          <a:prstGeom prst="roundRect">
            <a:avLst>
              <a:gd name="adj" fmla="val 1922"/>
            </a:avLst>
          </a:prstGeom>
          <a:gradFill>
            <a:gsLst>
              <a:gs pos="0">
                <a:schemeClr val="bg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76BCA0-15BB-0914-7F56-94B1C8C702F2}"/>
              </a:ext>
            </a:extLst>
          </p:cNvPr>
          <p:cNvSpPr/>
          <p:nvPr/>
        </p:nvSpPr>
        <p:spPr>
          <a:xfrm>
            <a:off x="639789" y="2636016"/>
            <a:ext cx="2034404" cy="39361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B16889-28CF-E617-AA15-A7D24227C4B9}"/>
              </a:ext>
            </a:extLst>
          </p:cNvPr>
          <p:cNvSpPr/>
          <p:nvPr/>
        </p:nvSpPr>
        <p:spPr>
          <a:xfrm>
            <a:off x="633734" y="2595716"/>
            <a:ext cx="2034404" cy="3615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rgbClr val="A650A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EA3E80-186D-CB6E-4A94-2519CD44BED0}"/>
              </a:ext>
            </a:extLst>
          </p:cNvPr>
          <p:cNvSpPr/>
          <p:nvPr/>
        </p:nvSpPr>
        <p:spPr>
          <a:xfrm>
            <a:off x="8370590" y="4976608"/>
            <a:ext cx="551758" cy="55175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00765-8BB8-6C92-0485-42DD94EED013}"/>
              </a:ext>
            </a:extLst>
          </p:cNvPr>
          <p:cNvSpPr txBox="1"/>
          <p:nvPr/>
        </p:nvSpPr>
        <p:spPr>
          <a:xfrm>
            <a:off x="9057428" y="671415"/>
            <a:ext cx="2519053" cy="3171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C22B20BB-4AF7-5465-6237-08E7923F8B77}"/>
              </a:ext>
            </a:extLst>
          </p:cNvPr>
          <p:cNvSpPr/>
          <p:nvPr/>
        </p:nvSpPr>
        <p:spPr>
          <a:xfrm>
            <a:off x="836282" y="792383"/>
            <a:ext cx="1689560" cy="1689561"/>
          </a:xfrm>
          <a:prstGeom prst="donut">
            <a:avLst>
              <a:gd name="adj" fmla="val 83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CE720395-A8E0-0974-E999-03F6275F3F5D}"/>
              </a:ext>
            </a:extLst>
          </p:cNvPr>
          <p:cNvSpPr/>
          <p:nvPr/>
        </p:nvSpPr>
        <p:spPr>
          <a:xfrm>
            <a:off x="799950" y="707606"/>
            <a:ext cx="1689560" cy="1689561"/>
          </a:xfrm>
          <a:prstGeom prst="donut">
            <a:avLst>
              <a:gd name="adj" fmla="val 8352"/>
            </a:avLst>
          </a:prstGeom>
          <a:gradFill flip="none" rotWithShape="1">
            <a:gsLst>
              <a:gs pos="0">
                <a:schemeClr val="accent2"/>
              </a:gs>
              <a:gs pos="83000">
                <a:schemeClr val="accent5"/>
              </a:gs>
              <a:gs pos="61000">
                <a:schemeClr val="accent4"/>
              </a:gs>
              <a:gs pos="31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8D2F17-7A20-B091-79B4-4A3D42AD2F1F}"/>
              </a:ext>
            </a:extLst>
          </p:cNvPr>
          <p:cNvSpPr txBox="1"/>
          <p:nvPr/>
        </p:nvSpPr>
        <p:spPr>
          <a:xfrm>
            <a:off x="746396" y="2667102"/>
            <a:ext cx="1809080" cy="21880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effectLst/>
                <a:ea typeface="Segoe UI Black" panose="020B0A02040204020203" pitchFamily="34" charset="0"/>
              </a:rPr>
              <a:t>JOHN DOE</a:t>
            </a:r>
            <a:endParaRPr lang="en-US" sz="1600" b="1" dirty="0">
              <a:solidFill>
                <a:schemeClr val="bg1"/>
              </a:solidFill>
              <a:ea typeface="Segoe UI Black" panose="020B0A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E62E99-D0DC-81B8-D4B6-D9FD03A73925}"/>
              </a:ext>
            </a:extLst>
          </p:cNvPr>
          <p:cNvSpPr txBox="1"/>
          <p:nvPr/>
        </p:nvSpPr>
        <p:spPr>
          <a:xfrm>
            <a:off x="623087" y="3198734"/>
            <a:ext cx="2055697" cy="4560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Segoe UI Black" panose="020B0A02040204020203" pitchFamily="34" charset="0"/>
              </a:rPr>
              <a:t>Graphics &amp; Web</a:t>
            </a:r>
          </a:p>
          <a:p>
            <a:pPr algn="ctr"/>
            <a:r>
              <a:rPr lang="en-US" sz="1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Segoe UI Black" panose="020B0A02040204020203" pitchFamily="34" charset="0"/>
              </a:rPr>
              <a:t>Designer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31D57D-6E0D-6E63-C890-D8C5B4CCC6E8}"/>
              </a:ext>
            </a:extLst>
          </p:cNvPr>
          <p:cNvSpPr txBox="1"/>
          <p:nvPr/>
        </p:nvSpPr>
        <p:spPr>
          <a:xfrm>
            <a:off x="623087" y="3985308"/>
            <a:ext cx="2055697" cy="45608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Segoe UI Black" panose="020B0A02040204020203" pitchFamily="34" charset="0"/>
              </a:rPr>
              <a:t>This is a sample text. Insert your desired text here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ea typeface="Segoe UI Black" panose="020B0A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5D3FA-40C5-AE97-C368-62C0CAA2DD1F}"/>
              </a:ext>
            </a:extLst>
          </p:cNvPr>
          <p:cNvCxnSpPr>
            <a:cxnSpLocks/>
          </p:cNvCxnSpPr>
          <p:nvPr/>
        </p:nvCxnSpPr>
        <p:spPr>
          <a:xfrm>
            <a:off x="3042563" y="1960844"/>
            <a:ext cx="5682507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F8430E-0667-B826-6801-59CEFFEF82FD}"/>
              </a:ext>
            </a:extLst>
          </p:cNvPr>
          <p:cNvSpPr txBox="1"/>
          <p:nvPr/>
        </p:nvSpPr>
        <p:spPr>
          <a:xfrm>
            <a:off x="3142034" y="671415"/>
            <a:ext cx="1827278" cy="233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AFEAAF-3E51-ADF8-5604-393F4B4D217F}"/>
              </a:ext>
            </a:extLst>
          </p:cNvPr>
          <p:cNvSpPr/>
          <p:nvPr/>
        </p:nvSpPr>
        <p:spPr>
          <a:xfrm>
            <a:off x="725991" y="4682279"/>
            <a:ext cx="397233" cy="3972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908C6-8184-AF5A-7C1C-E0AAC9811315}"/>
              </a:ext>
            </a:extLst>
          </p:cNvPr>
          <p:cNvSpPr/>
          <p:nvPr/>
        </p:nvSpPr>
        <p:spPr>
          <a:xfrm>
            <a:off x="1210210" y="4682279"/>
            <a:ext cx="397233" cy="3972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7089D-E640-759A-B9D5-83CD6B6D31F0}"/>
              </a:ext>
            </a:extLst>
          </p:cNvPr>
          <p:cNvSpPr/>
          <p:nvPr/>
        </p:nvSpPr>
        <p:spPr>
          <a:xfrm>
            <a:off x="1694429" y="4682279"/>
            <a:ext cx="397233" cy="3972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DC3502-2B76-1EC6-9EFA-42B9E6BD3BBC}"/>
              </a:ext>
            </a:extLst>
          </p:cNvPr>
          <p:cNvSpPr/>
          <p:nvPr/>
        </p:nvSpPr>
        <p:spPr>
          <a:xfrm>
            <a:off x="2178647" y="4682279"/>
            <a:ext cx="397233" cy="39723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62F80F-9361-1963-61EF-E0824A0C4206}"/>
              </a:ext>
            </a:extLst>
          </p:cNvPr>
          <p:cNvGrpSpPr/>
          <p:nvPr/>
        </p:nvGrpSpPr>
        <p:grpSpPr>
          <a:xfrm>
            <a:off x="725991" y="4633482"/>
            <a:ext cx="1849889" cy="397233"/>
            <a:chOff x="725991" y="4633482"/>
            <a:chExt cx="1849889" cy="397233"/>
          </a:xfrm>
          <a:gradFill flip="none" rotWithShape="1">
            <a:gsLst>
              <a:gs pos="0">
                <a:schemeClr val="accent3"/>
              </a:gs>
              <a:gs pos="83000">
                <a:schemeClr val="accent5"/>
              </a:gs>
            </a:gsLst>
            <a:lin ang="0" scaled="1"/>
            <a:tileRect/>
          </a:gra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106E37-BB65-81C7-A967-FDA8ADAEBCFB}"/>
                </a:ext>
              </a:extLst>
            </p:cNvPr>
            <p:cNvSpPr/>
            <p:nvPr/>
          </p:nvSpPr>
          <p:spPr>
            <a:xfrm>
              <a:off x="725991" y="4633482"/>
              <a:ext cx="397233" cy="397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D8FC3D2-88BE-E95B-61E5-2F789A524A17}"/>
                </a:ext>
              </a:extLst>
            </p:cNvPr>
            <p:cNvSpPr/>
            <p:nvPr/>
          </p:nvSpPr>
          <p:spPr>
            <a:xfrm>
              <a:off x="1210210" y="4633482"/>
              <a:ext cx="397233" cy="397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AAFFD69-EBDE-1818-859B-802EB6541086}"/>
                </a:ext>
              </a:extLst>
            </p:cNvPr>
            <p:cNvSpPr/>
            <p:nvPr/>
          </p:nvSpPr>
          <p:spPr>
            <a:xfrm>
              <a:off x="1694429" y="4633482"/>
              <a:ext cx="397233" cy="397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77E170-98C8-AF1F-FA46-F9FEB7AF6677}"/>
                </a:ext>
              </a:extLst>
            </p:cNvPr>
            <p:cNvSpPr/>
            <p:nvPr/>
          </p:nvSpPr>
          <p:spPr>
            <a:xfrm>
              <a:off x="2178647" y="4633482"/>
              <a:ext cx="397233" cy="397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</p:grpSp>
      <p:sp>
        <p:nvSpPr>
          <p:cNvPr id="41" name="Freeform 33">
            <a:extLst>
              <a:ext uri="{FF2B5EF4-FFF2-40B4-BE49-F238E27FC236}">
                <a16:creationId xmlns:a16="http://schemas.microsoft.com/office/drawing/2014/main" id="{53306742-F283-8274-FA98-C9B958D55E2A}"/>
              </a:ext>
            </a:extLst>
          </p:cNvPr>
          <p:cNvSpPr>
            <a:spLocks/>
          </p:cNvSpPr>
          <p:nvPr/>
        </p:nvSpPr>
        <p:spPr bwMode="auto">
          <a:xfrm>
            <a:off x="879618" y="4735392"/>
            <a:ext cx="89978" cy="193412"/>
          </a:xfrm>
          <a:custGeom>
            <a:avLst/>
            <a:gdLst>
              <a:gd name="T0" fmla="*/ 1985 w 1985"/>
              <a:gd name="T1" fmla="*/ 0 h 4268"/>
              <a:gd name="T2" fmla="*/ 1504 w 1985"/>
              <a:gd name="T3" fmla="*/ 749 h 4268"/>
              <a:gd name="T4" fmla="*/ 1441 w 1985"/>
              <a:gd name="T5" fmla="*/ 762 h 4268"/>
              <a:gd name="T6" fmla="*/ 1385 w 1985"/>
              <a:gd name="T7" fmla="*/ 796 h 4268"/>
              <a:gd name="T8" fmla="*/ 1342 w 1985"/>
              <a:gd name="T9" fmla="*/ 843 h 4268"/>
              <a:gd name="T10" fmla="*/ 1316 w 1985"/>
              <a:gd name="T11" fmla="*/ 896 h 4268"/>
              <a:gd name="T12" fmla="*/ 1313 w 1985"/>
              <a:gd name="T13" fmla="*/ 1411 h 4268"/>
              <a:gd name="T14" fmla="*/ 1978 w 1985"/>
              <a:gd name="T15" fmla="*/ 1482 h 4268"/>
              <a:gd name="T16" fmla="*/ 1965 w 1985"/>
              <a:gd name="T17" fmla="*/ 1618 h 4268"/>
              <a:gd name="T18" fmla="*/ 1952 w 1985"/>
              <a:gd name="T19" fmla="*/ 1745 h 4268"/>
              <a:gd name="T20" fmla="*/ 1939 w 1985"/>
              <a:gd name="T21" fmla="*/ 1862 h 4268"/>
              <a:gd name="T22" fmla="*/ 1926 w 1985"/>
              <a:gd name="T23" fmla="*/ 1962 h 4268"/>
              <a:gd name="T24" fmla="*/ 1914 w 1985"/>
              <a:gd name="T25" fmla="*/ 2042 h 4268"/>
              <a:gd name="T26" fmla="*/ 1906 w 1985"/>
              <a:gd name="T27" fmla="*/ 2098 h 4268"/>
              <a:gd name="T28" fmla="*/ 1901 w 1985"/>
              <a:gd name="T29" fmla="*/ 2130 h 4268"/>
              <a:gd name="T30" fmla="*/ 1309 w 1985"/>
              <a:gd name="T31" fmla="*/ 2133 h 4268"/>
              <a:gd name="T32" fmla="*/ 429 w 1985"/>
              <a:gd name="T33" fmla="*/ 4268 h 4268"/>
              <a:gd name="T34" fmla="*/ 0 w 1985"/>
              <a:gd name="T35" fmla="*/ 2132 h 4268"/>
              <a:gd name="T36" fmla="*/ 429 w 1985"/>
              <a:gd name="T37" fmla="*/ 1414 h 4268"/>
              <a:gd name="T38" fmla="*/ 429 w 1985"/>
              <a:gd name="T39" fmla="*/ 814 h 4268"/>
              <a:gd name="T40" fmla="*/ 429 w 1985"/>
              <a:gd name="T41" fmla="*/ 779 h 4268"/>
              <a:gd name="T42" fmla="*/ 431 w 1985"/>
              <a:gd name="T43" fmla="*/ 733 h 4268"/>
              <a:gd name="T44" fmla="*/ 436 w 1985"/>
              <a:gd name="T45" fmla="*/ 675 h 4268"/>
              <a:gd name="T46" fmla="*/ 447 w 1985"/>
              <a:gd name="T47" fmla="*/ 611 h 4268"/>
              <a:gd name="T48" fmla="*/ 464 w 1985"/>
              <a:gd name="T49" fmla="*/ 540 h 4268"/>
              <a:gd name="T50" fmla="*/ 489 w 1985"/>
              <a:gd name="T51" fmla="*/ 467 h 4268"/>
              <a:gd name="T52" fmla="*/ 523 w 1985"/>
              <a:gd name="T53" fmla="*/ 392 h 4268"/>
              <a:gd name="T54" fmla="*/ 568 w 1985"/>
              <a:gd name="T55" fmla="*/ 317 h 4268"/>
              <a:gd name="T56" fmla="*/ 627 w 1985"/>
              <a:gd name="T57" fmla="*/ 247 h 4268"/>
              <a:gd name="T58" fmla="*/ 699 w 1985"/>
              <a:gd name="T59" fmla="*/ 180 h 4268"/>
              <a:gd name="T60" fmla="*/ 788 w 1985"/>
              <a:gd name="T61" fmla="*/ 121 h 4268"/>
              <a:gd name="T62" fmla="*/ 894 w 1985"/>
              <a:gd name="T63" fmla="*/ 71 h 4268"/>
              <a:gd name="T64" fmla="*/ 1018 w 1985"/>
              <a:gd name="T65" fmla="*/ 33 h 4268"/>
              <a:gd name="T66" fmla="*/ 1164 w 1985"/>
              <a:gd name="T67" fmla="*/ 9 h 4268"/>
              <a:gd name="T68" fmla="*/ 1331 w 1985"/>
              <a:gd name="T69" fmla="*/ 0 h 4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85" h="4268">
                <a:moveTo>
                  <a:pt x="1331" y="0"/>
                </a:moveTo>
                <a:lnTo>
                  <a:pt x="1985" y="0"/>
                </a:lnTo>
                <a:lnTo>
                  <a:pt x="1985" y="749"/>
                </a:lnTo>
                <a:lnTo>
                  <a:pt x="1504" y="749"/>
                </a:lnTo>
                <a:lnTo>
                  <a:pt x="1473" y="751"/>
                </a:lnTo>
                <a:lnTo>
                  <a:pt x="1441" y="762"/>
                </a:lnTo>
                <a:lnTo>
                  <a:pt x="1412" y="776"/>
                </a:lnTo>
                <a:lnTo>
                  <a:pt x="1385" y="796"/>
                </a:lnTo>
                <a:lnTo>
                  <a:pt x="1362" y="818"/>
                </a:lnTo>
                <a:lnTo>
                  <a:pt x="1342" y="843"/>
                </a:lnTo>
                <a:lnTo>
                  <a:pt x="1326" y="869"/>
                </a:lnTo>
                <a:lnTo>
                  <a:pt x="1316" y="896"/>
                </a:lnTo>
                <a:lnTo>
                  <a:pt x="1313" y="921"/>
                </a:lnTo>
                <a:lnTo>
                  <a:pt x="1313" y="1411"/>
                </a:lnTo>
                <a:lnTo>
                  <a:pt x="1983" y="1411"/>
                </a:lnTo>
                <a:lnTo>
                  <a:pt x="1978" y="1482"/>
                </a:lnTo>
                <a:lnTo>
                  <a:pt x="1972" y="1551"/>
                </a:lnTo>
                <a:lnTo>
                  <a:pt x="1965" y="1618"/>
                </a:lnTo>
                <a:lnTo>
                  <a:pt x="1959" y="1684"/>
                </a:lnTo>
                <a:lnTo>
                  <a:pt x="1952" y="1745"/>
                </a:lnTo>
                <a:lnTo>
                  <a:pt x="1946" y="1806"/>
                </a:lnTo>
                <a:lnTo>
                  <a:pt x="1939" y="1862"/>
                </a:lnTo>
                <a:lnTo>
                  <a:pt x="1933" y="1913"/>
                </a:lnTo>
                <a:lnTo>
                  <a:pt x="1926" y="1962"/>
                </a:lnTo>
                <a:lnTo>
                  <a:pt x="1919" y="2004"/>
                </a:lnTo>
                <a:lnTo>
                  <a:pt x="1914" y="2042"/>
                </a:lnTo>
                <a:lnTo>
                  <a:pt x="1910" y="2073"/>
                </a:lnTo>
                <a:lnTo>
                  <a:pt x="1906" y="2098"/>
                </a:lnTo>
                <a:lnTo>
                  <a:pt x="1904" y="2118"/>
                </a:lnTo>
                <a:lnTo>
                  <a:pt x="1901" y="2130"/>
                </a:lnTo>
                <a:lnTo>
                  <a:pt x="1901" y="2133"/>
                </a:lnTo>
                <a:lnTo>
                  <a:pt x="1309" y="2133"/>
                </a:lnTo>
                <a:lnTo>
                  <a:pt x="1309" y="4268"/>
                </a:lnTo>
                <a:lnTo>
                  <a:pt x="429" y="4268"/>
                </a:lnTo>
                <a:lnTo>
                  <a:pt x="429" y="2132"/>
                </a:lnTo>
                <a:lnTo>
                  <a:pt x="0" y="2132"/>
                </a:lnTo>
                <a:lnTo>
                  <a:pt x="0" y="1414"/>
                </a:lnTo>
                <a:lnTo>
                  <a:pt x="429" y="1414"/>
                </a:lnTo>
                <a:lnTo>
                  <a:pt x="429" y="826"/>
                </a:lnTo>
                <a:lnTo>
                  <a:pt x="429" y="814"/>
                </a:lnTo>
                <a:lnTo>
                  <a:pt x="429" y="799"/>
                </a:lnTo>
                <a:lnTo>
                  <a:pt x="429" y="779"/>
                </a:lnTo>
                <a:lnTo>
                  <a:pt x="430" y="758"/>
                </a:lnTo>
                <a:lnTo>
                  <a:pt x="431" y="733"/>
                </a:lnTo>
                <a:lnTo>
                  <a:pt x="432" y="705"/>
                </a:lnTo>
                <a:lnTo>
                  <a:pt x="436" y="675"/>
                </a:lnTo>
                <a:lnTo>
                  <a:pt x="440" y="644"/>
                </a:lnTo>
                <a:lnTo>
                  <a:pt x="447" y="611"/>
                </a:lnTo>
                <a:lnTo>
                  <a:pt x="453" y="577"/>
                </a:lnTo>
                <a:lnTo>
                  <a:pt x="464" y="540"/>
                </a:lnTo>
                <a:lnTo>
                  <a:pt x="474" y="504"/>
                </a:lnTo>
                <a:lnTo>
                  <a:pt x="489" y="467"/>
                </a:lnTo>
                <a:lnTo>
                  <a:pt x="504" y="429"/>
                </a:lnTo>
                <a:lnTo>
                  <a:pt x="523" y="392"/>
                </a:lnTo>
                <a:lnTo>
                  <a:pt x="544" y="354"/>
                </a:lnTo>
                <a:lnTo>
                  <a:pt x="568" y="317"/>
                </a:lnTo>
                <a:lnTo>
                  <a:pt x="596" y="282"/>
                </a:lnTo>
                <a:lnTo>
                  <a:pt x="627" y="247"/>
                </a:lnTo>
                <a:lnTo>
                  <a:pt x="661" y="212"/>
                </a:lnTo>
                <a:lnTo>
                  <a:pt x="699" y="180"/>
                </a:lnTo>
                <a:lnTo>
                  <a:pt x="741" y="149"/>
                </a:lnTo>
                <a:lnTo>
                  <a:pt x="788" y="121"/>
                </a:lnTo>
                <a:lnTo>
                  <a:pt x="839" y="94"/>
                </a:lnTo>
                <a:lnTo>
                  <a:pt x="894" y="71"/>
                </a:lnTo>
                <a:lnTo>
                  <a:pt x="954" y="51"/>
                </a:lnTo>
                <a:lnTo>
                  <a:pt x="1018" y="33"/>
                </a:lnTo>
                <a:lnTo>
                  <a:pt x="1088" y="20"/>
                </a:lnTo>
                <a:lnTo>
                  <a:pt x="1164" y="9"/>
                </a:lnTo>
                <a:lnTo>
                  <a:pt x="1245" y="3"/>
                </a:lnTo>
                <a:lnTo>
                  <a:pt x="13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600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3340CC86-DE8A-660C-8CEB-0ECCBA663F88}"/>
              </a:ext>
            </a:extLst>
          </p:cNvPr>
          <p:cNvSpPr>
            <a:spLocks/>
          </p:cNvSpPr>
          <p:nvPr/>
        </p:nvSpPr>
        <p:spPr bwMode="auto">
          <a:xfrm>
            <a:off x="1324779" y="4725260"/>
            <a:ext cx="168096" cy="213676"/>
          </a:xfrm>
          <a:custGeom>
            <a:avLst/>
            <a:gdLst>
              <a:gd name="T0" fmla="*/ 2144 w 3120"/>
              <a:gd name="T1" fmla="*/ 72 h 3965"/>
              <a:gd name="T2" fmla="*/ 2646 w 3120"/>
              <a:gd name="T3" fmla="*/ 343 h 3965"/>
              <a:gd name="T4" fmla="*/ 2977 w 3120"/>
              <a:gd name="T5" fmla="*/ 756 h 3965"/>
              <a:gd name="T6" fmla="*/ 3118 w 3120"/>
              <a:gd name="T7" fmla="*/ 1249 h 3965"/>
              <a:gd name="T8" fmla="*/ 3058 w 3120"/>
              <a:gd name="T9" fmla="*/ 1857 h 3965"/>
              <a:gd name="T10" fmla="*/ 2829 w 3120"/>
              <a:gd name="T11" fmla="*/ 2385 h 3965"/>
              <a:gd name="T12" fmla="*/ 2443 w 3120"/>
              <a:gd name="T13" fmla="*/ 2758 h 3965"/>
              <a:gd name="T14" fmla="*/ 1947 w 3120"/>
              <a:gd name="T15" fmla="*/ 2914 h 3965"/>
              <a:gd name="T16" fmla="*/ 1547 w 3120"/>
              <a:gd name="T17" fmla="*/ 2851 h 3965"/>
              <a:gd name="T18" fmla="*/ 1325 w 3120"/>
              <a:gd name="T19" fmla="*/ 2799 h 3965"/>
              <a:gd name="T20" fmla="*/ 1260 w 3120"/>
              <a:gd name="T21" fmla="*/ 3058 h 3965"/>
              <a:gd name="T22" fmla="*/ 1217 w 3120"/>
              <a:gd name="T23" fmla="*/ 3218 h 3965"/>
              <a:gd name="T24" fmla="*/ 1153 w 3120"/>
              <a:gd name="T25" fmla="*/ 3408 h 3965"/>
              <a:gd name="T26" fmla="*/ 1033 w 3120"/>
              <a:gd name="T27" fmla="*/ 3686 h 3965"/>
              <a:gd name="T28" fmla="*/ 871 w 3120"/>
              <a:gd name="T29" fmla="*/ 3911 h 3965"/>
              <a:gd name="T30" fmla="*/ 692 w 3120"/>
              <a:gd name="T31" fmla="*/ 3951 h 3965"/>
              <a:gd name="T32" fmla="*/ 604 w 3120"/>
              <a:gd name="T33" fmla="*/ 3786 h 3965"/>
              <a:gd name="T34" fmla="*/ 591 w 3120"/>
              <a:gd name="T35" fmla="*/ 3515 h 3965"/>
              <a:gd name="T36" fmla="*/ 617 w 3120"/>
              <a:gd name="T37" fmla="*/ 3239 h 3965"/>
              <a:gd name="T38" fmla="*/ 648 w 3120"/>
              <a:gd name="T39" fmla="*/ 3057 h 3965"/>
              <a:gd name="T40" fmla="*/ 694 w 3120"/>
              <a:gd name="T41" fmla="*/ 2860 h 3965"/>
              <a:gd name="T42" fmla="*/ 777 w 3120"/>
              <a:gd name="T43" fmla="*/ 2506 h 3965"/>
              <a:gd name="T44" fmla="*/ 866 w 3120"/>
              <a:gd name="T45" fmla="*/ 2134 h 3965"/>
              <a:gd name="T46" fmla="*/ 926 w 3120"/>
              <a:gd name="T47" fmla="*/ 1877 h 3965"/>
              <a:gd name="T48" fmla="*/ 885 w 3120"/>
              <a:gd name="T49" fmla="*/ 1703 h 3965"/>
              <a:gd name="T50" fmla="*/ 874 w 3120"/>
              <a:gd name="T51" fmla="*/ 1359 h 3965"/>
              <a:gd name="T52" fmla="*/ 1025 w 3120"/>
              <a:gd name="T53" fmla="*/ 1022 h 3965"/>
              <a:gd name="T54" fmla="*/ 1301 w 3120"/>
              <a:gd name="T55" fmla="*/ 863 h 3965"/>
              <a:gd name="T56" fmla="*/ 1585 w 3120"/>
              <a:gd name="T57" fmla="*/ 937 h 3965"/>
              <a:gd name="T58" fmla="*/ 1716 w 3120"/>
              <a:gd name="T59" fmla="*/ 1199 h 3965"/>
              <a:gd name="T60" fmla="*/ 1669 w 3120"/>
              <a:gd name="T61" fmla="*/ 1551 h 3965"/>
              <a:gd name="T62" fmla="*/ 1522 w 3120"/>
              <a:gd name="T63" fmla="*/ 2058 h 3965"/>
              <a:gd name="T64" fmla="*/ 1570 w 3120"/>
              <a:gd name="T65" fmla="*/ 2298 h 3965"/>
              <a:gd name="T66" fmla="*/ 1768 w 3120"/>
              <a:gd name="T67" fmla="*/ 2404 h 3965"/>
              <a:gd name="T68" fmla="*/ 2035 w 3120"/>
              <a:gd name="T69" fmla="*/ 2341 h 3965"/>
              <a:gd name="T70" fmla="*/ 2220 w 3120"/>
              <a:gd name="T71" fmla="*/ 2157 h 3965"/>
              <a:gd name="T72" fmla="*/ 2390 w 3120"/>
              <a:gd name="T73" fmla="*/ 1772 h 3965"/>
              <a:gd name="T74" fmla="*/ 2446 w 3120"/>
              <a:gd name="T75" fmla="*/ 1212 h 3965"/>
              <a:gd name="T76" fmla="*/ 2308 w 3120"/>
              <a:gd name="T77" fmla="*/ 816 h 3965"/>
              <a:gd name="T78" fmla="*/ 1983 w 3120"/>
              <a:gd name="T79" fmla="*/ 573 h 3965"/>
              <a:gd name="T80" fmla="*/ 1504 w 3120"/>
              <a:gd name="T81" fmla="*/ 508 h 3965"/>
              <a:gd name="T82" fmla="*/ 1066 w 3120"/>
              <a:gd name="T83" fmla="*/ 633 h 3965"/>
              <a:gd name="T84" fmla="*/ 760 w 3120"/>
              <a:gd name="T85" fmla="*/ 901 h 3965"/>
              <a:gd name="T86" fmla="*/ 593 w 3120"/>
              <a:gd name="T87" fmla="*/ 1251 h 3965"/>
              <a:gd name="T88" fmla="*/ 569 w 3120"/>
              <a:gd name="T89" fmla="*/ 1619 h 3965"/>
              <a:gd name="T90" fmla="*/ 692 w 3120"/>
              <a:gd name="T91" fmla="*/ 1898 h 3965"/>
              <a:gd name="T92" fmla="*/ 746 w 3120"/>
              <a:gd name="T93" fmla="*/ 2024 h 3965"/>
              <a:gd name="T94" fmla="*/ 711 w 3120"/>
              <a:gd name="T95" fmla="*/ 2184 h 3965"/>
              <a:gd name="T96" fmla="*/ 651 w 3120"/>
              <a:gd name="T97" fmla="*/ 2329 h 3965"/>
              <a:gd name="T98" fmla="*/ 495 w 3120"/>
              <a:gd name="T99" fmla="*/ 2356 h 3965"/>
              <a:gd name="T100" fmla="*/ 187 w 3120"/>
              <a:gd name="T101" fmla="*/ 2109 h 3965"/>
              <a:gd name="T102" fmla="*/ 22 w 3120"/>
              <a:gd name="T103" fmla="*/ 1700 h 3965"/>
              <a:gd name="T104" fmla="*/ 28 w 3120"/>
              <a:gd name="T105" fmla="*/ 1186 h 3965"/>
              <a:gd name="T106" fmla="*/ 240 w 3120"/>
              <a:gd name="T107" fmla="*/ 690 h 3965"/>
              <a:gd name="T108" fmla="*/ 538 w 3120"/>
              <a:gd name="T109" fmla="*/ 364 h 3965"/>
              <a:gd name="T110" fmla="*/ 877 w 3120"/>
              <a:gd name="T111" fmla="*/ 156 h 3965"/>
              <a:gd name="T112" fmla="*/ 1354 w 3120"/>
              <a:gd name="T113" fmla="*/ 19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20" h="3965">
                <a:moveTo>
                  <a:pt x="1650" y="0"/>
                </a:moveTo>
                <a:lnTo>
                  <a:pt x="1753" y="2"/>
                </a:lnTo>
                <a:lnTo>
                  <a:pt x="1854" y="12"/>
                </a:lnTo>
                <a:lnTo>
                  <a:pt x="1953" y="26"/>
                </a:lnTo>
                <a:lnTo>
                  <a:pt x="2050" y="47"/>
                </a:lnTo>
                <a:lnTo>
                  <a:pt x="2144" y="72"/>
                </a:lnTo>
                <a:lnTo>
                  <a:pt x="2236" y="104"/>
                </a:lnTo>
                <a:lnTo>
                  <a:pt x="2325" y="141"/>
                </a:lnTo>
                <a:lnTo>
                  <a:pt x="2411" y="184"/>
                </a:lnTo>
                <a:lnTo>
                  <a:pt x="2492" y="232"/>
                </a:lnTo>
                <a:lnTo>
                  <a:pt x="2571" y="284"/>
                </a:lnTo>
                <a:lnTo>
                  <a:pt x="2646" y="343"/>
                </a:lnTo>
                <a:lnTo>
                  <a:pt x="2716" y="406"/>
                </a:lnTo>
                <a:lnTo>
                  <a:pt x="2778" y="470"/>
                </a:lnTo>
                <a:lnTo>
                  <a:pt x="2835" y="536"/>
                </a:lnTo>
                <a:lnTo>
                  <a:pt x="2887" y="607"/>
                </a:lnTo>
                <a:lnTo>
                  <a:pt x="2934" y="679"/>
                </a:lnTo>
                <a:lnTo>
                  <a:pt x="2977" y="756"/>
                </a:lnTo>
                <a:lnTo>
                  <a:pt x="3015" y="833"/>
                </a:lnTo>
                <a:lnTo>
                  <a:pt x="3046" y="914"/>
                </a:lnTo>
                <a:lnTo>
                  <a:pt x="3073" y="995"/>
                </a:lnTo>
                <a:lnTo>
                  <a:pt x="3093" y="1079"/>
                </a:lnTo>
                <a:lnTo>
                  <a:pt x="3108" y="1163"/>
                </a:lnTo>
                <a:lnTo>
                  <a:pt x="3118" y="1249"/>
                </a:lnTo>
                <a:lnTo>
                  <a:pt x="3120" y="1333"/>
                </a:lnTo>
                <a:lnTo>
                  <a:pt x="3118" y="1442"/>
                </a:lnTo>
                <a:lnTo>
                  <a:pt x="3110" y="1550"/>
                </a:lnTo>
                <a:lnTo>
                  <a:pt x="3098" y="1654"/>
                </a:lnTo>
                <a:lnTo>
                  <a:pt x="3080" y="1757"/>
                </a:lnTo>
                <a:lnTo>
                  <a:pt x="3058" y="1857"/>
                </a:lnTo>
                <a:lnTo>
                  <a:pt x="3031" y="1954"/>
                </a:lnTo>
                <a:lnTo>
                  <a:pt x="3000" y="2047"/>
                </a:lnTo>
                <a:lnTo>
                  <a:pt x="2964" y="2138"/>
                </a:lnTo>
                <a:lnTo>
                  <a:pt x="2924" y="2224"/>
                </a:lnTo>
                <a:lnTo>
                  <a:pt x="2879" y="2307"/>
                </a:lnTo>
                <a:lnTo>
                  <a:pt x="2829" y="2385"/>
                </a:lnTo>
                <a:lnTo>
                  <a:pt x="2776" y="2459"/>
                </a:lnTo>
                <a:lnTo>
                  <a:pt x="2716" y="2530"/>
                </a:lnTo>
                <a:lnTo>
                  <a:pt x="2653" y="2596"/>
                </a:lnTo>
                <a:lnTo>
                  <a:pt x="2586" y="2656"/>
                </a:lnTo>
                <a:lnTo>
                  <a:pt x="2516" y="2709"/>
                </a:lnTo>
                <a:lnTo>
                  <a:pt x="2443" y="2758"/>
                </a:lnTo>
                <a:lnTo>
                  <a:pt x="2367" y="2799"/>
                </a:lnTo>
                <a:lnTo>
                  <a:pt x="2288" y="2835"/>
                </a:lnTo>
                <a:lnTo>
                  <a:pt x="2206" y="2864"/>
                </a:lnTo>
                <a:lnTo>
                  <a:pt x="2122" y="2887"/>
                </a:lnTo>
                <a:lnTo>
                  <a:pt x="2036" y="2904"/>
                </a:lnTo>
                <a:lnTo>
                  <a:pt x="1947" y="2914"/>
                </a:lnTo>
                <a:lnTo>
                  <a:pt x="1858" y="2918"/>
                </a:lnTo>
                <a:lnTo>
                  <a:pt x="1795" y="2915"/>
                </a:lnTo>
                <a:lnTo>
                  <a:pt x="1730" y="2907"/>
                </a:lnTo>
                <a:lnTo>
                  <a:pt x="1667" y="2892"/>
                </a:lnTo>
                <a:lnTo>
                  <a:pt x="1605" y="2874"/>
                </a:lnTo>
                <a:lnTo>
                  <a:pt x="1547" y="2851"/>
                </a:lnTo>
                <a:lnTo>
                  <a:pt x="1490" y="2823"/>
                </a:lnTo>
                <a:lnTo>
                  <a:pt x="1438" y="2793"/>
                </a:lnTo>
                <a:lnTo>
                  <a:pt x="1390" y="2758"/>
                </a:lnTo>
                <a:lnTo>
                  <a:pt x="1346" y="2720"/>
                </a:lnTo>
                <a:lnTo>
                  <a:pt x="1336" y="2758"/>
                </a:lnTo>
                <a:lnTo>
                  <a:pt x="1325" y="2799"/>
                </a:lnTo>
                <a:lnTo>
                  <a:pt x="1314" y="2841"/>
                </a:lnTo>
                <a:lnTo>
                  <a:pt x="1304" y="2886"/>
                </a:lnTo>
                <a:lnTo>
                  <a:pt x="1293" y="2930"/>
                </a:lnTo>
                <a:lnTo>
                  <a:pt x="1282" y="2975"/>
                </a:lnTo>
                <a:lnTo>
                  <a:pt x="1271" y="3017"/>
                </a:lnTo>
                <a:lnTo>
                  <a:pt x="1260" y="3058"/>
                </a:lnTo>
                <a:lnTo>
                  <a:pt x="1250" y="3096"/>
                </a:lnTo>
                <a:lnTo>
                  <a:pt x="1240" y="3130"/>
                </a:lnTo>
                <a:lnTo>
                  <a:pt x="1233" y="3160"/>
                </a:lnTo>
                <a:lnTo>
                  <a:pt x="1227" y="3185"/>
                </a:lnTo>
                <a:lnTo>
                  <a:pt x="1221" y="3204"/>
                </a:lnTo>
                <a:lnTo>
                  <a:pt x="1217" y="3218"/>
                </a:lnTo>
                <a:lnTo>
                  <a:pt x="1211" y="3237"/>
                </a:lnTo>
                <a:lnTo>
                  <a:pt x="1204" y="3263"/>
                </a:lnTo>
                <a:lnTo>
                  <a:pt x="1193" y="3294"/>
                </a:lnTo>
                <a:lnTo>
                  <a:pt x="1182" y="3328"/>
                </a:lnTo>
                <a:lnTo>
                  <a:pt x="1169" y="3367"/>
                </a:lnTo>
                <a:lnTo>
                  <a:pt x="1153" y="3408"/>
                </a:lnTo>
                <a:lnTo>
                  <a:pt x="1137" y="3453"/>
                </a:lnTo>
                <a:lnTo>
                  <a:pt x="1119" y="3498"/>
                </a:lnTo>
                <a:lnTo>
                  <a:pt x="1099" y="3545"/>
                </a:lnTo>
                <a:lnTo>
                  <a:pt x="1078" y="3592"/>
                </a:lnTo>
                <a:lnTo>
                  <a:pt x="1056" y="3640"/>
                </a:lnTo>
                <a:lnTo>
                  <a:pt x="1033" y="3686"/>
                </a:lnTo>
                <a:lnTo>
                  <a:pt x="1008" y="3730"/>
                </a:lnTo>
                <a:lnTo>
                  <a:pt x="982" y="3773"/>
                </a:lnTo>
                <a:lnTo>
                  <a:pt x="956" y="3814"/>
                </a:lnTo>
                <a:lnTo>
                  <a:pt x="929" y="3850"/>
                </a:lnTo>
                <a:lnTo>
                  <a:pt x="900" y="3883"/>
                </a:lnTo>
                <a:lnTo>
                  <a:pt x="871" y="3911"/>
                </a:lnTo>
                <a:lnTo>
                  <a:pt x="842" y="3934"/>
                </a:lnTo>
                <a:lnTo>
                  <a:pt x="811" y="3951"/>
                </a:lnTo>
                <a:lnTo>
                  <a:pt x="780" y="3962"/>
                </a:lnTo>
                <a:lnTo>
                  <a:pt x="749" y="3965"/>
                </a:lnTo>
                <a:lnTo>
                  <a:pt x="717" y="3961"/>
                </a:lnTo>
                <a:lnTo>
                  <a:pt x="692" y="3951"/>
                </a:lnTo>
                <a:lnTo>
                  <a:pt x="672" y="3935"/>
                </a:lnTo>
                <a:lnTo>
                  <a:pt x="652" y="3913"/>
                </a:lnTo>
                <a:lnTo>
                  <a:pt x="637" y="3888"/>
                </a:lnTo>
                <a:lnTo>
                  <a:pt x="623" y="3858"/>
                </a:lnTo>
                <a:lnTo>
                  <a:pt x="612" y="3824"/>
                </a:lnTo>
                <a:lnTo>
                  <a:pt x="604" y="3786"/>
                </a:lnTo>
                <a:lnTo>
                  <a:pt x="598" y="3745"/>
                </a:lnTo>
                <a:lnTo>
                  <a:pt x="593" y="3703"/>
                </a:lnTo>
                <a:lnTo>
                  <a:pt x="591" y="3658"/>
                </a:lnTo>
                <a:lnTo>
                  <a:pt x="589" y="3611"/>
                </a:lnTo>
                <a:lnTo>
                  <a:pt x="589" y="3563"/>
                </a:lnTo>
                <a:lnTo>
                  <a:pt x="591" y="3515"/>
                </a:lnTo>
                <a:lnTo>
                  <a:pt x="593" y="3466"/>
                </a:lnTo>
                <a:lnTo>
                  <a:pt x="597" y="3418"/>
                </a:lnTo>
                <a:lnTo>
                  <a:pt x="600" y="3371"/>
                </a:lnTo>
                <a:lnTo>
                  <a:pt x="606" y="3325"/>
                </a:lnTo>
                <a:lnTo>
                  <a:pt x="611" y="3281"/>
                </a:lnTo>
                <a:lnTo>
                  <a:pt x="617" y="3239"/>
                </a:lnTo>
                <a:lnTo>
                  <a:pt x="622" y="3199"/>
                </a:lnTo>
                <a:lnTo>
                  <a:pt x="628" y="3162"/>
                </a:lnTo>
                <a:lnTo>
                  <a:pt x="634" y="3130"/>
                </a:lnTo>
                <a:lnTo>
                  <a:pt x="639" y="3101"/>
                </a:lnTo>
                <a:lnTo>
                  <a:pt x="644" y="3076"/>
                </a:lnTo>
                <a:lnTo>
                  <a:pt x="648" y="3057"/>
                </a:lnTo>
                <a:lnTo>
                  <a:pt x="650" y="3042"/>
                </a:lnTo>
                <a:lnTo>
                  <a:pt x="656" y="3018"/>
                </a:lnTo>
                <a:lnTo>
                  <a:pt x="663" y="2988"/>
                </a:lnTo>
                <a:lnTo>
                  <a:pt x="672" y="2950"/>
                </a:lnTo>
                <a:lnTo>
                  <a:pt x="683" y="2908"/>
                </a:lnTo>
                <a:lnTo>
                  <a:pt x="694" y="2860"/>
                </a:lnTo>
                <a:lnTo>
                  <a:pt x="706" y="2809"/>
                </a:lnTo>
                <a:lnTo>
                  <a:pt x="719" y="2753"/>
                </a:lnTo>
                <a:lnTo>
                  <a:pt x="732" y="2694"/>
                </a:lnTo>
                <a:lnTo>
                  <a:pt x="747" y="2633"/>
                </a:lnTo>
                <a:lnTo>
                  <a:pt x="763" y="2570"/>
                </a:lnTo>
                <a:lnTo>
                  <a:pt x="777" y="2506"/>
                </a:lnTo>
                <a:lnTo>
                  <a:pt x="793" y="2442"/>
                </a:lnTo>
                <a:lnTo>
                  <a:pt x="808" y="2377"/>
                </a:lnTo>
                <a:lnTo>
                  <a:pt x="822" y="2314"/>
                </a:lnTo>
                <a:lnTo>
                  <a:pt x="838" y="2252"/>
                </a:lnTo>
                <a:lnTo>
                  <a:pt x="851" y="2191"/>
                </a:lnTo>
                <a:lnTo>
                  <a:pt x="866" y="2134"/>
                </a:lnTo>
                <a:lnTo>
                  <a:pt x="878" y="2080"/>
                </a:lnTo>
                <a:lnTo>
                  <a:pt x="890" y="2029"/>
                </a:lnTo>
                <a:lnTo>
                  <a:pt x="901" y="1981"/>
                </a:lnTo>
                <a:lnTo>
                  <a:pt x="911" y="1941"/>
                </a:lnTo>
                <a:lnTo>
                  <a:pt x="919" y="1906"/>
                </a:lnTo>
                <a:lnTo>
                  <a:pt x="926" y="1877"/>
                </a:lnTo>
                <a:lnTo>
                  <a:pt x="931" y="1855"/>
                </a:lnTo>
                <a:lnTo>
                  <a:pt x="923" y="1835"/>
                </a:lnTo>
                <a:lnTo>
                  <a:pt x="914" y="1809"/>
                </a:lnTo>
                <a:lnTo>
                  <a:pt x="905" y="1779"/>
                </a:lnTo>
                <a:lnTo>
                  <a:pt x="894" y="1743"/>
                </a:lnTo>
                <a:lnTo>
                  <a:pt x="885" y="1703"/>
                </a:lnTo>
                <a:lnTo>
                  <a:pt x="877" y="1657"/>
                </a:lnTo>
                <a:lnTo>
                  <a:pt x="869" y="1608"/>
                </a:lnTo>
                <a:lnTo>
                  <a:pt x="865" y="1555"/>
                </a:lnTo>
                <a:lnTo>
                  <a:pt x="863" y="1498"/>
                </a:lnTo>
                <a:lnTo>
                  <a:pt x="866" y="1428"/>
                </a:lnTo>
                <a:lnTo>
                  <a:pt x="874" y="1359"/>
                </a:lnTo>
                <a:lnTo>
                  <a:pt x="888" y="1295"/>
                </a:lnTo>
                <a:lnTo>
                  <a:pt x="907" y="1232"/>
                </a:lnTo>
                <a:lnTo>
                  <a:pt x="930" y="1173"/>
                </a:lnTo>
                <a:lnTo>
                  <a:pt x="957" y="1119"/>
                </a:lnTo>
                <a:lnTo>
                  <a:pt x="988" y="1068"/>
                </a:lnTo>
                <a:lnTo>
                  <a:pt x="1025" y="1022"/>
                </a:lnTo>
                <a:lnTo>
                  <a:pt x="1063" y="981"/>
                </a:lnTo>
                <a:lnTo>
                  <a:pt x="1106" y="946"/>
                </a:lnTo>
                <a:lnTo>
                  <a:pt x="1151" y="915"/>
                </a:lnTo>
                <a:lnTo>
                  <a:pt x="1199" y="892"/>
                </a:lnTo>
                <a:lnTo>
                  <a:pt x="1249" y="874"/>
                </a:lnTo>
                <a:lnTo>
                  <a:pt x="1301" y="863"/>
                </a:lnTo>
                <a:lnTo>
                  <a:pt x="1356" y="860"/>
                </a:lnTo>
                <a:lnTo>
                  <a:pt x="1409" y="863"/>
                </a:lnTo>
                <a:lnTo>
                  <a:pt x="1459" y="873"/>
                </a:lnTo>
                <a:lnTo>
                  <a:pt x="1505" y="889"/>
                </a:lnTo>
                <a:lnTo>
                  <a:pt x="1547" y="909"/>
                </a:lnTo>
                <a:lnTo>
                  <a:pt x="1585" y="937"/>
                </a:lnTo>
                <a:lnTo>
                  <a:pt x="1619" y="969"/>
                </a:lnTo>
                <a:lnTo>
                  <a:pt x="1649" y="1006"/>
                </a:lnTo>
                <a:lnTo>
                  <a:pt x="1673" y="1049"/>
                </a:lnTo>
                <a:lnTo>
                  <a:pt x="1693" y="1095"/>
                </a:lnTo>
                <a:lnTo>
                  <a:pt x="1707" y="1144"/>
                </a:lnTo>
                <a:lnTo>
                  <a:pt x="1716" y="1199"/>
                </a:lnTo>
                <a:lnTo>
                  <a:pt x="1719" y="1257"/>
                </a:lnTo>
                <a:lnTo>
                  <a:pt x="1717" y="1310"/>
                </a:lnTo>
                <a:lnTo>
                  <a:pt x="1710" y="1367"/>
                </a:lnTo>
                <a:lnTo>
                  <a:pt x="1699" y="1427"/>
                </a:lnTo>
                <a:lnTo>
                  <a:pt x="1686" y="1488"/>
                </a:lnTo>
                <a:lnTo>
                  <a:pt x="1669" y="1551"/>
                </a:lnTo>
                <a:lnTo>
                  <a:pt x="1650" y="1618"/>
                </a:lnTo>
                <a:lnTo>
                  <a:pt x="1630" y="1685"/>
                </a:lnTo>
                <a:lnTo>
                  <a:pt x="1609" y="1754"/>
                </a:lnTo>
                <a:lnTo>
                  <a:pt x="1578" y="1855"/>
                </a:lnTo>
                <a:lnTo>
                  <a:pt x="1547" y="1957"/>
                </a:lnTo>
                <a:lnTo>
                  <a:pt x="1522" y="2058"/>
                </a:lnTo>
                <a:lnTo>
                  <a:pt x="1515" y="2103"/>
                </a:lnTo>
                <a:lnTo>
                  <a:pt x="1513" y="2145"/>
                </a:lnTo>
                <a:lnTo>
                  <a:pt x="1518" y="2186"/>
                </a:lnTo>
                <a:lnTo>
                  <a:pt x="1529" y="2226"/>
                </a:lnTo>
                <a:lnTo>
                  <a:pt x="1547" y="2262"/>
                </a:lnTo>
                <a:lnTo>
                  <a:pt x="1570" y="2298"/>
                </a:lnTo>
                <a:lnTo>
                  <a:pt x="1596" y="2325"/>
                </a:lnTo>
                <a:lnTo>
                  <a:pt x="1625" y="2350"/>
                </a:lnTo>
                <a:lnTo>
                  <a:pt x="1656" y="2369"/>
                </a:lnTo>
                <a:lnTo>
                  <a:pt x="1692" y="2386"/>
                </a:lnTo>
                <a:lnTo>
                  <a:pt x="1729" y="2397"/>
                </a:lnTo>
                <a:lnTo>
                  <a:pt x="1768" y="2404"/>
                </a:lnTo>
                <a:lnTo>
                  <a:pt x="1809" y="2407"/>
                </a:lnTo>
                <a:lnTo>
                  <a:pt x="1860" y="2404"/>
                </a:lnTo>
                <a:lnTo>
                  <a:pt x="1907" y="2396"/>
                </a:lnTo>
                <a:lnTo>
                  <a:pt x="1952" y="2381"/>
                </a:lnTo>
                <a:lnTo>
                  <a:pt x="1995" y="2363"/>
                </a:lnTo>
                <a:lnTo>
                  <a:pt x="2035" y="2341"/>
                </a:lnTo>
                <a:lnTo>
                  <a:pt x="2072" y="2316"/>
                </a:lnTo>
                <a:lnTo>
                  <a:pt x="2106" y="2288"/>
                </a:lnTo>
                <a:lnTo>
                  <a:pt x="2139" y="2258"/>
                </a:lnTo>
                <a:lnTo>
                  <a:pt x="2168" y="2225"/>
                </a:lnTo>
                <a:lnTo>
                  <a:pt x="2196" y="2191"/>
                </a:lnTo>
                <a:lnTo>
                  <a:pt x="2220" y="2157"/>
                </a:lnTo>
                <a:lnTo>
                  <a:pt x="2243" y="2123"/>
                </a:lnTo>
                <a:lnTo>
                  <a:pt x="2264" y="2089"/>
                </a:lnTo>
                <a:lnTo>
                  <a:pt x="2302" y="2017"/>
                </a:lnTo>
                <a:lnTo>
                  <a:pt x="2335" y="1940"/>
                </a:lnTo>
                <a:lnTo>
                  <a:pt x="2365" y="1858"/>
                </a:lnTo>
                <a:lnTo>
                  <a:pt x="2390" y="1772"/>
                </a:lnTo>
                <a:lnTo>
                  <a:pt x="2412" y="1681"/>
                </a:lnTo>
                <a:lnTo>
                  <a:pt x="2428" y="1588"/>
                </a:lnTo>
                <a:lnTo>
                  <a:pt x="2440" y="1492"/>
                </a:lnTo>
                <a:lnTo>
                  <a:pt x="2447" y="1393"/>
                </a:lnTo>
                <a:lnTo>
                  <a:pt x="2449" y="1292"/>
                </a:lnTo>
                <a:lnTo>
                  <a:pt x="2446" y="1212"/>
                </a:lnTo>
                <a:lnTo>
                  <a:pt x="2437" y="1137"/>
                </a:lnTo>
                <a:lnTo>
                  <a:pt x="2423" y="1066"/>
                </a:lnTo>
                <a:lnTo>
                  <a:pt x="2402" y="997"/>
                </a:lnTo>
                <a:lnTo>
                  <a:pt x="2375" y="932"/>
                </a:lnTo>
                <a:lnTo>
                  <a:pt x="2344" y="873"/>
                </a:lnTo>
                <a:lnTo>
                  <a:pt x="2308" y="816"/>
                </a:lnTo>
                <a:lnTo>
                  <a:pt x="2265" y="764"/>
                </a:lnTo>
                <a:lnTo>
                  <a:pt x="2218" y="717"/>
                </a:lnTo>
                <a:lnTo>
                  <a:pt x="2167" y="674"/>
                </a:lnTo>
                <a:lnTo>
                  <a:pt x="2110" y="636"/>
                </a:lnTo>
                <a:lnTo>
                  <a:pt x="2048" y="602"/>
                </a:lnTo>
                <a:lnTo>
                  <a:pt x="1983" y="573"/>
                </a:lnTo>
                <a:lnTo>
                  <a:pt x="1912" y="550"/>
                </a:lnTo>
                <a:lnTo>
                  <a:pt x="1837" y="530"/>
                </a:lnTo>
                <a:lnTo>
                  <a:pt x="1758" y="517"/>
                </a:lnTo>
                <a:lnTo>
                  <a:pt x="1676" y="508"/>
                </a:lnTo>
                <a:lnTo>
                  <a:pt x="1590" y="506"/>
                </a:lnTo>
                <a:lnTo>
                  <a:pt x="1504" y="508"/>
                </a:lnTo>
                <a:lnTo>
                  <a:pt x="1422" y="517"/>
                </a:lnTo>
                <a:lnTo>
                  <a:pt x="1344" y="531"/>
                </a:lnTo>
                <a:lnTo>
                  <a:pt x="1270" y="550"/>
                </a:lnTo>
                <a:lnTo>
                  <a:pt x="1198" y="573"/>
                </a:lnTo>
                <a:lnTo>
                  <a:pt x="1130" y="602"/>
                </a:lnTo>
                <a:lnTo>
                  <a:pt x="1066" y="633"/>
                </a:lnTo>
                <a:lnTo>
                  <a:pt x="1006" y="670"/>
                </a:lnTo>
                <a:lnTo>
                  <a:pt x="949" y="710"/>
                </a:lnTo>
                <a:lnTo>
                  <a:pt x="897" y="753"/>
                </a:lnTo>
                <a:lnTo>
                  <a:pt x="848" y="799"/>
                </a:lnTo>
                <a:lnTo>
                  <a:pt x="803" y="849"/>
                </a:lnTo>
                <a:lnTo>
                  <a:pt x="760" y="901"/>
                </a:lnTo>
                <a:lnTo>
                  <a:pt x="723" y="954"/>
                </a:lnTo>
                <a:lnTo>
                  <a:pt x="690" y="1011"/>
                </a:lnTo>
                <a:lnTo>
                  <a:pt x="660" y="1069"/>
                </a:lnTo>
                <a:lnTo>
                  <a:pt x="633" y="1129"/>
                </a:lnTo>
                <a:lnTo>
                  <a:pt x="611" y="1189"/>
                </a:lnTo>
                <a:lnTo>
                  <a:pt x="593" y="1251"/>
                </a:lnTo>
                <a:lnTo>
                  <a:pt x="578" y="1314"/>
                </a:lnTo>
                <a:lnTo>
                  <a:pt x="569" y="1377"/>
                </a:lnTo>
                <a:lnTo>
                  <a:pt x="563" y="1441"/>
                </a:lnTo>
                <a:lnTo>
                  <a:pt x="560" y="1504"/>
                </a:lnTo>
                <a:lnTo>
                  <a:pt x="563" y="1564"/>
                </a:lnTo>
                <a:lnTo>
                  <a:pt x="569" y="1619"/>
                </a:lnTo>
                <a:lnTo>
                  <a:pt x="578" y="1673"/>
                </a:lnTo>
                <a:lnTo>
                  <a:pt x="593" y="1722"/>
                </a:lnTo>
                <a:lnTo>
                  <a:pt x="611" y="1769"/>
                </a:lnTo>
                <a:lnTo>
                  <a:pt x="634" y="1814"/>
                </a:lnTo>
                <a:lnTo>
                  <a:pt x="661" y="1857"/>
                </a:lnTo>
                <a:lnTo>
                  <a:pt x="692" y="1898"/>
                </a:lnTo>
                <a:lnTo>
                  <a:pt x="709" y="1918"/>
                </a:lnTo>
                <a:lnTo>
                  <a:pt x="723" y="1939"/>
                </a:lnTo>
                <a:lnTo>
                  <a:pt x="734" y="1958"/>
                </a:lnTo>
                <a:lnTo>
                  <a:pt x="741" y="1979"/>
                </a:lnTo>
                <a:lnTo>
                  <a:pt x="746" y="2000"/>
                </a:lnTo>
                <a:lnTo>
                  <a:pt x="746" y="2024"/>
                </a:lnTo>
                <a:lnTo>
                  <a:pt x="743" y="2049"/>
                </a:lnTo>
                <a:lnTo>
                  <a:pt x="737" y="2078"/>
                </a:lnTo>
                <a:lnTo>
                  <a:pt x="731" y="2100"/>
                </a:lnTo>
                <a:lnTo>
                  <a:pt x="725" y="2126"/>
                </a:lnTo>
                <a:lnTo>
                  <a:pt x="718" y="2153"/>
                </a:lnTo>
                <a:lnTo>
                  <a:pt x="711" y="2184"/>
                </a:lnTo>
                <a:lnTo>
                  <a:pt x="703" y="2212"/>
                </a:lnTo>
                <a:lnTo>
                  <a:pt x="697" y="2237"/>
                </a:lnTo>
                <a:lnTo>
                  <a:pt x="691" y="2256"/>
                </a:lnTo>
                <a:lnTo>
                  <a:pt x="681" y="2284"/>
                </a:lnTo>
                <a:lnTo>
                  <a:pt x="668" y="2308"/>
                </a:lnTo>
                <a:lnTo>
                  <a:pt x="651" y="2329"/>
                </a:lnTo>
                <a:lnTo>
                  <a:pt x="632" y="2346"/>
                </a:lnTo>
                <a:lnTo>
                  <a:pt x="609" y="2358"/>
                </a:lnTo>
                <a:lnTo>
                  <a:pt x="583" y="2365"/>
                </a:lnTo>
                <a:lnTo>
                  <a:pt x="557" y="2368"/>
                </a:lnTo>
                <a:lnTo>
                  <a:pt x="525" y="2364"/>
                </a:lnTo>
                <a:lnTo>
                  <a:pt x="495" y="2356"/>
                </a:lnTo>
                <a:lnTo>
                  <a:pt x="434" y="2327"/>
                </a:lnTo>
                <a:lnTo>
                  <a:pt x="377" y="2294"/>
                </a:lnTo>
                <a:lnTo>
                  <a:pt x="324" y="2255"/>
                </a:lnTo>
                <a:lnTo>
                  <a:pt x="274" y="2212"/>
                </a:lnTo>
                <a:lnTo>
                  <a:pt x="229" y="2162"/>
                </a:lnTo>
                <a:lnTo>
                  <a:pt x="187" y="2109"/>
                </a:lnTo>
                <a:lnTo>
                  <a:pt x="149" y="2050"/>
                </a:lnTo>
                <a:lnTo>
                  <a:pt x="115" y="1989"/>
                </a:lnTo>
                <a:lnTo>
                  <a:pt x="85" y="1922"/>
                </a:lnTo>
                <a:lnTo>
                  <a:pt x="59" y="1852"/>
                </a:lnTo>
                <a:lnTo>
                  <a:pt x="39" y="1778"/>
                </a:lnTo>
                <a:lnTo>
                  <a:pt x="22" y="1700"/>
                </a:lnTo>
                <a:lnTo>
                  <a:pt x="10" y="1619"/>
                </a:lnTo>
                <a:lnTo>
                  <a:pt x="2" y="1536"/>
                </a:lnTo>
                <a:lnTo>
                  <a:pt x="0" y="1448"/>
                </a:lnTo>
                <a:lnTo>
                  <a:pt x="4" y="1361"/>
                </a:lnTo>
                <a:lnTo>
                  <a:pt x="12" y="1273"/>
                </a:lnTo>
                <a:lnTo>
                  <a:pt x="28" y="1186"/>
                </a:lnTo>
                <a:lnTo>
                  <a:pt x="50" y="1100"/>
                </a:lnTo>
                <a:lnTo>
                  <a:pt x="76" y="1014"/>
                </a:lnTo>
                <a:lnTo>
                  <a:pt x="109" y="930"/>
                </a:lnTo>
                <a:lnTo>
                  <a:pt x="147" y="848"/>
                </a:lnTo>
                <a:lnTo>
                  <a:pt x="190" y="768"/>
                </a:lnTo>
                <a:lnTo>
                  <a:pt x="240" y="690"/>
                </a:lnTo>
                <a:lnTo>
                  <a:pt x="293" y="615"/>
                </a:lnTo>
                <a:lnTo>
                  <a:pt x="353" y="544"/>
                </a:lnTo>
                <a:lnTo>
                  <a:pt x="416" y="475"/>
                </a:lnTo>
                <a:lnTo>
                  <a:pt x="454" y="438"/>
                </a:lnTo>
                <a:lnTo>
                  <a:pt x="495" y="402"/>
                </a:lnTo>
                <a:lnTo>
                  <a:pt x="538" y="364"/>
                </a:lnTo>
                <a:lnTo>
                  <a:pt x="586" y="327"/>
                </a:lnTo>
                <a:lnTo>
                  <a:pt x="637" y="290"/>
                </a:lnTo>
                <a:lnTo>
                  <a:pt x="691" y="255"/>
                </a:lnTo>
                <a:lnTo>
                  <a:pt x="749" y="220"/>
                </a:lnTo>
                <a:lnTo>
                  <a:pt x="811" y="187"/>
                </a:lnTo>
                <a:lnTo>
                  <a:pt x="877" y="156"/>
                </a:lnTo>
                <a:lnTo>
                  <a:pt x="947" y="126"/>
                </a:lnTo>
                <a:lnTo>
                  <a:pt x="1020" y="99"/>
                </a:lnTo>
                <a:lnTo>
                  <a:pt x="1097" y="75"/>
                </a:lnTo>
                <a:lnTo>
                  <a:pt x="1180" y="53"/>
                </a:lnTo>
                <a:lnTo>
                  <a:pt x="1265" y="35"/>
                </a:lnTo>
                <a:lnTo>
                  <a:pt x="1354" y="19"/>
                </a:lnTo>
                <a:lnTo>
                  <a:pt x="1449" y="8"/>
                </a:lnTo>
                <a:lnTo>
                  <a:pt x="1547" y="2"/>
                </a:lnTo>
                <a:lnTo>
                  <a:pt x="16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600"/>
          </a:p>
        </p:txBody>
      </p:sp>
      <p:sp>
        <p:nvSpPr>
          <p:cNvPr id="43" name="Freeform 28">
            <a:extLst>
              <a:ext uri="{FF2B5EF4-FFF2-40B4-BE49-F238E27FC236}">
                <a16:creationId xmlns:a16="http://schemas.microsoft.com/office/drawing/2014/main" id="{23E55AB9-7DCB-1FEE-CC01-F416178FFECC}"/>
              </a:ext>
            </a:extLst>
          </p:cNvPr>
          <p:cNvSpPr>
            <a:spLocks noEditPoints="1"/>
          </p:cNvSpPr>
          <p:nvPr/>
        </p:nvSpPr>
        <p:spPr bwMode="auto">
          <a:xfrm>
            <a:off x="1810765" y="4753771"/>
            <a:ext cx="164560" cy="156655"/>
          </a:xfrm>
          <a:custGeom>
            <a:avLst/>
            <a:gdLst>
              <a:gd name="T0" fmla="*/ 945 w 4165"/>
              <a:gd name="T1" fmla="*/ 3963 h 3963"/>
              <a:gd name="T2" fmla="*/ 3138 w 4165"/>
              <a:gd name="T3" fmla="*/ 1227 h 3963"/>
              <a:gd name="T4" fmla="*/ 3359 w 4165"/>
              <a:gd name="T5" fmla="*/ 1246 h 3963"/>
              <a:gd name="T6" fmla="*/ 3562 w 4165"/>
              <a:gd name="T7" fmla="*/ 1306 h 3963"/>
              <a:gd name="T8" fmla="*/ 3742 w 4165"/>
              <a:gd name="T9" fmla="*/ 1405 h 3963"/>
              <a:gd name="T10" fmla="*/ 3895 w 4165"/>
              <a:gd name="T11" fmla="*/ 1546 h 3963"/>
              <a:gd name="T12" fmla="*/ 4018 w 4165"/>
              <a:gd name="T13" fmla="*/ 1730 h 3963"/>
              <a:gd name="T14" fmla="*/ 4106 w 4165"/>
              <a:gd name="T15" fmla="*/ 1956 h 3963"/>
              <a:gd name="T16" fmla="*/ 4155 w 4165"/>
              <a:gd name="T17" fmla="*/ 2226 h 3963"/>
              <a:gd name="T18" fmla="*/ 4165 w 4165"/>
              <a:gd name="T19" fmla="*/ 3963 h 3963"/>
              <a:gd name="T20" fmla="*/ 3272 w 4165"/>
              <a:gd name="T21" fmla="*/ 2471 h 3963"/>
              <a:gd name="T22" fmla="*/ 3250 w 4165"/>
              <a:gd name="T23" fmla="*/ 2300 h 3963"/>
              <a:gd name="T24" fmla="*/ 3202 w 4165"/>
              <a:gd name="T25" fmla="*/ 2156 h 3963"/>
              <a:gd name="T26" fmla="*/ 3125 w 4165"/>
              <a:gd name="T27" fmla="*/ 2044 h 3963"/>
              <a:gd name="T28" fmla="*/ 3017 w 4165"/>
              <a:gd name="T29" fmla="*/ 1967 h 3963"/>
              <a:gd name="T30" fmla="*/ 2875 w 4165"/>
              <a:gd name="T31" fmla="*/ 1931 h 3963"/>
              <a:gd name="T32" fmla="*/ 2714 w 4165"/>
              <a:gd name="T33" fmla="*/ 1940 h 3963"/>
              <a:gd name="T34" fmla="*/ 2579 w 4165"/>
              <a:gd name="T35" fmla="*/ 1992 h 3963"/>
              <a:gd name="T36" fmla="*/ 2474 w 4165"/>
              <a:gd name="T37" fmla="*/ 2077 h 3963"/>
              <a:gd name="T38" fmla="*/ 2398 w 4165"/>
              <a:gd name="T39" fmla="*/ 2180 h 3963"/>
              <a:gd name="T40" fmla="*/ 2350 w 4165"/>
              <a:gd name="T41" fmla="*/ 2290 h 3963"/>
              <a:gd name="T42" fmla="*/ 2334 w 4165"/>
              <a:gd name="T43" fmla="*/ 2422 h 3963"/>
              <a:gd name="T44" fmla="*/ 1439 w 4165"/>
              <a:gd name="T45" fmla="*/ 3963 h 3963"/>
              <a:gd name="T46" fmla="*/ 1440 w 4165"/>
              <a:gd name="T47" fmla="*/ 3923 h 3963"/>
              <a:gd name="T48" fmla="*/ 1440 w 4165"/>
              <a:gd name="T49" fmla="*/ 3809 h 3963"/>
              <a:gd name="T50" fmla="*/ 1441 w 4165"/>
              <a:gd name="T51" fmla="*/ 3633 h 3963"/>
              <a:gd name="T52" fmla="*/ 1441 w 4165"/>
              <a:gd name="T53" fmla="*/ 3409 h 3963"/>
              <a:gd name="T54" fmla="*/ 1443 w 4165"/>
              <a:gd name="T55" fmla="*/ 3150 h 3963"/>
              <a:gd name="T56" fmla="*/ 1444 w 4165"/>
              <a:gd name="T57" fmla="*/ 2867 h 3963"/>
              <a:gd name="T58" fmla="*/ 1444 w 4165"/>
              <a:gd name="T59" fmla="*/ 2573 h 3963"/>
              <a:gd name="T60" fmla="*/ 1445 w 4165"/>
              <a:gd name="T61" fmla="*/ 2282 h 3963"/>
              <a:gd name="T62" fmla="*/ 1445 w 4165"/>
              <a:gd name="T63" fmla="*/ 2004 h 3963"/>
              <a:gd name="T64" fmla="*/ 1444 w 4165"/>
              <a:gd name="T65" fmla="*/ 1754 h 3963"/>
              <a:gd name="T66" fmla="*/ 1444 w 4165"/>
              <a:gd name="T67" fmla="*/ 1542 h 3963"/>
              <a:gd name="T68" fmla="*/ 1441 w 4165"/>
              <a:gd name="T69" fmla="*/ 1384 h 3963"/>
              <a:gd name="T70" fmla="*/ 1439 w 4165"/>
              <a:gd name="T71" fmla="*/ 1290 h 3963"/>
              <a:gd name="T72" fmla="*/ 2330 w 4165"/>
              <a:gd name="T73" fmla="*/ 1673 h 3963"/>
              <a:gd name="T74" fmla="*/ 2333 w 4165"/>
              <a:gd name="T75" fmla="*/ 1668 h 3963"/>
              <a:gd name="T76" fmla="*/ 2401 w 4165"/>
              <a:gd name="T77" fmla="*/ 1573 h 3963"/>
              <a:gd name="T78" fmla="*/ 2489 w 4165"/>
              <a:gd name="T79" fmla="*/ 1473 h 3963"/>
              <a:gd name="T80" fmla="*/ 2601 w 4165"/>
              <a:gd name="T81" fmla="*/ 1379 h 3963"/>
              <a:gd name="T82" fmla="*/ 2744 w 4165"/>
              <a:gd name="T83" fmla="*/ 1301 h 3963"/>
              <a:gd name="T84" fmla="*/ 2921 w 4165"/>
              <a:gd name="T85" fmla="*/ 1247 h 3963"/>
              <a:gd name="T86" fmla="*/ 3138 w 4165"/>
              <a:gd name="T87" fmla="*/ 1227 h 3963"/>
              <a:gd name="T88" fmla="*/ 629 w 4165"/>
              <a:gd name="T89" fmla="*/ 12 h 3963"/>
              <a:gd name="T90" fmla="*/ 785 w 4165"/>
              <a:gd name="T91" fmla="*/ 71 h 3963"/>
              <a:gd name="T92" fmla="*/ 901 w 4165"/>
              <a:gd name="T93" fmla="*/ 170 h 3963"/>
              <a:gd name="T94" fmla="*/ 976 w 4165"/>
              <a:gd name="T95" fmla="*/ 303 h 3963"/>
              <a:gd name="T96" fmla="*/ 1005 w 4165"/>
              <a:gd name="T97" fmla="*/ 463 h 3963"/>
              <a:gd name="T98" fmla="*/ 978 w 4165"/>
              <a:gd name="T99" fmla="*/ 619 h 3963"/>
              <a:gd name="T100" fmla="*/ 904 w 4165"/>
              <a:gd name="T101" fmla="*/ 752 h 3963"/>
              <a:gd name="T102" fmla="*/ 785 w 4165"/>
              <a:gd name="T103" fmla="*/ 852 h 3963"/>
              <a:gd name="T104" fmla="*/ 626 w 4165"/>
              <a:gd name="T105" fmla="*/ 913 h 3963"/>
              <a:gd name="T106" fmla="*/ 494 w 4165"/>
              <a:gd name="T107" fmla="*/ 924 h 3963"/>
              <a:gd name="T108" fmla="*/ 317 w 4165"/>
              <a:gd name="T109" fmla="*/ 898 h 3963"/>
              <a:gd name="T110" fmla="*/ 174 w 4165"/>
              <a:gd name="T111" fmla="*/ 824 h 3963"/>
              <a:gd name="T112" fmla="*/ 71 w 4165"/>
              <a:gd name="T113" fmla="*/ 710 h 3963"/>
              <a:gd name="T114" fmla="*/ 11 w 4165"/>
              <a:gd name="T115" fmla="*/ 568 h 3963"/>
              <a:gd name="T116" fmla="*/ 3 w 4165"/>
              <a:gd name="T117" fmla="*/ 408 h 3963"/>
              <a:gd name="T118" fmla="*/ 47 w 4165"/>
              <a:gd name="T119" fmla="*/ 255 h 3963"/>
              <a:gd name="T120" fmla="*/ 138 w 4165"/>
              <a:gd name="T121" fmla="*/ 134 h 3963"/>
              <a:gd name="T122" fmla="*/ 271 w 4165"/>
              <a:gd name="T123" fmla="*/ 46 h 3963"/>
              <a:gd name="T124" fmla="*/ 442 w 4165"/>
              <a:gd name="T125" fmla="*/ 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65" h="3963">
                <a:moveTo>
                  <a:pt x="53" y="1290"/>
                </a:moveTo>
                <a:lnTo>
                  <a:pt x="945" y="1290"/>
                </a:lnTo>
                <a:lnTo>
                  <a:pt x="945" y="3963"/>
                </a:lnTo>
                <a:lnTo>
                  <a:pt x="53" y="3963"/>
                </a:lnTo>
                <a:lnTo>
                  <a:pt x="53" y="1290"/>
                </a:lnTo>
                <a:close/>
                <a:moveTo>
                  <a:pt x="3138" y="1227"/>
                </a:moveTo>
                <a:lnTo>
                  <a:pt x="3214" y="1228"/>
                </a:lnTo>
                <a:lnTo>
                  <a:pt x="3287" y="1236"/>
                </a:lnTo>
                <a:lnTo>
                  <a:pt x="3359" y="1246"/>
                </a:lnTo>
                <a:lnTo>
                  <a:pt x="3429" y="1262"/>
                </a:lnTo>
                <a:lnTo>
                  <a:pt x="3496" y="1281"/>
                </a:lnTo>
                <a:lnTo>
                  <a:pt x="3562" y="1306"/>
                </a:lnTo>
                <a:lnTo>
                  <a:pt x="3625" y="1335"/>
                </a:lnTo>
                <a:lnTo>
                  <a:pt x="3684" y="1368"/>
                </a:lnTo>
                <a:lnTo>
                  <a:pt x="3742" y="1405"/>
                </a:lnTo>
                <a:lnTo>
                  <a:pt x="3797" y="1448"/>
                </a:lnTo>
                <a:lnTo>
                  <a:pt x="3847" y="1495"/>
                </a:lnTo>
                <a:lnTo>
                  <a:pt x="3895" y="1546"/>
                </a:lnTo>
                <a:lnTo>
                  <a:pt x="3939" y="1603"/>
                </a:lnTo>
                <a:lnTo>
                  <a:pt x="3981" y="1664"/>
                </a:lnTo>
                <a:lnTo>
                  <a:pt x="4018" y="1730"/>
                </a:lnTo>
                <a:lnTo>
                  <a:pt x="4052" y="1800"/>
                </a:lnTo>
                <a:lnTo>
                  <a:pt x="4081" y="1876"/>
                </a:lnTo>
                <a:lnTo>
                  <a:pt x="4106" y="1956"/>
                </a:lnTo>
                <a:lnTo>
                  <a:pt x="4127" y="2041"/>
                </a:lnTo>
                <a:lnTo>
                  <a:pt x="4144" y="2131"/>
                </a:lnTo>
                <a:lnTo>
                  <a:pt x="4155" y="2226"/>
                </a:lnTo>
                <a:lnTo>
                  <a:pt x="4163" y="2325"/>
                </a:lnTo>
                <a:lnTo>
                  <a:pt x="4165" y="2430"/>
                </a:lnTo>
                <a:lnTo>
                  <a:pt x="4165" y="3963"/>
                </a:lnTo>
                <a:lnTo>
                  <a:pt x="3273" y="3963"/>
                </a:lnTo>
                <a:lnTo>
                  <a:pt x="3273" y="2533"/>
                </a:lnTo>
                <a:lnTo>
                  <a:pt x="3272" y="2471"/>
                </a:lnTo>
                <a:lnTo>
                  <a:pt x="3267" y="2411"/>
                </a:lnTo>
                <a:lnTo>
                  <a:pt x="3260" y="2354"/>
                </a:lnTo>
                <a:lnTo>
                  <a:pt x="3250" y="2300"/>
                </a:lnTo>
                <a:lnTo>
                  <a:pt x="3238" y="2249"/>
                </a:lnTo>
                <a:lnTo>
                  <a:pt x="3221" y="2201"/>
                </a:lnTo>
                <a:lnTo>
                  <a:pt x="3202" y="2156"/>
                </a:lnTo>
                <a:lnTo>
                  <a:pt x="3179" y="2116"/>
                </a:lnTo>
                <a:lnTo>
                  <a:pt x="3154" y="2078"/>
                </a:lnTo>
                <a:lnTo>
                  <a:pt x="3125" y="2044"/>
                </a:lnTo>
                <a:lnTo>
                  <a:pt x="3092" y="2014"/>
                </a:lnTo>
                <a:lnTo>
                  <a:pt x="3057" y="1989"/>
                </a:lnTo>
                <a:lnTo>
                  <a:pt x="3017" y="1967"/>
                </a:lnTo>
                <a:lnTo>
                  <a:pt x="2974" y="1951"/>
                </a:lnTo>
                <a:lnTo>
                  <a:pt x="2926" y="1938"/>
                </a:lnTo>
                <a:lnTo>
                  <a:pt x="2875" y="1931"/>
                </a:lnTo>
                <a:lnTo>
                  <a:pt x="2820" y="1928"/>
                </a:lnTo>
                <a:lnTo>
                  <a:pt x="2765" y="1931"/>
                </a:lnTo>
                <a:lnTo>
                  <a:pt x="2714" y="1940"/>
                </a:lnTo>
                <a:lnTo>
                  <a:pt x="2666" y="1952"/>
                </a:lnTo>
                <a:lnTo>
                  <a:pt x="2620" y="1970"/>
                </a:lnTo>
                <a:lnTo>
                  <a:pt x="2579" y="1992"/>
                </a:lnTo>
                <a:lnTo>
                  <a:pt x="2541" y="2018"/>
                </a:lnTo>
                <a:lnTo>
                  <a:pt x="2505" y="2045"/>
                </a:lnTo>
                <a:lnTo>
                  <a:pt x="2474" y="2077"/>
                </a:lnTo>
                <a:lnTo>
                  <a:pt x="2446" y="2109"/>
                </a:lnTo>
                <a:lnTo>
                  <a:pt x="2420" y="2145"/>
                </a:lnTo>
                <a:lnTo>
                  <a:pt x="2398" y="2180"/>
                </a:lnTo>
                <a:lnTo>
                  <a:pt x="2378" y="2216"/>
                </a:lnTo>
                <a:lnTo>
                  <a:pt x="2362" y="2254"/>
                </a:lnTo>
                <a:lnTo>
                  <a:pt x="2350" y="2290"/>
                </a:lnTo>
                <a:lnTo>
                  <a:pt x="2341" y="2332"/>
                </a:lnTo>
                <a:lnTo>
                  <a:pt x="2336" y="2376"/>
                </a:lnTo>
                <a:lnTo>
                  <a:pt x="2334" y="2422"/>
                </a:lnTo>
                <a:lnTo>
                  <a:pt x="2333" y="2470"/>
                </a:lnTo>
                <a:lnTo>
                  <a:pt x="2333" y="3963"/>
                </a:lnTo>
                <a:lnTo>
                  <a:pt x="1439" y="3963"/>
                </a:lnTo>
                <a:lnTo>
                  <a:pt x="1439" y="3959"/>
                </a:lnTo>
                <a:lnTo>
                  <a:pt x="1440" y="3946"/>
                </a:lnTo>
                <a:lnTo>
                  <a:pt x="1440" y="3923"/>
                </a:lnTo>
                <a:lnTo>
                  <a:pt x="1440" y="3892"/>
                </a:lnTo>
                <a:lnTo>
                  <a:pt x="1440" y="3854"/>
                </a:lnTo>
                <a:lnTo>
                  <a:pt x="1440" y="3809"/>
                </a:lnTo>
                <a:lnTo>
                  <a:pt x="1440" y="3756"/>
                </a:lnTo>
                <a:lnTo>
                  <a:pt x="1440" y="3698"/>
                </a:lnTo>
                <a:lnTo>
                  <a:pt x="1441" y="3633"/>
                </a:lnTo>
                <a:lnTo>
                  <a:pt x="1441" y="3564"/>
                </a:lnTo>
                <a:lnTo>
                  <a:pt x="1441" y="3488"/>
                </a:lnTo>
                <a:lnTo>
                  <a:pt x="1441" y="3409"/>
                </a:lnTo>
                <a:lnTo>
                  <a:pt x="1443" y="3326"/>
                </a:lnTo>
                <a:lnTo>
                  <a:pt x="1443" y="3239"/>
                </a:lnTo>
                <a:lnTo>
                  <a:pt x="1443" y="3150"/>
                </a:lnTo>
                <a:lnTo>
                  <a:pt x="1443" y="3057"/>
                </a:lnTo>
                <a:lnTo>
                  <a:pt x="1444" y="2963"/>
                </a:lnTo>
                <a:lnTo>
                  <a:pt x="1444" y="2867"/>
                </a:lnTo>
                <a:lnTo>
                  <a:pt x="1444" y="2769"/>
                </a:lnTo>
                <a:lnTo>
                  <a:pt x="1444" y="2671"/>
                </a:lnTo>
                <a:lnTo>
                  <a:pt x="1444" y="2573"/>
                </a:lnTo>
                <a:lnTo>
                  <a:pt x="1444" y="2475"/>
                </a:lnTo>
                <a:lnTo>
                  <a:pt x="1445" y="2378"/>
                </a:lnTo>
                <a:lnTo>
                  <a:pt x="1445" y="2282"/>
                </a:lnTo>
                <a:lnTo>
                  <a:pt x="1445" y="2187"/>
                </a:lnTo>
                <a:lnTo>
                  <a:pt x="1445" y="2094"/>
                </a:lnTo>
                <a:lnTo>
                  <a:pt x="1445" y="2004"/>
                </a:lnTo>
                <a:lnTo>
                  <a:pt x="1445" y="1917"/>
                </a:lnTo>
                <a:lnTo>
                  <a:pt x="1445" y="1834"/>
                </a:lnTo>
                <a:lnTo>
                  <a:pt x="1444" y="1754"/>
                </a:lnTo>
                <a:lnTo>
                  <a:pt x="1444" y="1678"/>
                </a:lnTo>
                <a:lnTo>
                  <a:pt x="1444" y="1608"/>
                </a:lnTo>
                <a:lnTo>
                  <a:pt x="1444" y="1542"/>
                </a:lnTo>
                <a:lnTo>
                  <a:pt x="1443" y="1483"/>
                </a:lnTo>
                <a:lnTo>
                  <a:pt x="1443" y="1431"/>
                </a:lnTo>
                <a:lnTo>
                  <a:pt x="1441" y="1384"/>
                </a:lnTo>
                <a:lnTo>
                  <a:pt x="1441" y="1345"/>
                </a:lnTo>
                <a:lnTo>
                  <a:pt x="1440" y="1312"/>
                </a:lnTo>
                <a:lnTo>
                  <a:pt x="1439" y="1290"/>
                </a:lnTo>
                <a:lnTo>
                  <a:pt x="2333" y="1290"/>
                </a:lnTo>
                <a:lnTo>
                  <a:pt x="2333" y="1668"/>
                </a:lnTo>
                <a:lnTo>
                  <a:pt x="2330" y="1673"/>
                </a:lnTo>
                <a:lnTo>
                  <a:pt x="2326" y="1677"/>
                </a:lnTo>
                <a:lnTo>
                  <a:pt x="2333" y="1677"/>
                </a:lnTo>
                <a:lnTo>
                  <a:pt x="2333" y="1668"/>
                </a:lnTo>
                <a:lnTo>
                  <a:pt x="2353" y="1638"/>
                </a:lnTo>
                <a:lnTo>
                  <a:pt x="2375" y="1605"/>
                </a:lnTo>
                <a:lnTo>
                  <a:pt x="2401" y="1573"/>
                </a:lnTo>
                <a:lnTo>
                  <a:pt x="2427" y="1540"/>
                </a:lnTo>
                <a:lnTo>
                  <a:pt x="2456" y="1506"/>
                </a:lnTo>
                <a:lnTo>
                  <a:pt x="2489" y="1473"/>
                </a:lnTo>
                <a:lnTo>
                  <a:pt x="2523" y="1441"/>
                </a:lnTo>
                <a:lnTo>
                  <a:pt x="2561" y="1409"/>
                </a:lnTo>
                <a:lnTo>
                  <a:pt x="2601" y="1379"/>
                </a:lnTo>
                <a:lnTo>
                  <a:pt x="2646" y="1351"/>
                </a:lnTo>
                <a:lnTo>
                  <a:pt x="2694" y="1325"/>
                </a:lnTo>
                <a:lnTo>
                  <a:pt x="2744" y="1301"/>
                </a:lnTo>
                <a:lnTo>
                  <a:pt x="2800" y="1280"/>
                </a:lnTo>
                <a:lnTo>
                  <a:pt x="2858" y="1261"/>
                </a:lnTo>
                <a:lnTo>
                  <a:pt x="2921" y="1247"/>
                </a:lnTo>
                <a:lnTo>
                  <a:pt x="2989" y="1236"/>
                </a:lnTo>
                <a:lnTo>
                  <a:pt x="3061" y="1230"/>
                </a:lnTo>
                <a:lnTo>
                  <a:pt x="3138" y="1227"/>
                </a:lnTo>
                <a:close/>
                <a:moveTo>
                  <a:pt x="505" y="0"/>
                </a:moveTo>
                <a:lnTo>
                  <a:pt x="569" y="3"/>
                </a:lnTo>
                <a:lnTo>
                  <a:pt x="629" y="12"/>
                </a:lnTo>
                <a:lnTo>
                  <a:pt x="685" y="27"/>
                </a:lnTo>
                <a:lnTo>
                  <a:pt x="737" y="46"/>
                </a:lnTo>
                <a:lnTo>
                  <a:pt x="785" y="71"/>
                </a:lnTo>
                <a:lnTo>
                  <a:pt x="828" y="100"/>
                </a:lnTo>
                <a:lnTo>
                  <a:pt x="867" y="134"/>
                </a:lnTo>
                <a:lnTo>
                  <a:pt x="901" y="170"/>
                </a:lnTo>
                <a:lnTo>
                  <a:pt x="932" y="211"/>
                </a:lnTo>
                <a:lnTo>
                  <a:pt x="957" y="255"/>
                </a:lnTo>
                <a:lnTo>
                  <a:pt x="976" y="303"/>
                </a:lnTo>
                <a:lnTo>
                  <a:pt x="991" y="353"/>
                </a:lnTo>
                <a:lnTo>
                  <a:pt x="1001" y="408"/>
                </a:lnTo>
                <a:lnTo>
                  <a:pt x="1005" y="463"/>
                </a:lnTo>
                <a:lnTo>
                  <a:pt x="1001" y="517"/>
                </a:lnTo>
                <a:lnTo>
                  <a:pt x="993" y="568"/>
                </a:lnTo>
                <a:lnTo>
                  <a:pt x="978" y="619"/>
                </a:lnTo>
                <a:lnTo>
                  <a:pt x="959" y="666"/>
                </a:lnTo>
                <a:lnTo>
                  <a:pt x="934" y="710"/>
                </a:lnTo>
                <a:lnTo>
                  <a:pt x="904" y="752"/>
                </a:lnTo>
                <a:lnTo>
                  <a:pt x="868" y="790"/>
                </a:lnTo>
                <a:lnTo>
                  <a:pt x="829" y="824"/>
                </a:lnTo>
                <a:lnTo>
                  <a:pt x="785" y="852"/>
                </a:lnTo>
                <a:lnTo>
                  <a:pt x="736" y="878"/>
                </a:lnTo>
                <a:lnTo>
                  <a:pt x="683" y="898"/>
                </a:lnTo>
                <a:lnTo>
                  <a:pt x="626" y="913"/>
                </a:lnTo>
                <a:lnTo>
                  <a:pt x="564" y="922"/>
                </a:lnTo>
                <a:lnTo>
                  <a:pt x="500" y="924"/>
                </a:lnTo>
                <a:lnTo>
                  <a:pt x="494" y="924"/>
                </a:lnTo>
                <a:lnTo>
                  <a:pt x="430" y="922"/>
                </a:lnTo>
                <a:lnTo>
                  <a:pt x="372" y="913"/>
                </a:lnTo>
                <a:lnTo>
                  <a:pt x="317" y="898"/>
                </a:lnTo>
                <a:lnTo>
                  <a:pt x="265" y="878"/>
                </a:lnTo>
                <a:lnTo>
                  <a:pt x="217" y="852"/>
                </a:lnTo>
                <a:lnTo>
                  <a:pt x="174" y="824"/>
                </a:lnTo>
                <a:lnTo>
                  <a:pt x="135" y="790"/>
                </a:lnTo>
                <a:lnTo>
                  <a:pt x="100" y="752"/>
                </a:lnTo>
                <a:lnTo>
                  <a:pt x="71" y="710"/>
                </a:lnTo>
                <a:lnTo>
                  <a:pt x="45" y="666"/>
                </a:lnTo>
                <a:lnTo>
                  <a:pt x="25" y="619"/>
                </a:lnTo>
                <a:lnTo>
                  <a:pt x="11" y="568"/>
                </a:lnTo>
                <a:lnTo>
                  <a:pt x="3" y="517"/>
                </a:lnTo>
                <a:lnTo>
                  <a:pt x="0" y="463"/>
                </a:lnTo>
                <a:lnTo>
                  <a:pt x="3" y="408"/>
                </a:lnTo>
                <a:lnTo>
                  <a:pt x="11" y="353"/>
                </a:lnTo>
                <a:lnTo>
                  <a:pt x="27" y="303"/>
                </a:lnTo>
                <a:lnTo>
                  <a:pt x="47" y="255"/>
                </a:lnTo>
                <a:lnTo>
                  <a:pt x="72" y="211"/>
                </a:lnTo>
                <a:lnTo>
                  <a:pt x="102" y="170"/>
                </a:lnTo>
                <a:lnTo>
                  <a:pt x="138" y="134"/>
                </a:lnTo>
                <a:lnTo>
                  <a:pt x="178" y="100"/>
                </a:lnTo>
                <a:lnTo>
                  <a:pt x="222" y="71"/>
                </a:lnTo>
                <a:lnTo>
                  <a:pt x="271" y="46"/>
                </a:lnTo>
                <a:lnTo>
                  <a:pt x="324" y="27"/>
                </a:lnTo>
                <a:lnTo>
                  <a:pt x="381" y="12"/>
                </a:lnTo>
                <a:lnTo>
                  <a:pt x="442" y="3"/>
                </a:lnTo>
                <a:lnTo>
                  <a:pt x="5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600"/>
          </a:p>
        </p:txBody>
      </p:sp>
      <p:sp>
        <p:nvSpPr>
          <p:cNvPr id="44" name="Freeform 38">
            <a:extLst>
              <a:ext uri="{FF2B5EF4-FFF2-40B4-BE49-F238E27FC236}">
                <a16:creationId xmlns:a16="http://schemas.microsoft.com/office/drawing/2014/main" id="{22A8DCF3-419F-D35E-590A-A6E8BA5BB0C2}"/>
              </a:ext>
            </a:extLst>
          </p:cNvPr>
          <p:cNvSpPr>
            <a:spLocks/>
          </p:cNvSpPr>
          <p:nvPr/>
        </p:nvSpPr>
        <p:spPr bwMode="auto">
          <a:xfrm>
            <a:off x="2285008" y="4755645"/>
            <a:ext cx="184510" cy="152906"/>
          </a:xfrm>
          <a:custGeom>
            <a:avLst/>
            <a:gdLst>
              <a:gd name="T0" fmla="*/ 2765 w 3784"/>
              <a:gd name="T1" fmla="*/ 15 h 3134"/>
              <a:gd name="T2" fmla="*/ 2965 w 3784"/>
              <a:gd name="T3" fmla="*/ 83 h 3134"/>
              <a:gd name="T4" fmla="*/ 3137 w 3784"/>
              <a:gd name="T5" fmla="*/ 201 h 3134"/>
              <a:gd name="T6" fmla="*/ 3360 w 3784"/>
              <a:gd name="T7" fmla="*/ 205 h 3134"/>
              <a:gd name="T8" fmla="*/ 3604 w 3784"/>
              <a:gd name="T9" fmla="*/ 101 h 3134"/>
              <a:gd name="T10" fmla="*/ 3624 w 3784"/>
              <a:gd name="T11" fmla="*/ 191 h 3134"/>
              <a:gd name="T12" fmla="*/ 3502 w 3784"/>
              <a:gd name="T13" fmla="*/ 364 h 3134"/>
              <a:gd name="T14" fmla="*/ 3339 w 3784"/>
              <a:gd name="T15" fmla="*/ 496 h 3134"/>
              <a:gd name="T16" fmla="*/ 3612 w 3784"/>
              <a:gd name="T17" fmla="*/ 437 h 3134"/>
              <a:gd name="T18" fmla="*/ 3730 w 3784"/>
              <a:gd name="T19" fmla="*/ 449 h 3134"/>
              <a:gd name="T20" fmla="*/ 3541 w 3784"/>
              <a:gd name="T21" fmla="*/ 660 h 3134"/>
              <a:gd name="T22" fmla="*/ 3398 w 3784"/>
              <a:gd name="T23" fmla="*/ 883 h 3134"/>
              <a:gd name="T24" fmla="*/ 3382 w 3784"/>
              <a:gd name="T25" fmla="*/ 1155 h 3134"/>
              <a:gd name="T26" fmla="*/ 3331 w 3784"/>
              <a:gd name="T27" fmla="*/ 1428 h 3134"/>
              <a:gd name="T28" fmla="*/ 3246 w 3784"/>
              <a:gd name="T29" fmla="*/ 1698 h 3134"/>
              <a:gd name="T30" fmla="*/ 3128 w 3784"/>
              <a:gd name="T31" fmla="*/ 1960 h 3134"/>
              <a:gd name="T32" fmla="*/ 2979 w 3784"/>
              <a:gd name="T33" fmla="*/ 2208 h 3134"/>
              <a:gd name="T34" fmla="*/ 2797 w 3784"/>
              <a:gd name="T35" fmla="*/ 2437 h 3134"/>
              <a:gd name="T36" fmla="*/ 2584 w 3784"/>
              <a:gd name="T37" fmla="*/ 2642 h 3134"/>
              <a:gd name="T38" fmla="*/ 2341 w 3784"/>
              <a:gd name="T39" fmla="*/ 2819 h 3134"/>
              <a:gd name="T40" fmla="*/ 2066 w 3784"/>
              <a:gd name="T41" fmla="*/ 2960 h 3134"/>
              <a:gd name="T42" fmla="*/ 1762 w 3784"/>
              <a:gd name="T43" fmla="*/ 3064 h 3134"/>
              <a:gd name="T44" fmla="*/ 1429 w 3784"/>
              <a:gd name="T45" fmla="*/ 3122 h 3134"/>
              <a:gd name="T46" fmla="*/ 1071 w 3784"/>
              <a:gd name="T47" fmla="*/ 3130 h 3134"/>
              <a:gd name="T48" fmla="*/ 726 w 3784"/>
              <a:gd name="T49" fmla="*/ 3084 h 3134"/>
              <a:gd name="T50" fmla="*/ 399 w 3784"/>
              <a:gd name="T51" fmla="*/ 2984 h 3134"/>
              <a:gd name="T52" fmla="*/ 95 w 3784"/>
              <a:gd name="T53" fmla="*/ 2837 h 3134"/>
              <a:gd name="T54" fmla="*/ 185 w 3784"/>
              <a:gd name="T55" fmla="*/ 2788 h 3134"/>
              <a:gd name="T56" fmla="*/ 503 w 3784"/>
              <a:gd name="T57" fmla="*/ 2756 h 3134"/>
              <a:gd name="T58" fmla="*/ 800 w 3784"/>
              <a:gd name="T59" fmla="*/ 2661 h 3134"/>
              <a:gd name="T60" fmla="*/ 1067 w 3784"/>
              <a:gd name="T61" fmla="*/ 2512 h 3134"/>
              <a:gd name="T62" fmla="*/ 1007 w 3784"/>
              <a:gd name="T63" fmla="*/ 2435 h 3134"/>
              <a:gd name="T64" fmla="*/ 812 w 3784"/>
              <a:gd name="T65" fmla="*/ 2365 h 3134"/>
              <a:gd name="T66" fmla="*/ 644 w 3784"/>
              <a:gd name="T67" fmla="*/ 2247 h 3134"/>
              <a:gd name="T68" fmla="*/ 512 w 3784"/>
              <a:gd name="T69" fmla="*/ 2090 h 3134"/>
              <a:gd name="T70" fmla="*/ 424 w 3784"/>
              <a:gd name="T71" fmla="*/ 1902 h 3134"/>
              <a:gd name="T72" fmla="*/ 641 w 3784"/>
              <a:gd name="T73" fmla="*/ 1912 h 3134"/>
              <a:gd name="T74" fmla="*/ 705 w 3784"/>
              <a:gd name="T75" fmla="*/ 1871 h 3134"/>
              <a:gd name="T76" fmla="*/ 514 w 3784"/>
              <a:gd name="T77" fmla="*/ 1781 h 3134"/>
              <a:gd name="T78" fmla="*/ 354 w 3784"/>
              <a:gd name="T79" fmla="*/ 1643 h 3134"/>
              <a:gd name="T80" fmla="*/ 235 w 3784"/>
              <a:gd name="T81" fmla="*/ 1467 h 3134"/>
              <a:gd name="T82" fmla="*/ 167 w 3784"/>
              <a:gd name="T83" fmla="*/ 1261 h 3134"/>
              <a:gd name="T84" fmla="*/ 153 w 3784"/>
              <a:gd name="T85" fmla="*/ 1102 h 3134"/>
              <a:gd name="T86" fmla="*/ 320 w 3784"/>
              <a:gd name="T87" fmla="*/ 1173 h 3134"/>
              <a:gd name="T88" fmla="*/ 503 w 3784"/>
              <a:gd name="T89" fmla="*/ 1201 h 3134"/>
              <a:gd name="T90" fmla="*/ 351 w 3784"/>
              <a:gd name="T91" fmla="*/ 1064 h 3134"/>
              <a:gd name="T92" fmla="*/ 238 w 3784"/>
              <a:gd name="T93" fmla="*/ 890 h 3134"/>
              <a:gd name="T94" fmla="*/ 171 w 3784"/>
              <a:gd name="T95" fmla="*/ 689 h 3134"/>
              <a:gd name="T96" fmla="*/ 162 w 3784"/>
              <a:gd name="T97" fmla="*/ 472 h 3134"/>
              <a:gd name="T98" fmla="*/ 206 w 3784"/>
              <a:gd name="T99" fmla="*/ 269 h 3134"/>
              <a:gd name="T100" fmla="*/ 338 w 3784"/>
              <a:gd name="T101" fmla="*/ 233 h 3134"/>
              <a:gd name="T102" fmla="*/ 585 w 3784"/>
              <a:gd name="T103" fmla="*/ 472 h 3134"/>
              <a:gd name="T104" fmla="*/ 865 w 3784"/>
              <a:gd name="T105" fmla="*/ 670 h 3134"/>
              <a:gd name="T106" fmla="*/ 1175 w 3784"/>
              <a:gd name="T107" fmla="*/ 822 h 3134"/>
              <a:gd name="T108" fmla="*/ 1509 w 3784"/>
              <a:gd name="T109" fmla="*/ 924 h 3134"/>
              <a:gd name="T110" fmla="*/ 1864 w 3784"/>
              <a:gd name="T111" fmla="*/ 971 h 3134"/>
              <a:gd name="T112" fmla="*/ 1843 w 3784"/>
              <a:gd name="T113" fmla="*/ 792 h 3134"/>
              <a:gd name="T114" fmla="*/ 1875 w 3784"/>
              <a:gd name="T115" fmla="*/ 570 h 3134"/>
              <a:gd name="T116" fmla="*/ 1962 w 3784"/>
              <a:gd name="T117" fmla="*/ 372 h 3134"/>
              <a:gd name="T118" fmla="*/ 2096 w 3784"/>
              <a:gd name="T119" fmla="*/ 208 h 3134"/>
              <a:gd name="T120" fmla="*/ 2270 w 3784"/>
              <a:gd name="T121" fmla="*/ 86 h 3134"/>
              <a:gd name="T122" fmla="*/ 2472 w 3784"/>
              <a:gd name="T123" fmla="*/ 15 h 3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4" h="3134">
                <a:moveTo>
                  <a:pt x="2620" y="0"/>
                </a:moveTo>
                <a:lnTo>
                  <a:pt x="2694" y="4"/>
                </a:lnTo>
                <a:lnTo>
                  <a:pt x="2765" y="15"/>
                </a:lnTo>
                <a:lnTo>
                  <a:pt x="2835" y="31"/>
                </a:lnTo>
                <a:lnTo>
                  <a:pt x="2901" y="54"/>
                </a:lnTo>
                <a:lnTo>
                  <a:pt x="2965" y="83"/>
                </a:lnTo>
                <a:lnTo>
                  <a:pt x="3027" y="118"/>
                </a:lnTo>
                <a:lnTo>
                  <a:pt x="3084" y="157"/>
                </a:lnTo>
                <a:lnTo>
                  <a:pt x="3137" y="201"/>
                </a:lnTo>
                <a:lnTo>
                  <a:pt x="3186" y="250"/>
                </a:lnTo>
                <a:lnTo>
                  <a:pt x="3274" y="229"/>
                </a:lnTo>
                <a:lnTo>
                  <a:pt x="3360" y="205"/>
                </a:lnTo>
                <a:lnTo>
                  <a:pt x="3444" y="175"/>
                </a:lnTo>
                <a:lnTo>
                  <a:pt x="3525" y="140"/>
                </a:lnTo>
                <a:lnTo>
                  <a:pt x="3604" y="101"/>
                </a:lnTo>
                <a:lnTo>
                  <a:pt x="3680" y="59"/>
                </a:lnTo>
                <a:lnTo>
                  <a:pt x="3656" y="126"/>
                </a:lnTo>
                <a:lnTo>
                  <a:pt x="3624" y="191"/>
                </a:lnTo>
                <a:lnTo>
                  <a:pt x="3588" y="252"/>
                </a:lnTo>
                <a:lnTo>
                  <a:pt x="3547" y="310"/>
                </a:lnTo>
                <a:lnTo>
                  <a:pt x="3502" y="364"/>
                </a:lnTo>
                <a:lnTo>
                  <a:pt x="3452" y="412"/>
                </a:lnTo>
                <a:lnTo>
                  <a:pt x="3397" y="457"/>
                </a:lnTo>
                <a:lnTo>
                  <a:pt x="3339" y="496"/>
                </a:lnTo>
                <a:lnTo>
                  <a:pt x="3432" y="482"/>
                </a:lnTo>
                <a:lnTo>
                  <a:pt x="3523" y="462"/>
                </a:lnTo>
                <a:lnTo>
                  <a:pt x="3612" y="437"/>
                </a:lnTo>
                <a:lnTo>
                  <a:pt x="3700" y="406"/>
                </a:lnTo>
                <a:lnTo>
                  <a:pt x="3784" y="371"/>
                </a:lnTo>
                <a:lnTo>
                  <a:pt x="3730" y="449"/>
                </a:lnTo>
                <a:lnTo>
                  <a:pt x="3671" y="524"/>
                </a:lnTo>
                <a:lnTo>
                  <a:pt x="3608" y="594"/>
                </a:lnTo>
                <a:lnTo>
                  <a:pt x="3541" y="660"/>
                </a:lnTo>
                <a:lnTo>
                  <a:pt x="3470" y="723"/>
                </a:lnTo>
                <a:lnTo>
                  <a:pt x="3396" y="781"/>
                </a:lnTo>
                <a:lnTo>
                  <a:pt x="3398" y="883"/>
                </a:lnTo>
                <a:lnTo>
                  <a:pt x="3397" y="974"/>
                </a:lnTo>
                <a:lnTo>
                  <a:pt x="3391" y="1064"/>
                </a:lnTo>
                <a:lnTo>
                  <a:pt x="3382" y="1155"/>
                </a:lnTo>
                <a:lnTo>
                  <a:pt x="3368" y="1245"/>
                </a:lnTo>
                <a:lnTo>
                  <a:pt x="3352" y="1337"/>
                </a:lnTo>
                <a:lnTo>
                  <a:pt x="3331" y="1428"/>
                </a:lnTo>
                <a:lnTo>
                  <a:pt x="3306" y="1518"/>
                </a:lnTo>
                <a:lnTo>
                  <a:pt x="3278" y="1609"/>
                </a:lnTo>
                <a:lnTo>
                  <a:pt x="3246" y="1698"/>
                </a:lnTo>
                <a:lnTo>
                  <a:pt x="3211" y="1787"/>
                </a:lnTo>
                <a:lnTo>
                  <a:pt x="3171" y="1873"/>
                </a:lnTo>
                <a:lnTo>
                  <a:pt x="3128" y="1960"/>
                </a:lnTo>
                <a:lnTo>
                  <a:pt x="3083" y="2044"/>
                </a:lnTo>
                <a:lnTo>
                  <a:pt x="3032" y="2127"/>
                </a:lnTo>
                <a:lnTo>
                  <a:pt x="2979" y="2208"/>
                </a:lnTo>
                <a:lnTo>
                  <a:pt x="2922" y="2286"/>
                </a:lnTo>
                <a:lnTo>
                  <a:pt x="2861" y="2363"/>
                </a:lnTo>
                <a:lnTo>
                  <a:pt x="2797" y="2437"/>
                </a:lnTo>
                <a:lnTo>
                  <a:pt x="2730" y="2508"/>
                </a:lnTo>
                <a:lnTo>
                  <a:pt x="2659" y="2577"/>
                </a:lnTo>
                <a:lnTo>
                  <a:pt x="2584" y="2642"/>
                </a:lnTo>
                <a:lnTo>
                  <a:pt x="2506" y="2704"/>
                </a:lnTo>
                <a:lnTo>
                  <a:pt x="2425" y="2763"/>
                </a:lnTo>
                <a:lnTo>
                  <a:pt x="2341" y="2819"/>
                </a:lnTo>
                <a:lnTo>
                  <a:pt x="2252" y="2870"/>
                </a:lnTo>
                <a:lnTo>
                  <a:pt x="2161" y="2918"/>
                </a:lnTo>
                <a:lnTo>
                  <a:pt x="2066" y="2960"/>
                </a:lnTo>
                <a:lnTo>
                  <a:pt x="1968" y="2999"/>
                </a:lnTo>
                <a:lnTo>
                  <a:pt x="1867" y="3034"/>
                </a:lnTo>
                <a:lnTo>
                  <a:pt x="1762" y="3064"/>
                </a:lnTo>
                <a:lnTo>
                  <a:pt x="1655" y="3088"/>
                </a:lnTo>
                <a:lnTo>
                  <a:pt x="1543" y="3107"/>
                </a:lnTo>
                <a:lnTo>
                  <a:pt x="1429" y="3122"/>
                </a:lnTo>
                <a:lnTo>
                  <a:pt x="1311" y="3130"/>
                </a:lnTo>
                <a:lnTo>
                  <a:pt x="1190" y="3134"/>
                </a:lnTo>
                <a:lnTo>
                  <a:pt x="1071" y="3130"/>
                </a:lnTo>
                <a:lnTo>
                  <a:pt x="955" y="3120"/>
                </a:lnTo>
                <a:lnTo>
                  <a:pt x="840" y="3105"/>
                </a:lnTo>
                <a:lnTo>
                  <a:pt x="726" y="3084"/>
                </a:lnTo>
                <a:lnTo>
                  <a:pt x="615" y="3055"/>
                </a:lnTo>
                <a:lnTo>
                  <a:pt x="505" y="3023"/>
                </a:lnTo>
                <a:lnTo>
                  <a:pt x="399" y="2984"/>
                </a:lnTo>
                <a:lnTo>
                  <a:pt x="295" y="2940"/>
                </a:lnTo>
                <a:lnTo>
                  <a:pt x="193" y="2891"/>
                </a:lnTo>
                <a:lnTo>
                  <a:pt x="95" y="2837"/>
                </a:lnTo>
                <a:lnTo>
                  <a:pt x="0" y="2778"/>
                </a:lnTo>
                <a:lnTo>
                  <a:pt x="92" y="2786"/>
                </a:lnTo>
                <a:lnTo>
                  <a:pt x="185" y="2788"/>
                </a:lnTo>
                <a:lnTo>
                  <a:pt x="293" y="2785"/>
                </a:lnTo>
                <a:lnTo>
                  <a:pt x="399" y="2774"/>
                </a:lnTo>
                <a:lnTo>
                  <a:pt x="503" y="2756"/>
                </a:lnTo>
                <a:lnTo>
                  <a:pt x="604" y="2731"/>
                </a:lnTo>
                <a:lnTo>
                  <a:pt x="703" y="2699"/>
                </a:lnTo>
                <a:lnTo>
                  <a:pt x="800" y="2661"/>
                </a:lnTo>
                <a:lnTo>
                  <a:pt x="892" y="2617"/>
                </a:lnTo>
                <a:lnTo>
                  <a:pt x="982" y="2567"/>
                </a:lnTo>
                <a:lnTo>
                  <a:pt x="1067" y="2512"/>
                </a:lnTo>
                <a:lnTo>
                  <a:pt x="1149" y="2451"/>
                </a:lnTo>
                <a:lnTo>
                  <a:pt x="1077" y="2446"/>
                </a:lnTo>
                <a:lnTo>
                  <a:pt x="1007" y="2435"/>
                </a:lnTo>
                <a:lnTo>
                  <a:pt x="940" y="2417"/>
                </a:lnTo>
                <a:lnTo>
                  <a:pt x="875" y="2394"/>
                </a:lnTo>
                <a:lnTo>
                  <a:pt x="812" y="2365"/>
                </a:lnTo>
                <a:lnTo>
                  <a:pt x="752" y="2330"/>
                </a:lnTo>
                <a:lnTo>
                  <a:pt x="696" y="2291"/>
                </a:lnTo>
                <a:lnTo>
                  <a:pt x="644" y="2247"/>
                </a:lnTo>
                <a:lnTo>
                  <a:pt x="596" y="2198"/>
                </a:lnTo>
                <a:lnTo>
                  <a:pt x="552" y="2146"/>
                </a:lnTo>
                <a:lnTo>
                  <a:pt x="512" y="2090"/>
                </a:lnTo>
                <a:lnTo>
                  <a:pt x="477" y="2030"/>
                </a:lnTo>
                <a:lnTo>
                  <a:pt x="448" y="1967"/>
                </a:lnTo>
                <a:lnTo>
                  <a:pt x="424" y="1902"/>
                </a:lnTo>
                <a:lnTo>
                  <a:pt x="497" y="1912"/>
                </a:lnTo>
                <a:lnTo>
                  <a:pt x="571" y="1915"/>
                </a:lnTo>
                <a:lnTo>
                  <a:pt x="641" y="1912"/>
                </a:lnTo>
                <a:lnTo>
                  <a:pt x="709" y="1903"/>
                </a:lnTo>
                <a:lnTo>
                  <a:pt x="774" y="1889"/>
                </a:lnTo>
                <a:lnTo>
                  <a:pt x="705" y="1871"/>
                </a:lnTo>
                <a:lnTo>
                  <a:pt x="638" y="1846"/>
                </a:lnTo>
                <a:lnTo>
                  <a:pt x="574" y="1816"/>
                </a:lnTo>
                <a:lnTo>
                  <a:pt x="514" y="1781"/>
                </a:lnTo>
                <a:lnTo>
                  <a:pt x="457" y="1740"/>
                </a:lnTo>
                <a:lnTo>
                  <a:pt x="403" y="1694"/>
                </a:lnTo>
                <a:lnTo>
                  <a:pt x="354" y="1643"/>
                </a:lnTo>
                <a:lnTo>
                  <a:pt x="309" y="1588"/>
                </a:lnTo>
                <a:lnTo>
                  <a:pt x="269" y="1530"/>
                </a:lnTo>
                <a:lnTo>
                  <a:pt x="235" y="1467"/>
                </a:lnTo>
                <a:lnTo>
                  <a:pt x="206" y="1402"/>
                </a:lnTo>
                <a:lnTo>
                  <a:pt x="183" y="1333"/>
                </a:lnTo>
                <a:lnTo>
                  <a:pt x="167" y="1261"/>
                </a:lnTo>
                <a:lnTo>
                  <a:pt x="156" y="1187"/>
                </a:lnTo>
                <a:lnTo>
                  <a:pt x="153" y="1111"/>
                </a:lnTo>
                <a:lnTo>
                  <a:pt x="153" y="1102"/>
                </a:lnTo>
                <a:lnTo>
                  <a:pt x="206" y="1130"/>
                </a:lnTo>
                <a:lnTo>
                  <a:pt x="262" y="1153"/>
                </a:lnTo>
                <a:lnTo>
                  <a:pt x="320" y="1173"/>
                </a:lnTo>
                <a:lnTo>
                  <a:pt x="380" y="1187"/>
                </a:lnTo>
                <a:lnTo>
                  <a:pt x="440" y="1197"/>
                </a:lnTo>
                <a:lnTo>
                  <a:pt x="503" y="1201"/>
                </a:lnTo>
                <a:lnTo>
                  <a:pt x="448" y="1160"/>
                </a:lnTo>
                <a:lnTo>
                  <a:pt x="397" y="1115"/>
                </a:lnTo>
                <a:lnTo>
                  <a:pt x="351" y="1064"/>
                </a:lnTo>
                <a:lnTo>
                  <a:pt x="307" y="1010"/>
                </a:lnTo>
                <a:lnTo>
                  <a:pt x="270" y="952"/>
                </a:lnTo>
                <a:lnTo>
                  <a:pt x="238" y="890"/>
                </a:lnTo>
                <a:lnTo>
                  <a:pt x="210" y="826"/>
                </a:lnTo>
                <a:lnTo>
                  <a:pt x="187" y="759"/>
                </a:lnTo>
                <a:lnTo>
                  <a:pt x="171" y="689"/>
                </a:lnTo>
                <a:lnTo>
                  <a:pt x="162" y="618"/>
                </a:lnTo>
                <a:lnTo>
                  <a:pt x="158" y="543"/>
                </a:lnTo>
                <a:lnTo>
                  <a:pt x="162" y="472"/>
                </a:lnTo>
                <a:lnTo>
                  <a:pt x="170" y="402"/>
                </a:lnTo>
                <a:lnTo>
                  <a:pt x="185" y="334"/>
                </a:lnTo>
                <a:lnTo>
                  <a:pt x="206" y="269"/>
                </a:lnTo>
                <a:lnTo>
                  <a:pt x="232" y="206"/>
                </a:lnTo>
                <a:lnTo>
                  <a:pt x="263" y="145"/>
                </a:lnTo>
                <a:lnTo>
                  <a:pt x="338" y="233"/>
                </a:lnTo>
                <a:lnTo>
                  <a:pt x="416" y="317"/>
                </a:lnTo>
                <a:lnTo>
                  <a:pt x="498" y="397"/>
                </a:lnTo>
                <a:lnTo>
                  <a:pt x="585" y="472"/>
                </a:lnTo>
                <a:lnTo>
                  <a:pt x="674" y="543"/>
                </a:lnTo>
                <a:lnTo>
                  <a:pt x="769" y="608"/>
                </a:lnTo>
                <a:lnTo>
                  <a:pt x="865" y="670"/>
                </a:lnTo>
                <a:lnTo>
                  <a:pt x="965" y="726"/>
                </a:lnTo>
                <a:lnTo>
                  <a:pt x="1069" y="777"/>
                </a:lnTo>
                <a:lnTo>
                  <a:pt x="1175" y="822"/>
                </a:lnTo>
                <a:lnTo>
                  <a:pt x="1283" y="862"/>
                </a:lnTo>
                <a:lnTo>
                  <a:pt x="1395" y="896"/>
                </a:lnTo>
                <a:lnTo>
                  <a:pt x="1509" y="924"/>
                </a:lnTo>
                <a:lnTo>
                  <a:pt x="1626" y="946"/>
                </a:lnTo>
                <a:lnTo>
                  <a:pt x="1743" y="962"/>
                </a:lnTo>
                <a:lnTo>
                  <a:pt x="1864" y="971"/>
                </a:lnTo>
                <a:lnTo>
                  <a:pt x="1853" y="913"/>
                </a:lnTo>
                <a:lnTo>
                  <a:pt x="1846" y="853"/>
                </a:lnTo>
                <a:lnTo>
                  <a:pt x="1843" y="792"/>
                </a:lnTo>
                <a:lnTo>
                  <a:pt x="1848" y="715"/>
                </a:lnTo>
                <a:lnTo>
                  <a:pt x="1859" y="641"/>
                </a:lnTo>
                <a:lnTo>
                  <a:pt x="1875" y="570"/>
                </a:lnTo>
                <a:lnTo>
                  <a:pt x="1898" y="500"/>
                </a:lnTo>
                <a:lnTo>
                  <a:pt x="1927" y="435"/>
                </a:lnTo>
                <a:lnTo>
                  <a:pt x="1962" y="372"/>
                </a:lnTo>
                <a:lnTo>
                  <a:pt x="2002" y="313"/>
                </a:lnTo>
                <a:lnTo>
                  <a:pt x="2047" y="258"/>
                </a:lnTo>
                <a:lnTo>
                  <a:pt x="2096" y="208"/>
                </a:lnTo>
                <a:lnTo>
                  <a:pt x="2151" y="162"/>
                </a:lnTo>
                <a:lnTo>
                  <a:pt x="2208" y="121"/>
                </a:lnTo>
                <a:lnTo>
                  <a:pt x="2270" y="86"/>
                </a:lnTo>
                <a:lnTo>
                  <a:pt x="2335" y="56"/>
                </a:lnTo>
                <a:lnTo>
                  <a:pt x="2402" y="32"/>
                </a:lnTo>
                <a:lnTo>
                  <a:pt x="2472" y="15"/>
                </a:lnTo>
                <a:lnTo>
                  <a:pt x="2546" y="4"/>
                </a:lnTo>
                <a:lnTo>
                  <a:pt x="26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600"/>
          </a:p>
        </p:txBody>
      </p:sp>
      <p:pic>
        <p:nvPicPr>
          <p:cNvPr id="45" name="Picture Placeholder 76" descr="A person in a suit standing in a field of grass&#10;&#10;Description automatically generated">
            <a:extLst>
              <a:ext uri="{FF2B5EF4-FFF2-40B4-BE49-F238E27FC236}">
                <a16:creationId xmlns:a16="http://schemas.microsoft.com/office/drawing/2014/main" id="{478FEE47-3F23-0F7B-1630-3763468044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9" t="21867" r="34730" b="59815"/>
          <a:stretch/>
        </p:blipFill>
        <p:spPr>
          <a:xfrm>
            <a:off x="1008321" y="915977"/>
            <a:ext cx="1272818" cy="1272818"/>
          </a:xfrm>
          <a:custGeom>
            <a:avLst/>
            <a:gdLst>
              <a:gd name="connsiteX0" fmla="*/ 636409 w 1272818"/>
              <a:gd name="connsiteY0" fmla="*/ 0 h 1272818"/>
              <a:gd name="connsiteX1" fmla="*/ 1272818 w 1272818"/>
              <a:gd name="connsiteY1" fmla="*/ 636409 h 1272818"/>
              <a:gd name="connsiteX2" fmla="*/ 636409 w 1272818"/>
              <a:gd name="connsiteY2" fmla="*/ 1272818 h 1272818"/>
              <a:gd name="connsiteX3" fmla="*/ 0 w 1272818"/>
              <a:gd name="connsiteY3" fmla="*/ 636409 h 1272818"/>
              <a:gd name="connsiteX4" fmla="*/ 636409 w 1272818"/>
              <a:gd name="connsiteY4" fmla="*/ 0 h 127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818" h="1272818">
                <a:moveTo>
                  <a:pt x="636409" y="0"/>
                </a:moveTo>
                <a:cubicBezTo>
                  <a:pt x="987888" y="0"/>
                  <a:pt x="1272818" y="284930"/>
                  <a:pt x="1272818" y="636409"/>
                </a:cubicBezTo>
                <a:cubicBezTo>
                  <a:pt x="1272818" y="987888"/>
                  <a:pt x="987888" y="1272818"/>
                  <a:pt x="636409" y="1272818"/>
                </a:cubicBezTo>
                <a:cubicBezTo>
                  <a:pt x="284930" y="1272818"/>
                  <a:pt x="0" y="987888"/>
                  <a:pt x="0" y="636409"/>
                </a:cubicBezTo>
                <a:cubicBezTo>
                  <a:pt x="0" y="284930"/>
                  <a:pt x="284930" y="0"/>
                  <a:pt x="636409" y="0"/>
                </a:cubicBez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94E767-7706-00C1-1CAC-20B6EAE8CAB9}"/>
              </a:ext>
            </a:extLst>
          </p:cNvPr>
          <p:cNvCxnSpPr>
            <a:cxnSpLocks/>
          </p:cNvCxnSpPr>
          <p:nvPr/>
        </p:nvCxnSpPr>
        <p:spPr>
          <a:xfrm flipV="1">
            <a:off x="2929831" y="476672"/>
            <a:ext cx="0" cy="5924131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FA013A-0A7D-5ED1-DEE1-242F5167D206}"/>
              </a:ext>
            </a:extLst>
          </p:cNvPr>
          <p:cNvCxnSpPr>
            <a:cxnSpLocks/>
          </p:cNvCxnSpPr>
          <p:nvPr/>
        </p:nvCxnSpPr>
        <p:spPr>
          <a:xfrm flipV="1">
            <a:off x="8825664" y="476672"/>
            <a:ext cx="0" cy="4222919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2DE7F9-DFDD-7651-AE1A-6ED139276308}"/>
              </a:ext>
            </a:extLst>
          </p:cNvPr>
          <p:cNvCxnSpPr>
            <a:cxnSpLocks/>
          </p:cNvCxnSpPr>
          <p:nvPr/>
        </p:nvCxnSpPr>
        <p:spPr>
          <a:xfrm flipV="1">
            <a:off x="5877748" y="2062716"/>
            <a:ext cx="0" cy="4338087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3722B2-7CCC-95DC-1048-82D96C9618B0}"/>
              </a:ext>
            </a:extLst>
          </p:cNvPr>
          <p:cNvCxnSpPr>
            <a:cxnSpLocks/>
          </p:cNvCxnSpPr>
          <p:nvPr/>
        </p:nvCxnSpPr>
        <p:spPr>
          <a:xfrm>
            <a:off x="517727" y="3867915"/>
            <a:ext cx="2266416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E6DA06A-593E-5A30-CDEB-717C8FE75BDF}"/>
              </a:ext>
            </a:extLst>
          </p:cNvPr>
          <p:cNvSpPr txBox="1"/>
          <p:nvPr/>
        </p:nvSpPr>
        <p:spPr>
          <a:xfrm>
            <a:off x="3142034" y="2097879"/>
            <a:ext cx="2577631" cy="3171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Experience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C9792C-8583-2D9E-381C-282E2D7FF33B}"/>
              </a:ext>
            </a:extLst>
          </p:cNvPr>
          <p:cNvSpPr txBox="1"/>
          <p:nvPr/>
        </p:nvSpPr>
        <p:spPr>
          <a:xfrm>
            <a:off x="9057428" y="1094600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5F5B1E8-18DF-09C2-DBD3-E4EC036DFC26}"/>
              </a:ext>
            </a:extLst>
          </p:cNvPr>
          <p:cNvSpPr/>
          <p:nvPr/>
        </p:nvSpPr>
        <p:spPr>
          <a:xfrm>
            <a:off x="9057427" y="1466838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4CFAF8-CDF6-6C7F-D31B-B2B1A682162E}"/>
              </a:ext>
            </a:extLst>
          </p:cNvPr>
          <p:cNvSpPr/>
          <p:nvPr/>
        </p:nvSpPr>
        <p:spPr>
          <a:xfrm>
            <a:off x="9057427" y="1413843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A257402-8BA9-E564-EF47-DD1DC895EA9F}"/>
              </a:ext>
            </a:extLst>
          </p:cNvPr>
          <p:cNvSpPr/>
          <p:nvPr/>
        </p:nvSpPr>
        <p:spPr>
          <a:xfrm>
            <a:off x="9057426" y="1413843"/>
            <a:ext cx="1736219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F2AF98-59E5-2777-C10D-3064CAE26AC2}"/>
              </a:ext>
            </a:extLst>
          </p:cNvPr>
          <p:cNvGrpSpPr/>
          <p:nvPr/>
        </p:nvGrpSpPr>
        <p:grpSpPr>
          <a:xfrm>
            <a:off x="10695418" y="1407088"/>
            <a:ext cx="130508" cy="146811"/>
            <a:chOff x="10248839" y="1437232"/>
            <a:chExt cx="130508" cy="14681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5B0A38-6CCD-51D4-0CC2-85591A98086D}"/>
                </a:ext>
              </a:extLst>
            </p:cNvPr>
            <p:cNvSpPr/>
            <p:nvPr/>
          </p:nvSpPr>
          <p:spPr>
            <a:xfrm>
              <a:off x="10248839" y="1453535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037F884-3EBA-8788-9EB4-D246BAD85D70}"/>
                </a:ext>
              </a:extLst>
            </p:cNvPr>
            <p:cNvSpPr/>
            <p:nvPr/>
          </p:nvSpPr>
          <p:spPr>
            <a:xfrm>
              <a:off x="10271006" y="1437232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0A4B9E-BC2B-2571-5A59-29B7F759D71D}"/>
              </a:ext>
            </a:extLst>
          </p:cNvPr>
          <p:cNvCxnSpPr>
            <a:cxnSpLocks/>
          </p:cNvCxnSpPr>
          <p:nvPr/>
        </p:nvCxnSpPr>
        <p:spPr>
          <a:xfrm>
            <a:off x="5968645" y="4786519"/>
            <a:ext cx="5682507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E3830D7-F432-1B7D-8A12-6C9BB1ED5E2D}"/>
              </a:ext>
            </a:extLst>
          </p:cNvPr>
          <p:cNvSpPr txBox="1"/>
          <p:nvPr/>
        </p:nvSpPr>
        <p:spPr>
          <a:xfrm>
            <a:off x="9057428" y="1647493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BD95FFA-E5D7-9E43-3420-31A042602B0A}"/>
              </a:ext>
            </a:extLst>
          </p:cNvPr>
          <p:cNvSpPr/>
          <p:nvPr/>
        </p:nvSpPr>
        <p:spPr>
          <a:xfrm>
            <a:off x="9057427" y="2019731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59968FE-9F68-FCF2-065B-ABB572A32BDF}"/>
              </a:ext>
            </a:extLst>
          </p:cNvPr>
          <p:cNvSpPr/>
          <p:nvPr/>
        </p:nvSpPr>
        <p:spPr>
          <a:xfrm>
            <a:off x="9057427" y="1966736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B07BD74-F256-A46B-CD2B-FB009C6D59A9}"/>
              </a:ext>
            </a:extLst>
          </p:cNvPr>
          <p:cNvSpPr/>
          <p:nvPr/>
        </p:nvSpPr>
        <p:spPr>
          <a:xfrm>
            <a:off x="9057427" y="1966736"/>
            <a:ext cx="925415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194F06-2741-4CB1-2FA2-4BEB5A6B8BAA}"/>
              </a:ext>
            </a:extLst>
          </p:cNvPr>
          <p:cNvGrpSpPr/>
          <p:nvPr/>
        </p:nvGrpSpPr>
        <p:grpSpPr>
          <a:xfrm>
            <a:off x="9918577" y="1959981"/>
            <a:ext cx="130508" cy="146811"/>
            <a:chOff x="10248839" y="1990125"/>
            <a:chExt cx="130508" cy="14681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A5B5ED-DDBD-9F89-2123-38D418619027}"/>
                </a:ext>
              </a:extLst>
            </p:cNvPr>
            <p:cNvSpPr/>
            <p:nvPr/>
          </p:nvSpPr>
          <p:spPr>
            <a:xfrm>
              <a:off x="10248839" y="2006428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487E657-A11E-51F0-340C-24D33B4FA284}"/>
                </a:ext>
              </a:extLst>
            </p:cNvPr>
            <p:cNvSpPr/>
            <p:nvPr/>
          </p:nvSpPr>
          <p:spPr>
            <a:xfrm>
              <a:off x="10271006" y="1990125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F87EADF-1DFB-AEBA-86C7-AB5D890D818D}"/>
              </a:ext>
            </a:extLst>
          </p:cNvPr>
          <p:cNvSpPr txBox="1"/>
          <p:nvPr/>
        </p:nvSpPr>
        <p:spPr>
          <a:xfrm>
            <a:off x="9057428" y="2200386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98BF5F1-502E-E5DF-1B10-B4923983E9BD}"/>
              </a:ext>
            </a:extLst>
          </p:cNvPr>
          <p:cNvSpPr/>
          <p:nvPr/>
        </p:nvSpPr>
        <p:spPr>
          <a:xfrm>
            <a:off x="9057427" y="2572624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20847CA-134B-7158-DE77-F26AA649DF29}"/>
              </a:ext>
            </a:extLst>
          </p:cNvPr>
          <p:cNvSpPr/>
          <p:nvPr/>
        </p:nvSpPr>
        <p:spPr>
          <a:xfrm>
            <a:off x="9057427" y="2519629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9A9FEE9-8B5A-6A34-F177-B906AE583415}"/>
              </a:ext>
            </a:extLst>
          </p:cNvPr>
          <p:cNvSpPr/>
          <p:nvPr/>
        </p:nvSpPr>
        <p:spPr>
          <a:xfrm>
            <a:off x="9057427" y="2519629"/>
            <a:ext cx="1446037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AFA8CAC-71A3-23AC-C654-70160D8F6BC6}"/>
              </a:ext>
            </a:extLst>
          </p:cNvPr>
          <p:cNvGrpSpPr/>
          <p:nvPr/>
        </p:nvGrpSpPr>
        <p:grpSpPr>
          <a:xfrm>
            <a:off x="10414892" y="2512874"/>
            <a:ext cx="130508" cy="146811"/>
            <a:chOff x="10248839" y="2512874"/>
            <a:chExt cx="130508" cy="14681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D4E9391-C15C-4ACC-30DE-D7DB4397DA88}"/>
                </a:ext>
              </a:extLst>
            </p:cNvPr>
            <p:cNvSpPr/>
            <p:nvPr/>
          </p:nvSpPr>
          <p:spPr>
            <a:xfrm>
              <a:off x="10248839" y="2529177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7949F81-CF8D-9F15-C742-E6BB87314592}"/>
                </a:ext>
              </a:extLst>
            </p:cNvPr>
            <p:cNvSpPr/>
            <p:nvPr/>
          </p:nvSpPr>
          <p:spPr>
            <a:xfrm>
              <a:off x="10271006" y="2512874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5676BC9-A180-F35F-2CEB-E7805D581D06}"/>
              </a:ext>
            </a:extLst>
          </p:cNvPr>
          <p:cNvSpPr txBox="1"/>
          <p:nvPr/>
        </p:nvSpPr>
        <p:spPr>
          <a:xfrm>
            <a:off x="9057428" y="2753279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5375B1E-FDA9-17B5-8483-2B538CF67DA2}"/>
              </a:ext>
            </a:extLst>
          </p:cNvPr>
          <p:cNvSpPr/>
          <p:nvPr/>
        </p:nvSpPr>
        <p:spPr>
          <a:xfrm>
            <a:off x="9057427" y="3125517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E346461-5262-C98E-EB2B-44A2068AD3BD}"/>
              </a:ext>
            </a:extLst>
          </p:cNvPr>
          <p:cNvSpPr/>
          <p:nvPr/>
        </p:nvSpPr>
        <p:spPr>
          <a:xfrm>
            <a:off x="9057427" y="3072522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3E931E3-388F-ACC5-D8DC-311A71086172}"/>
              </a:ext>
            </a:extLst>
          </p:cNvPr>
          <p:cNvSpPr/>
          <p:nvPr/>
        </p:nvSpPr>
        <p:spPr>
          <a:xfrm>
            <a:off x="9057426" y="3072522"/>
            <a:ext cx="1550573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BC4E5A-D942-2085-1752-83894F463CB6}"/>
              </a:ext>
            </a:extLst>
          </p:cNvPr>
          <p:cNvGrpSpPr/>
          <p:nvPr/>
        </p:nvGrpSpPr>
        <p:grpSpPr>
          <a:xfrm>
            <a:off x="10508212" y="3065767"/>
            <a:ext cx="130508" cy="146811"/>
            <a:chOff x="10248839" y="3095911"/>
            <a:chExt cx="130508" cy="14681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980BF4E-94D1-3A4A-0AF8-57708D28A705}"/>
                </a:ext>
              </a:extLst>
            </p:cNvPr>
            <p:cNvSpPr/>
            <p:nvPr/>
          </p:nvSpPr>
          <p:spPr>
            <a:xfrm>
              <a:off x="10248839" y="3112214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B6F5C4E-6868-6180-7513-E29974D65D6E}"/>
                </a:ext>
              </a:extLst>
            </p:cNvPr>
            <p:cNvSpPr/>
            <p:nvPr/>
          </p:nvSpPr>
          <p:spPr>
            <a:xfrm>
              <a:off x="10271006" y="3095911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2EDCF08-B37B-11DD-41EE-D9ADEA5C7633}"/>
              </a:ext>
            </a:extLst>
          </p:cNvPr>
          <p:cNvSpPr txBox="1"/>
          <p:nvPr/>
        </p:nvSpPr>
        <p:spPr>
          <a:xfrm>
            <a:off x="9057428" y="3306172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0B1E99D-D26E-E42A-20C8-F2C36677D6E6}"/>
              </a:ext>
            </a:extLst>
          </p:cNvPr>
          <p:cNvSpPr/>
          <p:nvPr/>
        </p:nvSpPr>
        <p:spPr>
          <a:xfrm>
            <a:off x="9057427" y="3678410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4CAECA9-8D46-C71A-0DBF-332A04929DED}"/>
              </a:ext>
            </a:extLst>
          </p:cNvPr>
          <p:cNvSpPr/>
          <p:nvPr/>
        </p:nvSpPr>
        <p:spPr>
          <a:xfrm>
            <a:off x="9057427" y="3625415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3FC812B-7791-3AFE-174C-A52398567F73}"/>
              </a:ext>
            </a:extLst>
          </p:cNvPr>
          <p:cNvSpPr/>
          <p:nvPr/>
        </p:nvSpPr>
        <p:spPr>
          <a:xfrm>
            <a:off x="9057426" y="3625415"/>
            <a:ext cx="1325851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2D6B89-DAA4-28E0-E61C-8BEAC3C1A46D}"/>
              </a:ext>
            </a:extLst>
          </p:cNvPr>
          <p:cNvGrpSpPr/>
          <p:nvPr/>
        </p:nvGrpSpPr>
        <p:grpSpPr>
          <a:xfrm>
            <a:off x="10271792" y="3618660"/>
            <a:ext cx="130508" cy="146811"/>
            <a:chOff x="10248839" y="3648804"/>
            <a:chExt cx="130508" cy="14681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2F4ECF-CF23-4340-268A-8297E6A32047}"/>
                </a:ext>
              </a:extLst>
            </p:cNvPr>
            <p:cNvSpPr/>
            <p:nvPr/>
          </p:nvSpPr>
          <p:spPr>
            <a:xfrm>
              <a:off x="10248839" y="3665107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D21B42E-C5D7-9E3A-CEF3-894F3AF09A5B}"/>
                </a:ext>
              </a:extLst>
            </p:cNvPr>
            <p:cNvSpPr/>
            <p:nvPr/>
          </p:nvSpPr>
          <p:spPr>
            <a:xfrm>
              <a:off x="10271006" y="3648804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7D61D40-4686-6928-0C6B-7EE3BB302A57}"/>
              </a:ext>
            </a:extLst>
          </p:cNvPr>
          <p:cNvSpPr txBox="1"/>
          <p:nvPr/>
        </p:nvSpPr>
        <p:spPr>
          <a:xfrm>
            <a:off x="9057428" y="3859065"/>
            <a:ext cx="2517965" cy="2239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 06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7B63D3B-9A35-6C8A-4E13-362DBCAD740E}"/>
              </a:ext>
            </a:extLst>
          </p:cNvPr>
          <p:cNvSpPr/>
          <p:nvPr/>
        </p:nvSpPr>
        <p:spPr>
          <a:xfrm>
            <a:off x="9057427" y="4231303"/>
            <a:ext cx="2520103" cy="122854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07E5112-D819-4962-D30C-EB326E6936A0}"/>
              </a:ext>
            </a:extLst>
          </p:cNvPr>
          <p:cNvSpPr/>
          <p:nvPr/>
        </p:nvSpPr>
        <p:spPr>
          <a:xfrm>
            <a:off x="9057427" y="4178308"/>
            <a:ext cx="2520103" cy="901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7DBD4DC-0D65-1CB7-0FCD-436070C51F3E}"/>
              </a:ext>
            </a:extLst>
          </p:cNvPr>
          <p:cNvSpPr/>
          <p:nvPr/>
        </p:nvSpPr>
        <p:spPr>
          <a:xfrm>
            <a:off x="9057427" y="4178308"/>
            <a:ext cx="1789513" cy="90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D481D5-F1C3-D1B8-29AE-FA7F464BF96F}"/>
              </a:ext>
            </a:extLst>
          </p:cNvPr>
          <p:cNvGrpSpPr/>
          <p:nvPr/>
        </p:nvGrpSpPr>
        <p:grpSpPr>
          <a:xfrm>
            <a:off x="10793645" y="4171553"/>
            <a:ext cx="130508" cy="146811"/>
            <a:chOff x="10248839" y="4201697"/>
            <a:chExt cx="130508" cy="14681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55CD409-822E-F58B-4958-DFC0F98D45AE}"/>
                </a:ext>
              </a:extLst>
            </p:cNvPr>
            <p:cNvSpPr/>
            <p:nvPr/>
          </p:nvSpPr>
          <p:spPr>
            <a:xfrm>
              <a:off x="10248839" y="4218000"/>
              <a:ext cx="130508" cy="130508"/>
            </a:xfrm>
            <a:prstGeom prst="ellipse">
              <a:avLst/>
            </a:prstGeom>
            <a:solidFill>
              <a:schemeClr val="tx1">
                <a:alpha val="49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6D4A89D-CF20-CCF0-0609-4F26B1AD0730}"/>
                </a:ext>
              </a:extLst>
            </p:cNvPr>
            <p:cNvSpPr/>
            <p:nvPr/>
          </p:nvSpPr>
          <p:spPr>
            <a:xfrm>
              <a:off x="10271006" y="4201697"/>
              <a:ext cx="103624" cy="103624"/>
            </a:xfrm>
            <a:prstGeom prst="ellipse">
              <a:avLst/>
            </a:prstGeom>
            <a:gradFill>
              <a:gsLst>
                <a:gs pos="0">
                  <a:srgbClr val="F7C68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3EF2F74B-145A-9F7B-37D0-1B85840DC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78052"/>
              </p:ext>
            </p:extLst>
          </p:nvPr>
        </p:nvGraphicFramePr>
        <p:xfrm>
          <a:off x="8260086" y="4851575"/>
          <a:ext cx="772766" cy="80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A04E614E-4F20-37E3-74CA-1F88A66B53B3}"/>
              </a:ext>
            </a:extLst>
          </p:cNvPr>
          <p:cNvSpPr txBox="1"/>
          <p:nvPr/>
        </p:nvSpPr>
        <p:spPr>
          <a:xfrm>
            <a:off x="9103070" y="5020174"/>
            <a:ext cx="659253" cy="4349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Graphic Design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CA287-13C5-A958-5514-DA6371CC64BC}"/>
              </a:ext>
            </a:extLst>
          </p:cNvPr>
          <p:cNvSpPr txBox="1"/>
          <p:nvPr/>
        </p:nvSpPr>
        <p:spPr>
          <a:xfrm>
            <a:off x="8480051" y="5135472"/>
            <a:ext cx="332836" cy="2340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650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F116F2B-B2CF-9E9D-ECBB-D359CFB8D99B}"/>
              </a:ext>
            </a:extLst>
          </p:cNvPr>
          <p:cNvSpPr/>
          <p:nvPr/>
        </p:nvSpPr>
        <p:spPr>
          <a:xfrm>
            <a:off x="8370590" y="5688988"/>
            <a:ext cx="551758" cy="55175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22C83F0E-2A01-2545-AAE8-19983F9E4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996837"/>
              </p:ext>
            </p:extLst>
          </p:nvPr>
        </p:nvGraphicFramePr>
        <p:xfrm>
          <a:off x="8260086" y="5563955"/>
          <a:ext cx="772766" cy="80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32429F93-30C5-5948-AD6A-507E912FA8CB}"/>
              </a:ext>
            </a:extLst>
          </p:cNvPr>
          <p:cNvSpPr txBox="1"/>
          <p:nvPr/>
        </p:nvSpPr>
        <p:spPr>
          <a:xfrm>
            <a:off x="9103070" y="5732554"/>
            <a:ext cx="659253" cy="4349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Logo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957CF1-2B97-6483-704A-B29B936DA496}"/>
              </a:ext>
            </a:extLst>
          </p:cNvPr>
          <p:cNvSpPr txBox="1"/>
          <p:nvPr/>
        </p:nvSpPr>
        <p:spPr>
          <a:xfrm>
            <a:off x="8480051" y="5847852"/>
            <a:ext cx="332836" cy="2340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400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8BC0AB-1DAB-847F-C6F3-5318B7CAE68C}"/>
              </a:ext>
            </a:extLst>
          </p:cNvPr>
          <p:cNvGrpSpPr/>
          <p:nvPr/>
        </p:nvGrpSpPr>
        <p:grpSpPr>
          <a:xfrm>
            <a:off x="6057207" y="5087135"/>
            <a:ext cx="2063621" cy="1041007"/>
            <a:chOff x="6057207" y="5087135"/>
            <a:chExt cx="2063621" cy="104100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A1769BC-D160-4EDB-7B33-D6D8F8ECFAA6}"/>
                </a:ext>
              </a:extLst>
            </p:cNvPr>
            <p:cNvGrpSpPr/>
            <p:nvPr/>
          </p:nvGrpSpPr>
          <p:grpSpPr>
            <a:xfrm>
              <a:off x="6057207" y="5087135"/>
              <a:ext cx="2063621" cy="434952"/>
              <a:chOff x="6124658" y="5087135"/>
              <a:chExt cx="2626126" cy="43495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5C0B648-E632-8E4E-8623-9DB91A8B7EBC}"/>
                  </a:ext>
                </a:extLst>
              </p:cNvPr>
              <p:cNvSpPr txBox="1"/>
              <p:nvPr/>
            </p:nvSpPr>
            <p:spPr>
              <a:xfrm>
                <a:off x="7546544" y="5087135"/>
                <a:ext cx="1204240" cy="434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Completed </a:t>
                </a: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Projects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1C9666C-C2A7-BA16-8076-583007ADA94C}"/>
                  </a:ext>
                </a:extLst>
              </p:cNvPr>
              <p:cNvSpPr txBox="1"/>
              <p:nvPr/>
            </p:nvSpPr>
            <p:spPr>
              <a:xfrm>
                <a:off x="6124658" y="5088334"/>
                <a:ext cx="1343812" cy="43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1735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4441E0F-6D34-7738-8F0C-C83BDF844376}"/>
                </a:ext>
              </a:extLst>
            </p:cNvPr>
            <p:cNvGrpSpPr/>
            <p:nvPr/>
          </p:nvGrpSpPr>
          <p:grpSpPr>
            <a:xfrm>
              <a:off x="6057207" y="5693190"/>
              <a:ext cx="2063621" cy="434952"/>
              <a:chOff x="6124658" y="5087135"/>
              <a:chExt cx="2626126" cy="434952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89B01DE-DA52-6BCA-CAFE-7B3720D4A127}"/>
                  </a:ext>
                </a:extLst>
              </p:cNvPr>
              <p:cNvSpPr txBox="1"/>
              <p:nvPr/>
            </p:nvSpPr>
            <p:spPr>
              <a:xfrm>
                <a:off x="7546544" y="5087135"/>
                <a:ext cx="1204240" cy="434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Completed </a:t>
                </a:r>
              </a:p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Projects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F178C2A-2655-FE63-D775-12CDEEF930FD}"/>
                  </a:ext>
                </a:extLst>
              </p:cNvPr>
              <p:cNvSpPr txBox="1"/>
              <p:nvPr/>
            </p:nvSpPr>
            <p:spPr>
              <a:xfrm>
                <a:off x="6124658" y="5088334"/>
                <a:ext cx="1343812" cy="43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97%</a:t>
                </a:r>
              </a:p>
            </p:txBody>
          </p:sp>
        </p:grp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C2FA1975-32A1-8B3C-4167-75C3276DFC56}"/>
              </a:ext>
            </a:extLst>
          </p:cNvPr>
          <p:cNvSpPr/>
          <p:nvPr/>
        </p:nvSpPr>
        <p:spPr>
          <a:xfrm>
            <a:off x="10061167" y="4976608"/>
            <a:ext cx="551758" cy="55175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109" name="Chart 108">
            <a:extLst>
              <a:ext uri="{FF2B5EF4-FFF2-40B4-BE49-F238E27FC236}">
                <a16:creationId xmlns:a16="http://schemas.microsoft.com/office/drawing/2014/main" id="{1B67BB53-8042-3E59-4F54-AD723FF8B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827200"/>
              </p:ext>
            </p:extLst>
          </p:nvPr>
        </p:nvGraphicFramePr>
        <p:xfrm>
          <a:off x="9950663" y="4851575"/>
          <a:ext cx="772766" cy="80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CC83C65D-2A20-3992-AE31-595A69644E84}"/>
              </a:ext>
            </a:extLst>
          </p:cNvPr>
          <p:cNvSpPr txBox="1"/>
          <p:nvPr/>
        </p:nvSpPr>
        <p:spPr>
          <a:xfrm>
            <a:off x="10793647" y="5020174"/>
            <a:ext cx="659253" cy="4349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</a:p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54A219-8FF2-8426-CEA6-05CC55512560}"/>
              </a:ext>
            </a:extLst>
          </p:cNvPr>
          <p:cNvSpPr txBox="1"/>
          <p:nvPr/>
        </p:nvSpPr>
        <p:spPr>
          <a:xfrm>
            <a:off x="10170628" y="5135472"/>
            <a:ext cx="332836" cy="2340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450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1462E6F-EFAB-728A-0CE9-E7CD93698851}"/>
              </a:ext>
            </a:extLst>
          </p:cNvPr>
          <p:cNvSpPr/>
          <p:nvPr/>
        </p:nvSpPr>
        <p:spPr>
          <a:xfrm>
            <a:off x="10061167" y="5688988"/>
            <a:ext cx="551758" cy="551758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113" name="Chart 112">
            <a:extLst>
              <a:ext uri="{FF2B5EF4-FFF2-40B4-BE49-F238E27FC236}">
                <a16:creationId xmlns:a16="http://schemas.microsoft.com/office/drawing/2014/main" id="{2D0696D5-40A7-7960-2C90-C3C03089A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85570"/>
              </p:ext>
            </p:extLst>
          </p:nvPr>
        </p:nvGraphicFramePr>
        <p:xfrm>
          <a:off x="9950663" y="5563955"/>
          <a:ext cx="772766" cy="80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2CD38134-142B-AFC3-884E-F2DD7FC537F4}"/>
              </a:ext>
            </a:extLst>
          </p:cNvPr>
          <p:cNvSpPr txBox="1"/>
          <p:nvPr/>
        </p:nvSpPr>
        <p:spPr>
          <a:xfrm>
            <a:off x="10793647" y="5732554"/>
            <a:ext cx="659253" cy="4349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7058CA-BBEC-CE3E-3DD9-B22A4477D411}"/>
              </a:ext>
            </a:extLst>
          </p:cNvPr>
          <p:cNvSpPr txBox="1"/>
          <p:nvPr/>
        </p:nvSpPr>
        <p:spPr>
          <a:xfrm>
            <a:off x="10170628" y="5847852"/>
            <a:ext cx="332836" cy="2340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235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8F5A20-B7C0-1213-30E9-778424552485}"/>
              </a:ext>
            </a:extLst>
          </p:cNvPr>
          <p:cNvSpPr txBox="1"/>
          <p:nvPr/>
        </p:nvSpPr>
        <p:spPr>
          <a:xfrm>
            <a:off x="6087249" y="2097879"/>
            <a:ext cx="2519053" cy="31711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C709FD-1741-87AE-4F1E-9E357B1F38C7}"/>
              </a:ext>
            </a:extLst>
          </p:cNvPr>
          <p:cNvSpPr txBox="1"/>
          <p:nvPr/>
        </p:nvSpPr>
        <p:spPr>
          <a:xfrm>
            <a:off x="6114606" y="2530220"/>
            <a:ext cx="776051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  <a:ea typeface="Calibri Light" charset="0"/>
                <a:cs typeface="Calibri Light" charset="0"/>
              </a:rPr>
              <a:t>2009 - 2012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842158-DA21-7E57-7292-DC69FF5BDD8D}"/>
              </a:ext>
            </a:extLst>
          </p:cNvPr>
          <p:cNvSpPr txBox="1"/>
          <p:nvPr/>
        </p:nvSpPr>
        <p:spPr>
          <a:xfrm>
            <a:off x="7018776" y="2530220"/>
            <a:ext cx="1574718" cy="5232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Calibri Light" charset="0"/>
                <a:cs typeface="Calibri Light" charset="0"/>
              </a:rPr>
              <a:t>Education Name</a:t>
            </a:r>
          </a:p>
          <a:p>
            <a:r>
              <a:rPr lang="en-US" sz="1100" kern="0" dirty="0">
                <a:solidFill>
                  <a:schemeClr val="tx1">
                    <a:lumMod val="95000"/>
                    <a:lumOff val="5000"/>
                  </a:schemeClr>
                </a:solidFill>
                <a:ea typeface="Calibri Light" charset="0"/>
                <a:cs typeface="Calibri Light" charset="0"/>
              </a:rPr>
              <a:t>Name of the University / College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ea typeface="Calibri Light" charset="0"/>
              <a:cs typeface="Calibri Light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A8997B6-B043-B9A5-3B19-88DFB8EE6C1F}"/>
              </a:ext>
            </a:extLst>
          </p:cNvPr>
          <p:cNvGrpSpPr/>
          <p:nvPr/>
        </p:nvGrpSpPr>
        <p:grpSpPr>
          <a:xfrm>
            <a:off x="6114606" y="3258008"/>
            <a:ext cx="2478888" cy="523220"/>
            <a:chOff x="6114606" y="3258008"/>
            <a:chExt cx="2478888" cy="52322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3277C83-8DE5-DDD5-6FB8-A5036BACF7A6}"/>
                </a:ext>
              </a:extLst>
            </p:cNvPr>
            <p:cNvSpPr txBox="1"/>
            <p:nvPr/>
          </p:nvSpPr>
          <p:spPr>
            <a:xfrm>
              <a:off x="6114606" y="3258008"/>
              <a:ext cx="776051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2006 - 2009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0A1BF4-DFCF-C8DC-9614-AAEF2ED72CA7}"/>
                </a:ext>
              </a:extLst>
            </p:cNvPr>
            <p:cNvSpPr txBox="1"/>
            <p:nvPr/>
          </p:nvSpPr>
          <p:spPr>
            <a:xfrm>
              <a:off x="7018776" y="3258008"/>
              <a:ext cx="1574718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Education Name</a:t>
              </a:r>
            </a:p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Name of the University / College</a:t>
              </a:r>
              <a:endPara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B4B4327-5DE2-F674-6D2C-F233FDD51BDF}"/>
              </a:ext>
            </a:extLst>
          </p:cNvPr>
          <p:cNvGrpSpPr/>
          <p:nvPr/>
        </p:nvGrpSpPr>
        <p:grpSpPr>
          <a:xfrm>
            <a:off x="3142034" y="2530220"/>
            <a:ext cx="2493656" cy="523220"/>
            <a:chOff x="4031224" y="1059361"/>
            <a:chExt cx="3794695" cy="52322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4745C6-CD52-2C2E-F3B5-ADA17E43DCC3}"/>
                </a:ext>
              </a:extLst>
            </p:cNvPr>
            <p:cNvSpPr txBox="1"/>
            <p:nvPr/>
          </p:nvSpPr>
          <p:spPr>
            <a:xfrm>
              <a:off x="4031224" y="1059361"/>
              <a:ext cx="118094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2023 - 0000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3003490-D1AF-42FB-3927-1A830C90856B}"/>
                </a:ext>
              </a:extLst>
            </p:cNvPr>
            <p:cNvSpPr txBox="1"/>
            <p:nvPr/>
          </p:nvSpPr>
          <p:spPr>
            <a:xfrm>
              <a:off x="5407134" y="1059361"/>
              <a:ext cx="2418785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Role Here</a:t>
              </a:r>
            </a:p>
            <a:p>
              <a:r>
                <a:rPr lang="en-I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4E1DEB4-D14F-0137-6EEE-C3EB0D25F928}"/>
              </a:ext>
            </a:extLst>
          </p:cNvPr>
          <p:cNvGrpSpPr/>
          <p:nvPr/>
        </p:nvGrpSpPr>
        <p:grpSpPr>
          <a:xfrm>
            <a:off x="3142034" y="3258008"/>
            <a:ext cx="2493656" cy="523220"/>
            <a:chOff x="4031224" y="1059361"/>
            <a:chExt cx="3794695" cy="52322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6789EF1-C224-A440-4493-33860DB198AA}"/>
                </a:ext>
              </a:extLst>
            </p:cNvPr>
            <p:cNvSpPr txBox="1"/>
            <p:nvPr/>
          </p:nvSpPr>
          <p:spPr>
            <a:xfrm>
              <a:off x="4031224" y="1059361"/>
              <a:ext cx="118094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2022 - 2023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5C8C160-B77F-B8C8-8795-736C75A95E25}"/>
                </a:ext>
              </a:extLst>
            </p:cNvPr>
            <p:cNvSpPr txBox="1"/>
            <p:nvPr/>
          </p:nvSpPr>
          <p:spPr>
            <a:xfrm>
              <a:off x="5407134" y="1059361"/>
              <a:ext cx="2418785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Role Here</a:t>
              </a:r>
            </a:p>
            <a:p>
              <a:r>
                <a:rPr lang="en-I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BA6CFE7-5F97-E03D-379B-9135DF8C4CDD}"/>
              </a:ext>
            </a:extLst>
          </p:cNvPr>
          <p:cNvGrpSpPr/>
          <p:nvPr/>
        </p:nvGrpSpPr>
        <p:grpSpPr>
          <a:xfrm>
            <a:off x="3142034" y="3967740"/>
            <a:ext cx="2493656" cy="523220"/>
            <a:chOff x="4031224" y="1059361"/>
            <a:chExt cx="3794695" cy="52322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FB5DBFA-CED6-49C5-B300-321BA4EAE1BC}"/>
                </a:ext>
              </a:extLst>
            </p:cNvPr>
            <p:cNvSpPr txBox="1"/>
            <p:nvPr/>
          </p:nvSpPr>
          <p:spPr>
            <a:xfrm>
              <a:off x="4031224" y="1059361"/>
              <a:ext cx="118094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2018 - 2022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3435CD2-F15A-6D34-2FD0-E035CA03BEA1}"/>
                </a:ext>
              </a:extLst>
            </p:cNvPr>
            <p:cNvSpPr txBox="1"/>
            <p:nvPr/>
          </p:nvSpPr>
          <p:spPr>
            <a:xfrm>
              <a:off x="5407134" y="1059361"/>
              <a:ext cx="2418785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Role Here</a:t>
              </a:r>
            </a:p>
            <a:p>
              <a:r>
                <a:rPr lang="en-I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B13696A-C88E-033C-16B4-D2B27DFF42FB}"/>
              </a:ext>
            </a:extLst>
          </p:cNvPr>
          <p:cNvGrpSpPr/>
          <p:nvPr/>
        </p:nvGrpSpPr>
        <p:grpSpPr>
          <a:xfrm>
            <a:off x="3142034" y="4732849"/>
            <a:ext cx="2493656" cy="523220"/>
            <a:chOff x="4031224" y="1059361"/>
            <a:chExt cx="3794695" cy="52322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2A4F293-0320-2CB8-F110-BF72E36B81CD}"/>
                </a:ext>
              </a:extLst>
            </p:cNvPr>
            <p:cNvSpPr txBox="1"/>
            <p:nvPr/>
          </p:nvSpPr>
          <p:spPr>
            <a:xfrm>
              <a:off x="4031224" y="1059361"/>
              <a:ext cx="118094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2016 - 2018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B4A7730-39B0-09EC-4C2C-D4CD215B95A7}"/>
                </a:ext>
              </a:extLst>
            </p:cNvPr>
            <p:cNvSpPr txBox="1"/>
            <p:nvPr/>
          </p:nvSpPr>
          <p:spPr>
            <a:xfrm>
              <a:off x="5407134" y="1059361"/>
              <a:ext cx="2418785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Role Here</a:t>
              </a:r>
            </a:p>
            <a:p>
              <a:r>
                <a:rPr lang="en-I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2B4D4E-4F04-5DA4-C0B8-2256DD8FC1B6}"/>
              </a:ext>
            </a:extLst>
          </p:cNvPr>
          <p:cNvGrpSpPr/>
          <p:nvPr/>
        </p:nvGrpSpPr>
        <p:grpSpPr>
          <a:xfrm>
            <a:off x="3142034" y="5432645"/>
            <a:ext cx="2493656" cy="523220"/>
            <a:chOff x="4031224" y="1059361"/>
            <a:chExt cx="3794695" cy="523220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8C15B47-6B70-A0E5-4CE5-D9B9414DE4C2}"/>
                </a:ext>
              </a:extLst>
            </p:cNvPr>
            <p:cNvSpPr txBox="1"/>
            <p:nvPr/>
          </p:nvSpPr>
          <p:spPr>
            <a:xfrm>
              <a:off x="4031224" y="1059361"/>
              <a:ext cx="118094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1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2012 - 2016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ADE3EED-7C81-6B7F-A983-B46EC6964466}"/>
                </a:ext>
              </a:extLst>
            </p:cNvPr>
            <p:cNvSpPr txBox="1"/>
            <p:nvPr/>
          </p:nvSpPr>
          <p:spPr>
            <a:xfrm>
              <a:off x="5407134" y="1059361"/>
              <a:ext cx="2418785" cy="5232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Calibri Light" charset="0"/>
                  <a:cs typeface="Calibri Light" charset="0"/>
                </a:rPr>
                <a:t>Role Here</a:t>
              </a:r>
            </a:p>
            <a:p>
              <a:r>
                <a:rPr lang="en-IN" sz="11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Company Name / Address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0E83FF-11B4-8F3E-68EE-6A2224613CB4}"/>
              </a:ext>
            </a:extLst>
          </p:cNvPr>
          <p:cNvSpPr/>
          <p:nvPr/>
        </p:nvSpPr>
        <p:spPr>
          <a:xfrm>
            <a:off x="610612" y="5217125"/>
            <a:ext cx="2080646" cy="46166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Contact Number</a:t>
            </a:r>
            <a:b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Enter phone number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C4A90-42C6-826A-3F4A-111332A049EA}"/>
              </a:ext>
            </a:extLst>
          </p:cNvPr>
          <p:cNvSpPr/>
          <p:nvPr/>
        </p:nvSpPr>
        <p:spPr>
          <a:xfrm>
            <a:off x="610612" y="5682591"/>
            <a:ext cx="2080646" cy="461665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 algn="ctr"/>
            <a:r>
              <a:rPr lang="en-I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Email:</a:t>
            </a:r>
            <a:b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Enter email address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F9127-3A2B-C7AC-8E58-C3AA773F2534}"/>
              </a:ext>
            </a:extLst>
          </p:cNvPr>
          <p:cNvSpPr txBox="1"/>
          <p:nvPr/>
        </p:nvSpPr>
        <p:spPr>
          <a:xfrm>
            <a:off x="3142034" y="1021403"/>
            <a:ext cx="5496128" cy="7003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This is a sample text.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Segoe UI Black" panose="020B0A02040204020203" pitchFamily="34" charset="0"/>
              </a:rPr>
              <a:t>Introduce yourself and enter the good skills to put on a resume here. </a:t>
            </a:r>
            <a:r>
              <a:rPr lang="en-US" sz="12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Insert your desired text here. This is a sample text. Insert your desired text here. Insert your desired text here.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1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312" y="-66270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421378-024A-4818-B20D-CD20E4F94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67" y="919398"/>
            <a:ext cx="3889459" cy="21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81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7C683"/>
      </a:accent1>
      <a:accent2>
        <a:srgbClr val="70F6FE"/>
      </a:accent2>
      <a:accent3>
        <a:srgbClr val="51B3FB"/>
      </a:accent3>
      <a:accent4>
        <a:srgbClr val="A650A2"/>
      </a:accent4>
      <a:accent5>
        <a:srgbClr val="F17187"/>
      </a:accent5>
      <a:accent6>
        <a:srgbClr val="22365E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5700</TotalTime>
  <Words>294</Words>
  <Application>Microsoft Office PowerPoint</Application>
  <PresentationFormat>Custom</PresentationFormat>
  <Paragraphs>75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Segoe UI</vt:lpstr>
      <vt:lpstr>Segoe UI Black</vt:lpstr>
      <vt:lpstr>Segoe UI Light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Arslan</cp:lastModifiedBy>
  <cp:revision>115</cp:revision>
  <dcterms:created xsi:type="dcterms:W3CDTF">2013-09-12T13:05:01Z</dcterms:created>
  <dcterms:modified xsi:type="dcterms:W3CDTF">2023-11-23T19:46:38Z</dcterms:modified>
</cp:coreProperties>
</file>