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sldIdLst>
    <p:sldId id="276" r:id="rId3"/>
    <p:sldId id="29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AC14"/>
    <a:srgbClr val="B9BCC1"/>
    <a:srgbClr val="E4E4E4"/>
    <a:srgbClr val="E6E9F0"/>
    <a:srgbClr val="E8A81A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>
        <p:scale>
          <a:sx n="75" d="100"/>
          <a:sy n="75" d="100"/>
        </p:scale>
        <p:origin x="342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13-428E-BE01-621A73A2EA2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13-428E-BE01-621A73A2EA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13-428E-BE01-621A73A2E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1A-4F82-BAF8-88B10DB28D0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1A-4F82-BAF8-88B10DB28D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1A-4F82-BAF8-88B10DB28D0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1A-4F82-BAF8-88B10DB28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72-4B62-B377-F6363684ADE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C-411F-AFC0-889F81DC1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0C-411F-AFC0-889F81DC1063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0C-411F-AFC0-889F81DC1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solidFill>
          <a:schemeClr val="tx1">
            <a:lumMod val="75000"/>
            <a:lumOff val="2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6B-49E4-9EED-FED3D7009FE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6B-49E4-9EED-FED3D7009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96B-49E4-9EED-FED3D7009FE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6B-49E4-9EED-FED3D7009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3AC1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13-428E-BE01-621A73A2EA2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13-428E-BE01-621A73A2EA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A72-491A-A6AA-56722B24F67A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13-428E-BE01-621A73A2E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solidFill>
          <a:schemeClr val="tx1">
            <a:lumMod val="75000"/>
            <a:lumOff val="2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1A-4F82-BAF8-88B10DB28D0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1A-4F82-BAF8-88B10DB28D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1A-4F82-BAF8-88B10DB28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Profile image generated by 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75" indent="0">
              <a:buNone/>
              <a:defRPr sz="2697" b="1"/>
            </a:lvl2pPr>
            <a:lvl3pPr marL="1217952" indent="0">
              <a:buNone/>
              <a:defRPr sz="2397" b="1"/>
            </a:lvl3pPr>
            <a:lvl4pPr marL="1826926" indent="0">
              <a:buNone/>
              <a:defRPr sz="2097" b="1"/>
            </a:lvl4pPr>
            <a:lvl5pPr marL="2435902" indent="0">
              <a:buNone/>
              <a:defRPr sz="2097" b="1"/>
            </a:lvl5pPr>
            <a:lvl6pPr marL="3044878" indent="0">
              <a:buNone/>
              <a:defRPr sz="2097" b="1"/>
            </a:lvl6pPr>
            <a:lvl7pPr marL="3653853" indent="0">
              <a:buNone/>
              <a:defRPr sz="2097" b="1"/>
            </a:lvl7pPr>
            <a:lvl8pPr marL="4262828" indent="0">
              <a:buNone/>
              <a:defRPr sz="2097" b="1"/>
            </a:lvl8pPr>
            <a:lvl9pPr marL="4871803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75" indent="0">
              <a:buNone/>
              <a:defRPr sz="2697" b="1"/>
            </a:lvl2pPr>
            <a:lvl3pPr marL="1217952" indent="0">
              <a:buNone/>
              <a:defRPr sz="2397" b="1"/>
            </a:lvl3pPr>
            <a:lvl4pPr marL="1826926" indent="0">
              <a:buNone/>
              <a:defRPr sz="2097" b="1"/>
            </a:lvl4pPr>
            <a:lvl5pPr marL="2435902" indent="0">
              <a:buNone/>
              <a:defRPr sz="2097" b="1"/>
            </a:lvl5pPr>
            <a:lvl6pPr marL="3044878" indent="0">
              <a:buNone/>
              <a:defRPr sz="2097" b="1"/>
            </a:lvl6pPr>
            <a:lvl7pPr marL="3653853" indent="0">
              <a:buNone/>
              <a:defRPr sz="2097" b="1"/>
            </a:lvl7pPr>
            <a:lvl8pPr marL="4262828" indent="0">
              <a:buNone/>
              <a:defRPr sz="2097" b="1"/>
            </a:lvl8pPr>
            <a:lvl9pPr marL="4871803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4"/>
            <a:ext cx="4010039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75" indent="0">
              <a:buNone/>
              <a:defRPr sz="1600"/>
            </a:lvl2pPr>
            <a:lvl3pPr marL="1217952" indent="0">
              <a:buNone/>
              <a:defRPr sz="1300"/>
            </a:lvl3pPr>
            <a:lvl4pPr marL="1826926" indent="0">
              <a:buNone/>
              <a:defRPr sz="1200"/>
            </a:lvl4pPr>
            <a:lvl5pPr marL="2435902" indent="0">
              <a:buNone/>
              <a:defRPr sz="1200"/>
            </a:lvl5pPr>
            <a:lvl6pPr marL="3044878" indent="0">
              <a:buNone/>
              <a:defRPr sz="1200"/>
            </a:lvl6pPr>
            <a:lvl7pPr marL="3653853" indent="0">
              <a:buNone/>
              <a:defRPr sz="1200"/>
            </a:lvl7pPr>
            <a:lvl8pPr marL="4262828" indent="0">
              <a:buNone/>
              <a:defRPr sz="1200"/>
            </a:lvl8pPr>
            <a:lvl9pPr marL="48718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5"/>
            <a:ext cx="7313295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75" indent="0">
              <a:buNone/>
              <a:defRPr sz="3697"/>
            </a:lvl2pPr>
            <a:lvl3pPr marL="1217952" indent="0">
              <a:buNone/>
              <a:defRPr sz="3197"/>
            </a:lvl3pPr>
            <a:lvl4pPr marL="1826926" indent="0">
              <a:buNone/>
              <a:defRPr sz="2697"/>
            </a:lvl4pPr>
            <a:lvl5pPr marL="2435902" indent="0">
              <a:buNone/>
              <a:defRPr sz="2697"/>
            </a:lvl5pPr>
            <a:lvl6pPr marL="3044878" indent="0">
              <a:buNone/>
              <a:defRPr sz="2697"/>
            </a:lvl6pPr>
            <a:lvl7pPr marL="3653853" indent="0">
              <a:buNone/>
              <a:defRPr sz="2697"/>
            </a:lvl7pPr>
            <a:lvl8pPr marL="4262828" indent="0">
              <a:buNone/>
              <a:defRPr sz="2697"/>
            </a:lvl8pPr>
            <a:lvl9pPr marL="4871803" indent="0">
              <a:buNone/>
              <a:defRPr sz="26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4"/>
            <a:ext cx="7313295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75" indent="0">
              <a:buNone/>
              <a:defRPr sz="1600"/>
            </a:lvl2pPr>
            <a:lvl3pPr marL="1217952" indent="0">
              <a:buNone/>
              <a:defRPr sz="1300"/>
            </a:lvl3pPr>
            <a:lvl4pPr marL="1826926" indent="0">
              <a:buNone/>
              <a:defRPr sz="1200"/>
            </a:lvl4pPr>
            <a:lvl5pPr marL="2435902" indent="0">
              <a:buNone/>
              <a:defRPr sz="1200"/>
            </a:lvl5pPr>
            <a:lvl6pPr marL="3044878" indent="0">
              <a:buNone/>
              <a:defRPr sz="1200"/>
            </a:lvl6pPr>
            <a:lvl7pPr marL="3653853" indent="0">
              <a:buNone/>
              <a:defRPr sz="1200"/>
            </a:lvl7pPr>
            <a:lvl8pPr marL="4262828" indent="0">
              <a:buNone/>
              <a:defRPr sz="1200"/>
            </a:lvl8pPr>
            <a:lvl9pPr marL="48718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9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4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4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4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3287F3-22CF-1FC9-9946-EF525B3A9A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7999" y="508001"/>
            <a:ext cx="2994124" cy="3556959"/>
          </a:xfrm>
          <a:custGeom>
            <a:avLst/>
            <a:gdLst>
              <a:gd name="connsiteX0" fmla="*/ 0 w 2994124"/>
              <a:gd name="connsiteY0" fmla="*/ 0 h 3556959"/>
              <a:gd name="connsiteX1" fmla="*/ 2994124 w 2994124"/>
              <a:gd name="connsiteY1" fmla="*/ 0 h 3556959"/>
              <a:gd name="connsiteX2" fmla="*/ 2994124 w 2994124"/>
              <a:gd name="connsiteY2" fmla="*/ 3119987 h 3556959"/>
              <a:gd name="connsiteX3" fmla="*/ 2405349 w 2994124"/>
              <a:gd name="connsiteY3" fmla="*/ 3556959 h 3556959"/>
              <a:gd name="connsiteX4" fmla="*/ 0 w 2994124"/>
              <a:gd name="connsiteY4" fmla="*/ 2190672 h 355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4124" h="3556959">
                <a:moveTo>
                  <a:pt x="0" y="0"/>
                </a:moveTo>
                <a:lnTo>
                  <a:pt x="2994124" y="0"/>
                </a:lnTo>
                <a:lnTo>
                  <a:pt x="2994124" y="3119987"/>
                </a:lnTo>
                <a:lnTo>
                  <a:pt x="2405349" y="3556959"/>
                </a:lnTo>
                <a:lnTo>
                  <a:pt x="0" y="21906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8"/>
            <a:ext cx="10360501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1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5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6"/>
            <a:ext cx="10360501" cy="1362075"/>
          </a:xfrm>
        </p:spPr>
        <p:txBody>
          <a:bodyPr anchor="t"/>
          <a:lstStyle>
            <a:lvl1pPr algn="l">
              <a:defRPr sz="52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7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952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926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902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878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853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828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803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55" r:id="rId3"/>
    <p:sldLayoutId id="2147483662" r:id="rId4"/>
    <p:sldLayoutId id="2147483660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6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1217952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31" indent="-456731" algn="l" defTabSz="1217952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86" indent="-380609" algn="l" defTabSz="1217952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438" indent="-304489" algn="l" defTabSz="1217952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414" indent="-304489" algn="l" defTabSz="1217952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390" indent="-304489" algn="l" defTabSz="1217952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364" indent="-304489" algn="l" defTabSz="1217952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341" indent="-304489" algn="l" defTabSz="1217952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316" indent="-304489" algn="l" defTabSz="1217952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291" indent="-304489" algn="l" defTabSz="1217952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95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75" algn="l" defTabSz="121795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952" algn="l" defTabSz="121795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926" algn="l" defTabSz="121795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902" algn="l" defTabSz="121795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878" algn="l" defTabSz="121795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853" algn="l" defTabSz="121795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828" algn="l" defTabSz="121795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803" algn="l" defTabSz="121795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jpe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C1C815D-90E6-4720-BE53-87194A3FF7F4}"/>
              </a:ext>
            </a:extLst>
          </p:cNvPr>
          <p:cNvSpPr/>
          <p:nvPr/>
        </p:nvSpPr>
        <p:spPr>
          <a:xfrm>
            <a:off x="508000" y="814708"/>
            <a:ext cx="2994124" cy="556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F073B-D837-0E48-5313-401B28EF2D79}"/>
              </a:ext>
            </a:extLst>
          </p:cNvPr>
          <p:cNvSpPr/>
          <p:nvPr/>
        </p:nvSpPr>
        <p:spPr>
          <a:xfrm>
            <a:off x="3835622" y="814708"/>
            <a:ext cx="3770957" cy="3615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AB8C0-1102-F6D1-DAD7-26446D862464}"/>
              </a:ext>
            </a:extLst>
          </p:cNvPr>
          <p:cNvSpPr/>
          <p:nvPr/>
        </p:nvSpPr>
        <p:spPr>
          <a:xfrm>
            <a:off x="7941187" y="814707"/>
            <a:ext cx="3754284" cy="3615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0EC89B-5DFD-FE37-C510-B805CDC1C06E}"/>
              </a:ext>
            </a:extLst>
          </p:cNvPr>
          <p:cNvSpPr/>
          <p:nvPr/>
        </p:nvSpPr>
        <p:spPr>
          <a:xfrm>
            <a:off x="3826387" y="4704080"/>
            <a:ext cx="7869084" cy="16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" name="Picture Placeholder 193">
            <a:extLst>
              <a:ext uri="{FF2B5EF4-FFF2-40B4-BE49-F238E27FC236}">
                <a16:creationId xmlns:a16="http://schemas.microsoft.com/office/drawing/2014/main" id="{3D02D1E3-07AF-57CF-15C2-3EE1A12223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r="7912"/>
          <a:stretch/>
        </p:blipFill>
        <p:spPr>
          <a:xfrm>
            <a:off x="507999" y="814708"/>
            <a:ext cx="2994124" cy="3556959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2DD889-FCAE-A5A9-5F62-873675BBBF05}"/>
              </a:ext>
            </a:extLst>
          </p:cNvPr>
          <p:cNvSpPr txBox="1"/>
          <p:nvPr/>
        </p:nvSpPr>
        <p:spPr>
          <a:xfrm>
            <a:off x="4151868" y="980223"/>
            <a:ext cx="3163332" cy="3600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0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JANE DOE</a:t>
            </a:r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826FD9-3B99-1ACF-7CA2-656FE54B3DF3}"/>
              </a:ext>
            </a:extLst>
          </p:cNvPr>
          <p:cNvSpPr txBox="1"/>
          <p:nvPr/>
        </p:nvSpPr>
        <p:spPr>
          <a:xfrm>
            <a:off x="4151868" y="1327752"/>
            <a:ext cx="3163332" cy="3164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ea typeface="Segoe UI Black" panose="020B0A02040204020203" pitchFamily="34" charset="0"/>
              </a:rPr>
              <a:t>Designation</a:t>
            </a:r>
            <a:endParaRPr lang="en-US" sz="1400" dirty="0">
              <a:ea typeface="Segoe UI Black" panose="020B0A02040204020203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FC2640-F8FC-9506-9BF4-B1721681660F}"/>
              </a:ext>
            </a:extLst>
          </p:cNvPr>
          <p:cNvGrpSpPr/>
          <p:nvPr/>
        </p:nvGrpSpPr>
        <p:grpSpPr>
          <a:xfrm>
            <a:off x="746996" y="4126914"/>
            <a:ext cx="2516133" cy="1962473"/>
            <a:chOff x="837828" y="4116029"/>
            <a:chExt cx="2516133" cy="231712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2849C0-580C-66FF-4CAF-8B34BD08DA17}"/>
                </a:ext>
              </a:extLst>
            </p:cNvPr>
            <p:cNvGrpSpPr/>
            <p:nvPr/>
          </p:nvGrpSpPr>
          <p:grpSpPr>
            <a:xfrm>
              <a:off x="909836" y="4116029"/>
              <a:ext cx="2367056" cy="577973"/>
              <a:chOff x="621804" y="3805150"/>
              <a:chExt cx="2012043" cy="57797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714386-3515-2175-CCFD-0D4158CEB856}"/>
                  </a:ext>
                </a:extLst>
              </p:cNvPr>
              <p:cNvSpPr/>
              <p:nvPr/>
            </p:nvSpPr>
            <p:spPr>
              <a:xfrm>
                <a:off x="621804" y="4116463"/>
                <a:ext cx="2012043" cy="266660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IN" sz="1400" dirty="0"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Enter email address here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0E97B40-7CB7-7C4D-585F-7D8E65E48919}"/>
                  </a:ext>
                </a:extLst>
              </p:cNvPr>
              <p:cNvSpPr/>
              <p:nvPr/>
            </p:nvSpPr>
            <p:spPr>
              <a:xfrm>
                <a:off x="621804" y="3805150"/>
                <a:ext cx="2012043" cy="266661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IN" sz="1400" b="1" dirty="0"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EMAIL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9CD088F-D20D-5B0C-4A31-6B4D13B5112D}"/>
                </a:ext>
              </a:extLst>
            </p:cNvPr>
            <p:cNvCxnSpPr/>
            <p:nvPr/>
          </p:nvCxnSpPr>
          <p:spPr>
            <a:xfrm>
              <a:off x="837828" y="4841977"/>
              <a:ext cx="251613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082193C-2582-4C8F-13D4-C2F08A54FEA7}"/>
                </a:ext>
              </a:extLst>
            </p:cNvPr>
            <p:cNvGrpSpPr/>
            <p:nvPr/>
          </p:nvGrpSpPr>
          <p:grpSpPr>
            <a:xfrm>
              <a:off x="909836" y="4985603"/>
              <a:ext cx="2367056" cy="577975"/>
              <a:chOff x="621804" y="3805148"/>
              <a:chExt cx="2012043" cy="57797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6A57307-1CE7-14CF-E1E8-611A90638448}"/>
                  </a:ext>
                </a:extLst>
              </p:cNvPr>
              <p:cNvSpPr/>
              <p:nvPr/>
            </p:nvSpPr>
            <p:spPr>
              <a:xfrm>
                <a:off x="621804" y="4116463"/>
                <a:ext cx="2012043" cy="266660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IN" sz="1400" dirty="0"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Enter phone number here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5A0EA9-94F9-96BC-06CD-5A081AB85044}"/>
                  </a:ext>
                </a:extLst>
              </p:cNvPr>
              <p:cNvSpPr/>
              <p:nvPr/>
            </p:nvSpPr>
            <p:spPr>
              <a:xfrm>
                <a:off x="621804" y="3805148"/>
                <a:ext cx="2012043" cy="266659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IN" sz="1400" b="1" dirty="0"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PHONE NUMBER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99D56D-4A17-A371-ED00-8A292986B176}"/>
                </a:ext>
              </a:extLst>
            </p:cNvPr>
            <p:cNvCxnSpPr/>
            <p:nvPr/>
          </p:nvCxnSpPr>
          <p:spPr>
            <a:xfrm>
              <a:off x="837828" y="5711553"/>
              <a:ext cx="251613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279773-DBF1-E9FE-9392-61DF059B1194}"/>
                </a:ext>
              </a:extLst>
            </p:cNvPr>
            <p:cNvGrpSpPr/>
            <p:nvPr/>
          </p:nvGrpSpPr>
          <p:grpSpPr>
            <a:xfrm>
              <a:off x="909836" y="5855180"/>
              <a:ext cx="2367056" cy="577976"/>
              <a:chOff x="621804" y="3805147"/>
              <a:chExt cx="2012043" cy="57797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B4FF6-47BC-4FF2-15A9-12C515C8936F}"/>
                  </a:ext>
                </a:extLst>
              </p:cNvPr>
              <p:cNvSpPr/>
              <p:nvPr/>
            </p:nvSpPr>
            <p:spPr>
              <a:xfrm>
                <a:off x="621804" y="4116463"/>
                <a:ext cx="2012043" cy="266660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IN" sz="1400" dirty="0"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Enter address here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D18A8D-B5B0-16AA-53BD-C35F3BC4E27A}"/>
                  </a:ext>
                </a:extLst>
              </p:cNvPr>
              <p:cNvSpPr/>
              <p:nvPr/>
            </p:nvSpPr>
            <p:spPr>
              <a:xfrm>
                <a:off x="621804" y="3805147"/>
                <a:ext cx="2012043" cy="266659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IN" sz="1400" b="1" dirty="0"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ADDRESS</a:t>
                </a:r>
              </a:p>
            </p:txBody>
          </p:sp>
        </p:grp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A89403-7CAC-EE1C-B198-2A2A13495E0F}"/>
              </a:ext>
            </a:extLst>
          </p:cNvPr>
          <p:cNvCxnSpPr>
            <a:cxnSpLocks/>
          </p:cNvCxnSpPr>
          <p:nvPr/>
        </p:nvCxnSpPr>
        <p:spPr>
          <a:xfrm>
            <a:off x="4151868" y="1674326"/>
            <a:ext cx="31657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50F396-BBB9-280E-F0C7-FF0ADF03943F}"/>
              </a:ext>
            </a:extLst>
          </p:cNvPr>
          <p:cNvSpPr txBox="1"/>
          <p:nvPr/>
        </p:nvSpPr>
        <p:spPr>
          <a:xfrm>
            <a:off x="4151869" y="2108717"/>
            <a:ext cx="3163332" cy="5878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cs typeface="Segoe UI Light" panose="020B0502040204020203" pitchFamily="34" charset="0"/>
              </a:rPr>
              <a:t>This is a sample text. Insert your desired text here. This is a sample text. Insert your desired text here.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4875129-17A7-9182-C5EB-7E82B7BAFB33}"/>
              </a:ext>
            </a:extLst>
          </p:cNvPr>
          <p:cNvGrpSpPr/>
          <p:nvPr/>
        </p:nvGrpSpPr>
        <p:grpSpPr>
          <a:xfrm>
            <a:off x="4151868" y="3226722"/>
            <a:ext cx="3166679" cy="400110"/>
            <a:chOff x="4151868" y="3231638"/>
            <a:chExt cx="3166679" cy="4001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45F857-0A60-68C0-1B81-5A3DF2447183}"/>
                </a:ext>
              </a:extLst>
            </p:cNvPr>
            <p:cNvSpPr txBox="1"/>
            <p:nvPr/>
          </p:nvSpPr>
          <p:spPr>
            <a:xfrm>
              <a:off x="4151868" y="3231638"/>
              <a:ext cx="58575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kern="0" dirty="0">
                  <a:ea typeface="Calibri Light" charset="0"/>
                  <a:cs typeface="Calibri Light" charset="0"/>
                </a:rPr>
                <a:t>2014 - 2016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6CB02E4-0D7B-F8A2-D80E-D97B922BC8E8}"/>
                </a:ext>
              </a:extLst>
            </p:cNvPr>
            <p:cNvSpPr txBox="1"/>
            <p:nvPr/>
          </p:nvSpPr>
          <p:spPr>
            <a:xfrm>
              <a:off x="4818595" y="3231638"/>
              <a:ext cx="2499952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400" b="1" kern="0" dirty="0">
                  <a:ea typeface="Calibri Light" charset="0"/>
                  <a:cs typeface="Calibri Light" charset="0"/>
                </a:rPr>
                <a:t>Master Degree </a:t>
              </a:r>
            </a:p>
            <a:p>
              <a:r>
                <a:rPr lang="en-US" sz="1200" dirty="0">
                  <a:cs typeface="Segoe UI Light" panose="020B0502040204020203" pitchFamily="34" charset="0"/>
                </a:rPr>
                <a:t>Name of the University / College</a:t>
              </a:r>
              <a:endParaRPr lang="en-IN" sz="1200" dirty="0">
                <a:cs typeface="Segoe UI Light" panose="020B05020402040202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A220DCB-660B-3265-A312-82D2DE2ECD19}"/>
              </a:ext>
            </a:extLst>
          </p:cNvPr>
          <p:cNvGrpSpPr/>
          <p:nvPr/>
        </p:nvGrpSpPr>
        <p:grpSpPr>
          <a:xfrm>
            <a:off x="4151868" y="3822478"/>
            <a:ext cx="3094672" cy="400110"/>
            <a:chOff x="765820" y="1934995"/>
            <a:chExt cx="2541696" cy="40011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B4EA60-2CAA-1A79-4DAE-C009C11A52FD}"/>
                </a:ext>
              </a:extLst>
            </p:cNvPr>
            <p:cNvSpPr txBox="1"/>
            <p:nvPr/>
          </p:nvSpPr>
          <p:spPr>
            <a:xfrm>
              <a:off x="765820" y="1934995"/>
              <a:ext cx="48108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kern="0" dirty="0">
                  <a:ea typeface="Calibri Light" charset="0"/>
                  <a:cs typeface="Calibri Light" charset="0"/>
                </a:rPr>
                <a:t>2010 - 2014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214CDAE-71A4-FF97-E37B-C7780CAD8F15}"/>
                </a:ext>
              </a:extLst>
            </p:cNvPr>
            <p:cNvSpPr txBox="1"/>
            <p:nvPr/>
          </p:nvSpPr>
          <p:spPr>
            <a:xfrm>
              <a:off x="1313412" y="1934995"/>
              <a:ext cx="1994104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400" b="1" kern="0" dirty="0">
                  <a:ea typeface="Calibri Light" charset="0"/>
                  <a:cs typeface="Calibri Light" charset="0"/>
                </a:rPr>
                <a:t>Bachelor Degree </a:t>
              </a:r>
            </a:p>
            <a:p>
              <a:r>
                <a:rPr lang="en-US" sz="1200" dirty="0">
                  <a:cs typeface="Segoe UI Light" panose="020B0502040204020203" pitchFamily="34" charset="0"/>
                </a:rPr>
                <a:t>Name of the University / College</a:t>
              </a:r>
              <a:endParaRPr lang="en-IN" sz="1200" dirty="0">
                <a:cs typeface="Segoe UI Light" panose="020B0502040204020203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7C867E-3880-5B22-DD4F-FC0431C86914}"/>
              </a:ext>
            </a:extLst>
          </p:cNvPr>
          <p:cNvGrpSpPr/>
          <p:nvPr/>
        </p:nvGrpSpPr>
        <p:grpSpPr>
          <a:xfrm>
            <a:off x="8254651" y="1457710"/>
            <a:ext cx="3128695" cy="424155"/>
            <a:chOff x="765820" y="1207207"/>
            <a:chExt cx="2600836" cy="42415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D32B2E-26EE-324D-7BE6-75A5A3490071}"/>
                </a:ext>
              </a:extLst>
            </p:cNvPr>
            <p:cNvSpPr txBox="1"/>
            <p:nvPr/>
          </p:nvSpPr>
          <p:spPr>
            <a:xfrm>
              <a:off x="765820" y="1207207"/>
              <a:ext cx="481089" cy="390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kern="0" dirty="0">
                  <a:ea typeface="Calibri Light" charset="0"/>
                  <a:cs typeface="Calibri Light" charset="0"/>
                </a:rPr>
                <a:t>2023 - 0000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BD17CB-9B8F-F2CE-8E72-B036EE727983}"/>
                </a:ext>
              </a:extLst>
            </p:cNvPr>
            <p:cNvSpPr txBox="1"/>
            <p:nvPr/>
          </p:nvSpPr>
          <p:spPr>
            <a:xfrm>
              <a:off x="1313412" y="1207207"/>
              <a:ext cx="2053244" cy="4241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kern="0" dirty="0">
                  <a:ea typeface="Calibri Light" charset="0"/>
                  <a:cs typeface="Calibri Light" charset="0"/>
                </a:rPr>
                <a:t>Role Here</a:t>
              </a:r>
            </a:p>
            <a:p>
              <a:pPr>
                <a:lnSpc>
                  <a:spcPct val="110000"/>
                </a:lnSpc>
              </a:pPr>
              <a:r>
                <a:rPr lang="en-IN" sz="1200" dirty="0">
                  <a:cs typeface="Segoe UI Light" panose="020B0502040204020203" pitchFamily="34" charset="0"/>
                </a:rPr>
                <a:t>Company Name / Address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75A540D-C860-969C-35F5-6AF72479D5C9}"/>
              </a:ext>
            </a:extLst>
          </p:cNvPr>
          <p:cNvGrpSpPr/>
          <p:nvPr/>
        </p:nvGrpSpPr>
        <p:grpSpPr>
          <a:xfrm>
            <a:off x="8254651" y="2057613"/>
            <a:ext cx="3128695" cy="424155"/>
            <a:chOff x="765820" y="1934995"/>
            <a:chExt cx="2600836" cy="42415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252259-4518-D08D-6EDA-579D46822C3F}"/>
                </a:ext>
              </a:extLst>
            </p:cNvPr>
            <p:cNvSpPr txBox="1"/>
            <p:nvPr/>
          </p:nvSpPr>
          <p:spPr>
            <a:xfrm>
              <a:off x="765820" y="1934995"/>
              <a:ext cx="481089" cy="3903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kern="0" dirty="0">
                  <a:ea typeface="Calibri Light" charset="0"/>
                  <a:cs typeface="Calibri Light" charset="0"/>
                </a:rPr>
                <a:t>2022 - 2023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D58481-E3DB-8D9D-4D52-2E36ACA81981}"/>
                </a:ext>
              </a:extLst>
            </p:cNvPr>
            <p:cNvSpPr txBox="1"/>
            <p:nvPr/>
          </p:nvSpPr>
          <p:spPr>
            <a:xfrm>
              <a:off x="1313412" y="1934995"/>
              <a:ext cx="2053244" cy="4241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kern="0" dirty="0">
                  <a:ea typeface="Calibri Light" charset="0"/>
                  <a:cs typeface="Calibri Light" charset="0"/>
                </a:rPr>
                <a:t>Role Here</a:t>
              </a:r>
            </a:p>
            <a:p>
              <a:pPr>
                <a:lnSpc>
                  <a:spcPct val="110000"/>
                </a:lnSpc>
              </a:pPr>
              <a:r>
                <a:rPr lang="en-IN" sz="1200" dirty="0">
                  <a:cs typeface="Segoe UI Light" panose="020B0502040204020203" pitchFamily="34" charset="0"/>
                </a:rPr>
                <a:t>Company Name / Address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3774DFF-B2A6-3225-5F45-32A0F01FB4EF}"/>
              </a:ext>
            </a:extLst>
          </p:cNvPr>
          <p:cNvCxnSpPr>
            <a:cxnSpLocks/>
          </p:cNvCxnSpPr>
          <p:nvPr/>
        </p:nvCxnSpPr>
        <p:spPr>
          <a:xfrm>
            <a:off x="4151868" y="3724655"/>
            <a:ext cx="31657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A5ACCC6-9465-ED14-953E-E65A7DB2176B}"/>
              </a:ext>
            </a:extLst>
          </p:cNvPr>
          <p:cNvGrpSpPr/>
          <p:nvPr/>
        </p:nvGrpSpPr>
        <p:grpSpPr>
          <a:xfrm>
            <a:off x="4151868" y="1793966"/>
            <a:ext cx="1928366" cy="262031"/>
            <a:chOff x="4151868" y="1729523"/>
            <a:chExt cx="1928366" cy="29260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EFE349F-129A-85FD-3E16-1AD142B995AB}"/>
                </a:ext>
              </a:extLst>
            </p:cNvPr>
            <p:cNvSpPr/>
            <p:nvPr/>
          </p:nvSpPr>
          <p:spPr>
            <a:xfrm>
              <a:off x="4151868" y="1729523"/>
              <a:ext cx="1928366" cy="292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CAB5C7-EAAB-D123-2AA7-6BAB74D11227}"/>
                </a:ext>
              </a:extLst>
            </p:cNvPr>
            <p:cNvSpPr txBox="1"/>
            <p:nvPr/>
          </p:nvSpPr>
          <p:spPr>
            <a:xfrm>
              <a:off x="4249584" y="1793766"/>
              <a:ext cx="1033518" cy="1633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cs typeface="Segoe UI Light" panose="020B0502040204020203" pitchFamily="34" charset="0"/>
                </a:rPr>
                <a:t>About Me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7DFAD3-D108-A5DE-BDD4-00AA11BFCBF3}"/>
              </a:ext>
            </a:extLst>
          </p:cNvPr>
          <p:cNvGrpSpPr/>
          <p:nvPr/>
        </p:nvGrpSpPr>
        <p:grpSpPr>
          <a:xfrm>
            <a:off x="4151868" y="2872376"/>
            <a:ext cx="1928366" cy="262031"/>
            <a:chOff x="4151868" y="1729523"/>
            <a:chExt cx="1928366" cy="29260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F1E7AA0-A4A0-3FDC-7529-001AEB357B08}"/>
                </a:ext>
              </a:extLst>
            </p:cNvPr>
            <p:cNvSpPr/>
            <p:nvPr/>
          </p:nvSpPr>
          <p:spPr>
            <a:xfrm>
              <a:off x="4151868" y="1729523"/>
              <a:ext cx="1928366" cy="292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534DF0-C69D-4102-44E1-F33DC585FDF9}"/>
                </a:ext>
              </a:extLst>
            </p:cNvPr>
            <p:cNvSpPr txBox="1"/>
            <p:nvPr/>
          </p:nvSpPr>
          <p:spPr>
            <a:xfrm>
              <a:off x="4249584" y="1793766"/>
              <a:ext cx="1033518" cy="1633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cs typeface="Segoe UI Light" panose="020B0502040204020203" pitchFamily="34" charset="0"/>
                </a:rPr>
                <a:t>Education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52804E0-8F87-BC34-C232-69FBA8E53B36}"/>
              </a:ext>
            </a:extLst>
          </p:cNvPr>
          <p:cNvGrpSpPr/>
          <p:nvPr/>
        </p:nvGrpSpPr>
        <p:grpSpPr>
          <a:xfrm>
            <a:off x="8260848" y="1124744"/>
            <a:ext cx="1926556" cy="262031"/>
            <a:chOff x="4151868" y="1729523"/>
            <a:chExt cx="1926556" cy="29260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3AC510-1DCF-EB5F-7F3E-FBBC7D8C2488}"/>
                </a:ext>
              </a:extLst>
            </p:cNvPr>
            <p:cNvSpPr/>
            <p:nvPr/>
          </p:nvSpPr>
          <p:spPr>
            <a:xfrm>
              <a:off x="4151868" y="1729523"/>
              <a:ext cx="1926556" cy="292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2DC292-3921-E2C4-CEEF-61B7FD253B75}"/>
                </a:ext>
              </a:extLst>
            </p:cNvPr>
            <p:cNvSpPr txBox="1"/>
            <p:nvPr/>
          </p:nvSpPr>
          <p:spPr>
            <a:xfrm>
              <a:off x="4249583" y="1793766"/>
              <a:ext cx="1742835" cy="1633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cs typeface="Segoe UI Light" panose="020B0502040204020203" pitchFamily="34" charset="0"/>
                </a:rPr>
                <a:t>Work Experience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6DD786-6B85-EBA9-D377-4E37EB9ED920}"/>
              </a:ext>
            </a:extLst>
          </p:cNvPr>
          <p:cNvCxnSpPr>
            <a:cxnSpLocks/>
          </p:cNvCxnSpPr>
          <p:nvPr/>
        </p:nvCxnSpPr>
        <p:spPr>
          <a:xfrm>
            <a:off x="8238446" y="1969739"/>
            <a:ext cx="31657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AB453B-5403-FDC3-9AEA-40AF00C120B0}"/>
              </a:ext>
            </a:extLst>
          </p:cNvPr>
          <p:cNvCxnSpPr>
            <a:cxnSpLocks/>
          </p:cNvCxnSpPr>
          <p:nvPr/>
        </p:nvCxnSpPr>
        <p:spPr>
          <a:xfrm>
            <a:off x="8238446" y="2569642"/>
            <a:ext cx="31657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DA30FF-2D3B-6272-C533-AAFBB79511FA}"/>
              </a:ext>
            </a:extLst>
          </p:cNvPr>
          <p:cNvGrpSpPr/>
          <p:nvPr/>
        </p:nvGrpSpPr>
        <p:grpSpPr>
          <a:xfrm>
            <a:off x="8254651" y="3210467"/>
            <a:ext cx="3128695" cy="424155"/>
            <a:chOff x="765820" y="1207207"/>
            <a:chExt cx="2600836" cy="42415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FEB94AF-0ED0-12E5-E8AB-A3F1D72877F0}"/>
                </a:ext>
              </a:extLst>
            </p:cNvPr>
            <p:cNvSpPr txBox="1"/>
            <p:nvPr/>
          </p:nvSpPr>
          <p:spPr>
            <a:xfrm>
              <a:off x="765820" y="1207207"/>
              <a:ext cx="481089" cy="1871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kern="0" dirty="0">
                  <a:ea typeface="Calibri Light" charset="0"/>
                  <a:cs typeface="Calibri Light" charset="0"/>
                </a:rPr>
                <a:t>2023 -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574BA3F-3B82-2614-D9F8-D27C29F90329}"/>
                </a:ext>
              </a:extLst>
            </p:cNvPr>
            <p:cNvSpPr txBox="1"/>
            <p:nvPr/>
          </p:nvSpPr>
          <p:spPr>
            <a:xfrm>
              <a:off x="1313412" y="1207207"/>
              <a:ext cx="2053244" cy="4241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kern="0" dirty="0">
                  <a:ea typeface="Calibri Light" charset="0"/>
                  <a:cs typeface="Calibri Light" charset="0"/>
                </a:rPr>
                <a:t>Achievement 01</a:t>
              </a:r>
            </a:p>
            <a:p>
              <a:pPr>
                <a:lnSpc>
                  <a:spcPct val="110000"/>
                </a:lnSpc>
              </a:pPr>
              <a:r>
                <a:rPr lang="en-US" sz="1200" dirty="0">
                  <a:cs typeface="Segoe UI Light" panose="020B0502040204020203" pitchFamily="34" charset="0"/>
                </a:rPr>
                <a:t>Insert your desired text here</a:t>
              </a:r>
              <a:endParaRPr lang="en-IN" sz="1200" dirty="0">
                <a:cs typeface="Segoe UI Light" panose="020B05020402040202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D8FE10F-094E-EF62-22DA-A7F7C4478032}"/>
              </a:ext>
            </a:extLst>
          </p:cNvPr>
          <p:cNvGrpSpPr/>
          <p:nvPr/>
        </p:nvGrpSpPr>
        <p:grpSpPr>
          <a:xfrm>
            <a:off x="8254651" y="3798433"/>
            <a:ext cx="3128695" cy="424155"/>
            <a:chOff x="765820" y="1934995"/>
            <a:chExt cx="2600836" cy="42415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D142D5C-8A0B-4857-ACEB-624D550506D8}"/>
                </a:ext>
              </a:extLst>
            </p:cNvPr>
            <p:cNvSpPr txBox="1"/>
            <p:nvPr/>
          </p:nvSpPr>
          <p:spPr>
            <a:xfrm>
              <a:off x="765820" y="1934995"/>
              <a:ext cx="481089" cy="1871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kern="0" dirty="0">
                  <a:ea typeface="Calibri Light" charset="0"/>
                  <a:cs typeface="Calibri Light" charset="0"/>
                </a:rPr>
                <a:t>2023 -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161FA4-C1CE-83E9-37F0-B8B6B1867679}"/>
                </a:ext>
              </a:extLst>
            </p:cNvPr>
            <p:cNvSpPr txBox="1"/>
            <p:nvPr/>
          </p:nvSpPr>
          <p:spPr>
            <a:xfrm>
              <a:off x="1313412" y="1934995"/>
              <a:ext cx="2053244" cy="4241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kern="0" dirty="0">
                  <a:ea typeface="Calibri Light" charset="0"/>
                  <a:cs typeface="Calibri Light" charset="0"/>
                </a:rPr>
                <a:t>Achievement 02</a:t>
              </a:r>
            </a:p>
            <a:p>
              <a:pPr>
                <a:lnSpc>
                  <a:spcPct val="110000"/>
                </a:lnSpc>
              </a:pPr>
              <a:r>
                <a:rPr lang="en-US" sz="1200" dirty="0">
                  <a:cs typeface="Segoe UI Light" panose="020B0502040204020203" pitchFamily="34" charset="0"/>
                </a:rPr>
                <a:t>Insert your desired text here</a:t>
              </a:r>
              <a:endParaRPr lang="en-IN" sz="1200" dirty="0">
                <a:cs typeface="Segoe UI Light" panose="020B05020402040202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46A2973-20A9-21D3-E3F2-A17507FEFC61}"/>
              </a:ext>
            </a:extLst>
          </p:cNvPr>
          <p:cNvGrpSpPr/>
          <p:nvPr/>
        </p:nvGrpSpPr>
        <p:grpSpPr>
          <a:xfrm>
            <a:off x="8260848" y="2842776"/>
            <a:ext cx="1926556" cy="262031"/>
            <a:chOff x="4151868" y="1729523"/>
            <a:chExt cx="1926556" cy="29260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4682C07-34C7-A495-FE56-EF16AA374BCA}"/>
                </a:ext>
              </a:extLst>
            </p:cNvPr>
            <p:cNvSpPr/>
            <p:nvPr/>
          </p:nvSpPr>
          <p:spPr>
            <a:xfrm>
              <a:off x="4151868" y="1729523"/>
              <a:ext cx="1926556" cy="292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BAE62DB-CF77-FA79-7368-1886DE076A88}"/>
                </a:ext>
              </a:extLst>
            </p:cNvPr>
            <p:cNvSpPr txBox="1"/>
            <p:nvPr/>
          </p:nvSpPr>
          <p:spPr>
            <a:xfrm>
              <a:off x="4249583" y="1793766"/>
              <a:ext cx="1742835" cy="1633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cs typeface="Segoe UI Light" panose="020B0502040204020203" pitchFamily="34" charset="0"/>
                </a:rPr>
                <a:t>Achievements</a:t>
              </a:r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C8DC37D-85E2-F7A6-5AED-B50A71321F9C}"/>
              </a:ext>
            </a:extLst>
          </p:cNvPr>
          <p:cNvCxnSpPr>
            <a:cxnSpLocks/>
          </p:cNvCxnSpPr>
          <p:nvPr/>
        </p:nvCxnSpPr>
        <p:spPr>
          <a:xfrm>
            <a:off x="8238446" y="3716527"/>
            <a:ext cx="31657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24CFA63-09BD-72EF-F561-94BE82673F3B}"/>
              </a:ext>
            </a:extLst>
          </p:cNvPr>
          <p:cNvGrpSpPr/>
          <p:nvPr/>
        </p:nvGrpSpPr>
        <p:grpSpPr>
          <a:xfrm>
            <a:off x="4151835" y="4945452"/>
            <a:ext cx="1926556" cy="262031"/>
            <a:chOff x="4151868" y="1729523"/>
            <a:chExt cx="1926556" cy="29260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A4462FB-439C-1E47-4EDE-E2344F5A56C5}"/>
                </a:ext>
              </a:extLst>
            </p:cNvPr>
            <p:cNvSpPr/>
            <p:nvPr/>
          </p:nvSpPr>
          <p:spPr>
            <a:xfrm>
              <a:off x="4151868" y="1729523"/>
              <a:ext cx="1926556" cy="292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D0B9B6-9EA7-88A4-5A8F-C89A82F1B880}"/>
                </a:ext>
              </a:extLst>
            </p:cNvPr>
            <p:cNvSpPr txBox="1"/>
            <p:nvPr/>
          </p:nvSpPr>
          <p:spPr>
            <a:xfrm>
              <a:off x="4249583" y="1793766"/>
              <a:ext cx="1742835" cy="1633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cs typeface="Segoe UI Light" panose="020B0502040204020203" pitchFamily="34" charset="0"/>
                </a:rPr>
                <a:t>Professional Skills</a:t>
              </a:r>
            </a:p>
          </p:txBody>
        </p:sp>
      </p:grpSp>
      <p:graphicFrame>
        <p:nvGraphicFramePr>
          <p:cNvPr id="170" name="Chart 169">
            <a:extLst>
              <a:ext uri="{FF2B5EF4-FFF2-40B4-BE49-F238E27FC236}">
                <a16:creationId xmlns:a16="http://schemas.microsoft.com/office/drawing/2014/main" id="{50C80325-87E5-271F-B382-DF052E79F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94743"/>
              </p:ext>
            </p:extLst>
          </p:nvPr>
        </p:nvGraphicFramePr>
        <p:xfrm>
          <a:off x="6556407" y="5442680"/>
          <a:ext cx="2429263" cy="34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2" name="TextBox 171">
            <a:extLst>
              <a:ext uri="{FF2B5EF4-FFF2-40B4-BE49-F238E27FC236}">
                <a16:creationId xmlns:a16="http://schemas.microsoft.com/office/drawing/2014/main" id="{9E8C1DD9-6D0C-7133-61F7-B1F6840699AF}"/>
              </a:ext>
            </a:extLst>
          </p:cNvPr>
          <p:cNvSpPr txBox="1"/>
          <p:nvPr/>
        </p:nvSpPr>
        <p:spPr>
          <a:xfrm>
            <a:off x="6710149" y="5336511"/>
            <a:ext cx="213898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kern="0" dirty="0">
                <a:ea typeface="Calibri Light" charset="0"/>
                <a:cs typeface="Calibri Light" charset="0"/>
              </a:rPr>
              <a:t>Skills 03</a:t>
            </a:r>
            <a:endParaRPr lang="en-US" sz="1200" dirty="0">
              <a:ea typeface="Calibri Light" charset="0"/>
              <a:cs typeface="Calibri Light" charset="0"/>
            </a:endParaRPr>
          </a:p>
        </p:txBody>
      </p:sp>
      <p:graphicFrame>
        <p:nvGraphicFramePr>
          <p:cNvPr id="173" name="Chart 172">
            <a:extLst>
              <a:ext uri="{FF2B5EF4-FFF2-40B4-BE49-F238E27FC236}">
                <a16:creationId xmlns:a16="http://schemas.microsoft.com/office/drawing/2014/main" id="{ED6F81A0-27E2-1B7D-6679-5E35AEF8A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486392"/>
              </p:ext>
            </p:extLst>
          </p:nvPr>
        </p:nvGraphicFramePr>
        <p:xfrm>
          <a:off x="6556407" y="5873117"/>
          <a:ext cx="2429263" cy="34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4" name="TextBox 173">
            <a:extLst>
              <a:ext uri="{FF2B5EF4-FFF2-40B4-BE49-F238E27FC236}">
                <a16:creationId xmlns:a16="http://schemas.microsoft.com/office/drawing/2014/main" id="{57C3E033-51B9-778A-A103-9704D7A8A6D8}"/>
              </a:ext>
            </a:extLst>
          </p:cNvPr>
          <p:cNvSpPr txBox="1"/>
          <p:nvPr/>
        </p:nvSpPr>
        <p:spPr>
          <a:xfrm>
            <a:off x="6710149" y="5766948"/>
            <a:ext cx="213898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kern="0" dirty="0">
                <a:ea typeface="Calibri Light" charset="0"/>
                <a:cs typeface="Calibri Light" charset="0"/>
              </a:rPr>
              <a:t>Skills 04</a:t>
            </a:r>
            <a:endParaRPr lang="en-US" sz="1200" dirty="0">
              <a:ea typeface="Calibri Light" charset="0"/>
              <a:cs typeface="Calibri Light" charset="0"/>
            </a:endParaRPr>
          </a:p>
        </p:txBody>
      </p:sp>
      <p:graphicFrame>
        <p:nvGraphicFramePr>
          <p:cNvPr id="169" name="Chart 168">
            <a:extLst>
              <a:ext uri="{FF2B5EF4-FFF2-40B4-BE49-F238E27FC236}">
                <a16:creationId xmlns:a16="http://schemas.microsoft.com/office/drawing/2014/main" id="{6E895BB7-E12F-CAF8-4533-59261B590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678606"/>
              </p:ext>
            </p:extLst>
          </p:nvPr>
        </p:nvGraphicFramePr>
        <p:xfrm>
          <a:off x="3998465" y="5877939"/>
          <a:ext cx="2429263" cy="34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1" name="TextBox 170">
            <a:extLst>
              <a:ext uri="{FF2B5EF4-FFF2-40B4-BE49-F238E27FC236}">
                <a16:creationId xmlns:a16="http://schemas.microsoft.com/office/drawing/2014/main" id="{1C2F99BC-D3CF-DD9D-469B-1F4058167029}"/>
              </a:ext>
            </a:extLst>
          </p:cNvPr>
          <p:cNvSpPr txBox="1"/>
          <p:nvPr/>
        </p:nvSpPr>
        <p:spPr>
          <a:xfrm>
            <a:off x="4152207" y="5771770"/>
            <a:ext cx="213898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kern="0" dirty="0">
                <a:ea typeface="Calibri Light" charset="0"/>
                <a:cs typeface="Calibri Light" charset="0"/>
              </a:rPr>
              <a:t>Skills 02</a:t>
            </a:r>
            <a:endParaRPr lang="en-US" sz="1200" dirty="0">
              <a:ea typeface="Calibri Light" charset="0"/>
              <a:cs typeface="Calibri Light" charset="0"/>
            </a:endParaRPr>
          </a:p>
        </p:txBody>
      </p:sp>
      <p:graphicFrame>
        <p:nvGraphicFramePr>
          <p:cNvPr id="175" name="Chart 174">
            <a:extLst>
              <a:ext uri="{FF2B5EF4-FFF2-40B4-BE49-F238E27FC236}">
                <a16:creationId xmlns:a16="http://schemas.microsoft.com/office/drawing/2014/main" id="{9D917AA3-1648-B53F-27A6-80DFE7DF0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531937"/>
              </p:ext>
            </p:extLst>
          </p:nvPr>
        </p:nvGraphicFramePr>
        <p:xfrm>
          <a:off x="3998465" y="5447502"/>
          <a:ext cx="2429263" cy="34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6" name="TextBox 175">
            <a:extLst>
              <a:ext uri="{FF2B5EF4-FFF2-40B4-BE49-F238E27FC236}">
                <a16:creationId xmlns:a16="http://schemas.microsoft.com/office/drawing/2014/main" id="{1A256F6D-8493-F83C-63D8-A00A690FE018}"/>
              </a:ext>
            </a:extLst>
          </p:cNvPr>
          <p:cNvSpPr txBox="1"/>
          <p:nvPr/>
        </p:nvSpPr>
        <p:spPr>
          <a:xfrm>
            <a:off x="4152207" y="5341333"/>
            <a:ext cx="213898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kern="0" dirty="0">
                <a:ea typeface="Calibri Light" charset="0"/>
                <a:cs typeface="Calibri Light" charset="0"/>
              </a:rPr>
              <a:t>Skills 01</a:t>
            </a:r>
            <a:endParaRPr lang="en-US" sz="1200" dirty="0">
              <a:ea typeface="Calibri Light" charset="0"/>
              <a:cs typeface="Calibri Light" charset="0"/>
            </a:endParaRPr>
          </a:p>
        </p:txBody>
      </p:sp>
      <p:graphicFrame>
        <p:nvGraphicFramePr>
          <p:cNvPr id="183" name="Chart 182">
            <a:extLst>
              <a:ext uri="{FF2B5EF4-FFF2-40B4-BE49-F238E27FC236}">
                <a16:creationId xmlns:a16="http://schemas.microsoft.com/office/drawing/2014/main" id="{86DB3ABD-D948-964E-6C0E-EA8E4C161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098721"/>
              </p:ext>
            </p:extLst>
          </p:nvPr>
        </p:nvGraphicFramePr>
        <p:xfrm>
          <a:off x="9114348" y="5442680"/>
          <a:ext cx="2429263" cy="34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4" name="TextBox 183">
            <a:extLst>
              <a:ext uri="{FF2B5EF4-FFF2-40B4-BE49-F238E27FC236}">
                <a16:creationId xmlns:a16="http://schemas.microsoft.com/office/drawing/2014/main" id="{E28E6784-0DF9-2CC8-5B34-1542B8B9BCD3}"/>
              </a:ext>
            </a:extLst>
          </p:cNvPr>
          <p:cNvSpPr txBox="1"/>
          <p:nvPr/>
        </p:nvSpPr>
        <p:spPr>
          <a:xfrm>
            <a:off x="9268090" y="5336511"/>
            <a:ext cx="213898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kern="0" dirty="0">
                <a:ea typeface="Calibri Light" charset="0"/>
                <a:cs typeface="Calibri Light" charset="0"/>
              </a:rPr>
              <a:t>Skills 05</a:t>
            </a:r>
            <a:endParaRPr lang="en-US" sz="1200" dirty="0">
              <a:ea typeface="Calibri Light" charset="0"/>
              <a:cs typeface="Calibri Light" charset="0"/>
            </a:endParaRPr>
          </a:p>
        </p:txBody>
      </p:sp>
      <p:graphicFrame>
        <p:nvGraphicFramePr>
          <p:cNvPr id="185" name="Chart 184">
            <a:extLst>
              <a:ext uri="{FF2B5EF4-FFF2-40B4-BE49-F238E27FC236}">
                <a16:creationId xmlns:a16="http://schemas.microsoft.com/office/drawing/2014/main" id="{B956FF01-8991-0661-6AA4-CF3C5BA19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804103"/>
              </p:ext>
            </p:extLst>
          </p:nvPr>
        </p:nvGraphicFramePr>
        <p:xfrm>
          <a:off x="9114348" y="5873117"/>
          <a:ext cx="2429263" cy="34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6" name="TextBox 185">
            <a:extLst>
              <a:ext uri="{FF2B5EF4-FFF2-40B4-BE49-F238E27FC236}">
                <a16:creationId xmlns:a16="http://schemas.microsoft.com/office/drawing/2014/main" id="{58A57CA2-4E26-9B35-4D9E-38BA96C066E9}"/>
              </a:ext>
            </a:extLst>
          </p:cNvPr>
          <p:cNvSpPr txBox="1"/>
          <p:nvPr/>
        </p:nvSpPr>
        <p:spPr>
          <a:xfrm>
            <a:off x="9268090" y="5766948"/>
            <a:ext cx="213898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kern="0" dirty="0">
                <a:ea typeface="Calibri Light" charset="0"/>
                <a:cs typeface="Calibri Light" charset="0"/>
              </a:rPr>
              <a:t>Skills 06</a:t>
            </a:r>
            <a:endParaRPr lang="en-US" sz="1200" dirty="0">
              <a:ea typeface="Calibri Light" charset="0"/>
              <a:cs typeface="Calibri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FC5E0-89C1-06C3-4B56-C2EEBC62357B}"/>
              </a:ext>
            </a:extLst>
          </p:cNvPr>
          <p:cNvSpPr txBox="1"/>
          <p:nvPr/>
        </p:nvSpPr>
        <p:spPr>
          <a:xfrm>
            <a:off x="423916" y="206533"/>
            <a:ext cx="70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ONE-PAGE RESUME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98" y="-65360"/>
            <a:ext cx="12179304" cy="6864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52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70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52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5" y="4649777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52">
              <a:defRPr/>
            </a:pPr>
            <a:r>
              <a:rPr lang="en-US" sz="2397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8"/>
            <a:ext cx="2788938" cy="5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8" y="4034371"/>
            <a:ext cx="1842755" cy="7421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1217952">
              <a:defRPr/>
            </a:pPr>
            <a:endParaRPr lang="en-US" sz="23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60" cy="830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7952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7952">
              <a:defRPr/>
            </a:pPr>
            <a:r>
              <a:rPr lang="en-US" sz="3197" b="1" dirty="0">
                <a:solidFill>
                  <a:prstClr val="white"/>
                </a:solidFill>
              </a:rPr>
              <a:t>FREEBUNDLE15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5"/>
            <a:ext cx="5023965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7952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6"/>
            <a:ext cx="4152036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7952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9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52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52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52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52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52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52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7952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7952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3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52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1"/>
            <a:ext cx="4716867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19" indent="-169719" defTabSz="12179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19" indent="-169719" defTabSz="12179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19" indent="-169719" defTabSz="12179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5" y="4468203"/>
            <a:ext cx="5910649" cy="36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7952">
              <a:defRPr/>
            </a:pPr>
            <a:r>
              <a:rPr lang="en-US" sz="1797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6121199"/>
            <a:ext cx="12179304" cy="675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2F3127-106E-4667-8BC6-77F675D1D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933450"/>
            <a:ext cx="3800028" cy="21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8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E35A35"/>
      </a:accent1>
      <a:accent2>
        <a:srgbClr val="E3AC14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5728</TotalTime>
  <Words>247</Words>
  <Application>Microsoft Office PowerPoint</Application>
  <PresentationFormat>Custom</PresentationFormat>
  <Paragraphs>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Open Sans Light</vt:lpstr>
      <vt:lpstr>Segoe UI</vt:lpstr>
      <vt:lpstr>Segoe UI Black</vt:lpstr>
      <vt:lpstr>Segoe UI Light</vt:lpstr>
      <vt:lpstr>Office Theme</vt:lpstr>
      <vt:lpstr>2_Office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Arslan</cp:lastModifiedBy>
  <cp:revision>122</cp:revision>
  <dcterms:created xsi:type="dcterms:W3CDTF">2013-09-12T13:05:01Z</dcterms:created>
  <dcterms:modified xsi:type="dcterms:W3CDTF">2023-12-08T09:14:13Z</dcterms:modified>
</cp:coreProperties>
</file>