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9"/>
  </p:notesMasterIdLst>
  <p:sldIdLst>
    <p:sldId id="276" r:id="rId3"/>
    <p:sldId id="277" r:id="rId4"/>
    <p:sldId id="278" r:id="rId5"/>
    <p:sldId id="279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371A5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2" d="100"/>
          <a:sy n="82" d="100"/>
        </p:scale>
        <p:origin x="50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https://unsplash.com/photos/woman-in-black-suit-jacket-QGr6H7pri-Q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https://unsplash.com/photos/woman-in-black-suit-jacket-QGr6H7pri-Q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https://unsplash.com/photos/woman-in-black-suit-jacket-QGr6H7pri-Q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1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4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2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9124BE-FD09-462C-2D15-8B970D47B8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743" y="764703"/>
            <a:ext cx="2808312" cy="3458953"/>
          </a:xfrm>
          <a:custGeom>
            <a:avLst/>
            <a:gdLst>
              <a:gd name="connsiteX0" fmla="*/ 0 w 2808312"/>
              <a:gd name="connsiteY0" fmla="*/ 0 h 3458953"/>
              <a:gd name="connsiteX1" fmla="*/ 2808312 w 2808312"/>
              <a:gd name="connsiteY1" fmla="*/ 0 h 3458953"/>
              <a:gd name="connsiteX2" fmla="*/ 2808312 w 2808312"/>
              <a:gd name="connsiteY2" fmla="*/ 3458953 h 3458953"/>
              <a:gd name="connsiteX3" fmla="*/ 0 w 2808312"/>
              <a:gd name="connsiteY3" fmla="*/ 3458953 h 34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8312" h="3458953">
                <a:moveTo>
                  <a:pt x="0" y="0"/>
                </a:moveTo>
                <a:lnTo>
                  <a:pt x="2808312" y="0"/>
                </a:lnTo>
                <a:lnTo>
                  <a:pt x="2808312" y="3458953"/>
                </a:lnTo>
                <a:lnTo>
                  <a:pt x="0" y="34589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9124BE-FD09-462C-2D15-8B970D47B8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742" y="1196752"/>
            <a:ext cx="3539469" cy="4464496"/>
          </a:xfrm>
          <a:custGeom>
            <a:avLst/>
            <a:gdLst>
              <a:gd name="connsiteX0" fmla="*/ 0 w 2808312"/>
              <a:gd name="connsiteY0" fmla="*/ 0 h 3458953"/>
              <a:gd name="connsiteX1" fmla="*/ 2808312 w 2808312"/>
              <a:gd name="connsiteY1" fmla="*/ 0 h 3458953"/>
              <a:gd name="connsiteX2" fmla="*/ 2808312 w 2808312"/>
              <a:gd name="connsiteY2" fmla="*/ 3458953 h 3458953"/>
              <a:gd name="connsiteX3" fmla="*/ 0 w 2808312"/>
              <a:gd name="connsiteY3" fmla="*/ 3458953 h 34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8312" h="3458953">
                <a:moveTo>
                  <a:pt x="0" y="0"/>
                </a:moveTo>
                <a:lnTo>
                  <a:pt x="2808312" y="0"/>
                </a:lnTo>
                <a:lnTo>
                  <a:pt x="2808312" y="3458953"/>
                </a:lnTo>
                <a:lnTo>
                  <a:pt x="0" y="34589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76BB42-4F81-0692-DE46-4B096CCEC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1124746"/>
            <a:ext cx="4933246" cy="2894102"/>
          </a:xfrm>
          <a:custGeom>
            <a:avLst/>
            <a:gdLst>
              <a:gd name="connsiteX0" fmla="*/ 0 w 4726262"/>
              <a:gd name="connsiteY0" fmla="*/ 0 h 2894102"/>
              <a:gd name="connsiteX1" fmla="*/ 4726262 w 4726262"/>
              <a:gd name="connsiteY1" fmla="*/ 0 h 2894102"/>
              <a:gd name="connsiteX2" fmla="*/ 4726262 w 4726262"/>
              <a:gd name="connsiteY2" fmla="*/ 2894102 h 2894102"/>
              <a:gd name="connsiteX3" fmla="*/ 0 w 4726262"/>
              <a:gd name="connsiteY3" fmla="*/ 2894102 h 28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262" h="2894102">
                <a:moveTo>
                  <a:pt x="0" y="0"/>
                </a:moveTo>
                <a:lnTo>
                  <a:pt x="4726262" y="0"/>
                </a:lnTo>
                <a:lnTo>
                  <a:pt x="4726262" y="2894102"/>
                </a:lnTo>
                <a:lnTo>
                  <a:pt x="0" y="289410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39398E-4ECD-B219-2C3E-A18DA1C8A8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998068" cy="2860158"/>
          </a:xfrm>
          <a:custGeom>
            <a:avLst/>
            <a:gdLst>
              <a:gd name="connsiteX0" fmla="*/ 0 w 2998068"/>
              <a:gd name="connsiteY0" fmla="*/ 0 h 2860158"/>
              <a:gd name="connsiteX1" fmla="*/ 2998068 w 2998068"/>
              <a:gd name="connsiteY1" fmla="*/ 0 h 2860158"/>
              <a:gd name="connsiteX2" fmla="*/ 2998068 w 2998068"/>
              <a:gd name="connsiteY2" fmla="*/ 2860158 h 2860158"/>
              <a:gd name="connsiteX3" fmla="*/ 0 w 2998068"/>
              <a:gd name="connsiteY3" fmla="*/ 2860158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8068" h="2860158">
                <a:moveTo>
                  <a:pt x="0" y="0"/>
                </a:moveTo>
                <a:lnTo>
                  <a:pt x="2998068" y="0"/>
                </a:lnTo>
                <a:lnTo>
                  <a:pt x="2998068" y="2860158"/>
                </a:lnTo>
                <a:lnTo>
                  <a:pt x="0" y="286015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4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0" r:id="rId10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6.png"/><Relationship Id="rId1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5.sv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image" Target="../media/image11.svg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2AF0BB-A351-89C2-A32D-B12AD4C79210}"/>
              </a:ext>
            </a:extLst>
          </p:cNvPr>
          <p:cNvGrpSpPr/>
          <p:nvPr/>
        </p:nvGrpSpPr>
        <p:grpSpPr>
          <a:xfrm rot="16200000" flipV="1">
            <a:off x="10787456" y="5456631"/>
            <a:ext cx="1460809" cy="1341926"/>
            <a:chOff x="0" y="0"/>
            <a:chExt cx="3264509" cy="2998839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AAC79965-C013-5941-F951-211D3BFA672B}"/>
                </a:ext>
              </a:extLst>
            </p:cNvPr>
            <p:cNvSpPr/>
            <p:nvPr/>
          </p:nvSpPr>
          <p:spPr>
            <a:xfrm>
              <a:off x="0" y="0"/>
              <a:ext cx="3255883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80EE11-1A0A-79AB-C386-073105FCFF4F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48F204-7A3C-4021-F2DA-2B07FA8A292D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ACD627E-0029-58ED-47F8-D0B2D87A8EA7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FA10297-A2E1-5C80-65FD-0A9C4B07E191}"/>
              </a:ext>
            </a:extLst>
          </p:cNvPr>
          <p:cNvSpPr/>
          <p:nvPr/>
        </p:nvSpPr>
        <p:spPr>
          <a:xfrm>
            <a:off x="0" y="0"/>
            <a:ext cx="4324856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D60A-0889-6BAA-7C63-7072EFDCED28}"/>
              </a:ext>
            </a:extLst>
          </p:cNvPr>
          <p:cNvGrpSpPr/>
          <p:nvPr/>
        </p:nvGrpSpPr>
        <p:grpSpPr>
          <a:xfrm>
            <a:off x="0" y="0"/>
            <a:ext cx="3264509" cy="2998839"/>
            <a:chOff x="0" y="0"/>
            <a:chExt cx="3264509" cy="2998839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93C887A-1E2B-7F10-D134-F8CA58540289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8797C8-467D-07FE-67C8-ADCF723EE88F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A7EF0E8-390C-5C25-07B3-85AE7FD11708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3F64E1-B64F-B34E-F055-4EA2C8129B10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313E06F-D377-0EF4-925E-76A84AF82C93}"/>
              </a:ext>
            </a:extLst>
          </p:cNvPr>
          <p:cNvSpPr txBox="1"/>
          <p:nvPr/>
        </p:nvSpPr>
        <p:spPr>
          <a:xfrm>
            <a:off x="754744" y="5165741"/>
            <a:ext cx="2830285" cy="5553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a typeface="Segoe UI Black" panose="020B0A02040204020203" pitchFamily="34" charset="0"/>
              </a:rPr>
              <a:t>Emma Olivia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2EE04-1B68-4415-065D-1131F705D0C3}"/>
              </a:ext>
            </a:extLst>
          </p:cNvPr>
          <p:cNvGrpSpPr/>
          <p:nvPr/>
        </p:nvGrpSpPr>
        <p:grpSpPr>
          <a:xfrm>
            <a:off x="754744" y="5838968"/>
            <a:ext cx="2830285" cy="531845"/>
            <a:chOff x="754744" y="5413179"/>
            <a:chExt cx="2830285" cy="5318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5205E5-4A39-D0B1-2D17-F7DF62678904}"/>
                </a:ext>
              </a:extLst>
            </p:cNvPr>
            <p:cNvSpPr txBox="1"/>
            <p:nvPr/>
          </p:nvSpPr>
          <p:spPr>
            <a:xfrm>
              <a:off x="754744" y="5460738"/>
              <a:ext cx="2830285" cy="4367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GROWTH MANAGER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FD37C3-0E47-0DA4-11FF-C2F60B0FE4AC}"/>
                </a:ext>
              </a:extLst>
            </p:cNvPr>
            <p:cNvCxnSpPr/>
            <p:nvPr/>
          </p:nvCxnSpPr>
          <p:spPr>
            <a:xfrm>
              <a:off x="765820" y="5413179"/>
              <a:ext cx="28083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DA5395-F586-4BDC-13B7-B3725B9D30B5}"/>
                </a:ext>
              </a:extLst>
            </p:cNvPr>
            <p:cNvCxnSpPr/>
            <p:nvPr/>
          </p:nvCxnSpPr>
          <p:spPr>
            <a:xfrm>
              <a:off x="765820" y="5945024"/>
              <a:ext cx="28083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7EE8D96-3269-8700-1AA6-D155F89F185B}"/>
              </a:ext>
            </a:extLst>
          </p:cNvPr>
          <p:cNvSpPr txBox="1"/>
          <p:nvPr/>
        </p:nvSpPr>
        <p:spPr>
          <a:xfrm>
            <a:off x="4937760" y="476672"/>
            <a:ext cx="6557252" cy="559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Personal Bio Slide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0090C-038E-31A9-B7E8-4ADD92D3C893}"/>
              </a:ext>
            </a:extLst>
          </p:cNvPr>
          <p:cNvSpPr txBox="1"/>
          <p:nvPr/>
        </p:nvSpPr>
        <p:spPr>
          <a:xfrm>
            <a:off x="4942284" y="1196752"/>
            <a:ext cx="3164759" cy="5114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Edit text here.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BFF513-21DF-03AF-E070-2A77B4385465}"/>
              </a:ext>
            </a:extLst>
          </p:cNvPr>
          <p:cNvGrpSpPr/>
          <p:nvPr/>
        </p:nvGrpSpPr>
        <p:grpSpPr>
          <a:xfrm>
            <a:off x="4942284" y="5443408"/>
            <a:ext cx="6552728" cy="937919"/>
            <a:chOff x="4942284" y="5301208"/>
            <a:chExt cx="6552728" cy="91113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7DA9F78-E70F-AC6E-D74B-0C395E4B8DB8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49A47C-C34C-FD05-BEDC-EFCBC0B0A5C1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459AABE-90C0-E967-1569-6584AAE890D4}"/>
              </a:ext>
            </a:extLst>
          </p:cNvPr>
          <p:cNvGrpSpPr/>
          <p:nvPr/>
        </p:nvGrpSpPr>
        <p:grpSpPr>
          <a:xfrm>
            <a:off x="4942284" y="4293246"/>
            <a:ext cx="6552728" cy="937919"/>
            <a:chOff x="4942284" y="5301208"/>
            <a:chExt cx="6552728" cy="91113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8C0B96-1735-EC41-C2D2-EB84ABBF4743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52F970B-B569-FC22-64F2-0F7DFB6CC1F2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98FE2B-6A90-1ABD-2EE0-223B040EFC19}"/>
              </a:ext>
            </a:extLst>
          </p:cNvPr>
          <p:cNvGrpSpPr/>
          <p:nvPr/>
        </p:nvGrpSpPr>
        <p:grpSpPr>
          <a:xfrm>
            <a:off x="4942284" y="3143084"/>
            <a:ext cx="6552728" cy="937919"/>
            <a:chOff x="4942284" y="5301208"/>
            <a:chExt cx="6552728" cy="911133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4292AFF-D4C9-71C2-62EF-5EC396954E20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68878E-E051-237F-6202-16BFB1E56FD5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F7448F-C886-339D-C7E7-FF54C3D38050}"/>
              </a:ext>
            </a:extLst>
          </p:cNvPr>
          <p:cNvSpPr txBox="1"/>
          <p:nvPr/>
        </p:nvSpPr>
        <p:spPr>
          <a:xfrm>
            <a:off x="8330253" y="1196752"/>
            <a:ext cx="3164759" cy="5114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Edit text here.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8A990F1-8FF1-3688-DBB4-E20FC8616000}"/>
              </a:ext>
            </a:extLst>
          </p:cNvPr>
          <p:cNvGrpSpPr/>
          <p:nvPr/>
        </p:nvGrpSpPr>
        <p:grpSpPr>
          <a:xfrm>
            <a:off x="4942284" y="1992922"/>
            <a:ext cx="6552728" cy="937919"/>
            <a:chOff x="4942284" y="5301208"/>
            <a:chExt cx="6552728" cy="911133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935193D-52D6-8350-BCC3-5A6A84767C2C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FC506DE-3DA6-F109-7DC3-A41502786084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5" name="Picture Placeholder 84" descr="A person in a suit&#10;&#10;Description automatically generated">
            <a:extLst>
              <a:ext uri="{FF2B5EF4-FFF2-40B4-BE49-F238E27FC236}">
                <a16:creationId xmlns:a16="http://schemas.microsoft.com/office/drawing/2014/main" id="{768598C3-B689-E718-4E03-54ABF84E81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53" b="95837" l="12739" r="87134">
                        <a14:foregroundMark x1="33758" y1="48768" x2="17962" y2="66950"/>
                        <a14:foregroundMark x1="17962" y1="66950" x2="24968" y2="77060"/>
                        <a14:foregroundMark x1="24968" y1="77060" x2="77580" y2="78590"/>
                        <a14:foregroundMark x1="77580" y1="78590" x2="78471" y2="60748"/>
                        <a14:foregroundMark x1="78471" y1="60748" x2="71210" y2="51147"/>
                        <a14:foregroundMark x1="71210" y1="51147" x2="60892" y2="69669"/>
                        <a14:foregroundMark x1="60892" y1="69669" x2="46115" y2="68989"/>
                        <a14:foregroundMark x1="46115" y1="68989" x2="35414" y2="61937"/>
                        <a14:foregroundMark x1="35414" y1="61937" x2="32739" y2="55480"/>
                        <a14:foregroundMark x1="86879" y1="70688" x2="87261" y2="73322"/>
                        <a14:foregroundMark x1="36943" y1="79269" x2="41783" y2="79949"/>
                        <a14:foregroundMark x1="53376" y1="78675" x2="55669" y2="80374"/>
                        <a14:foregroundMark x1="14777" y1="67884" x2="12866" y2="73492"/>
                        <a14:foregroundMark x1="51210" y1="79949" x2="46369" y2="79949"/>
                        <a14:foregroundMark x1="58599" y1="79694" x2="60510" y2="79949"/>
                        <a14:foregroundMark x1="59490" y1="79949" x2="60127" y2="81054"/>
                        <a14:foregroundMark x1="51210" y1="80799" x2="51847" y2="82328"/>
                        <a14:foregroundMark x1="49172" y1="84282" x2="48280" y2="86151"/>
                        <a14:foregroundMark x1="46624" y1="85726" x2="50573" y2="87426"/>
                        <a14:foregroundMark x1="47261" y1="86576" x2="48280" y2="88360"/>
                        <a14:foregroundMark x1="40892" y1="86151" x2="37962" y2="86151"/>
                        <a14:foregroundMark x1="40255" y1="87850" x2="39236" y2="91504"/>
                        <a14:foregroundMark x1="47006" y1="87256" x2="56306" y2="90654"/>
                        <a14:foregroundMark x1="62166" y1="87256" x2="65987" y2="90654"/>
                        <a14:foregroundMark x1="43439" y1="91759" x2="42803" y2="93288"/>
                        <a14:foregroundMark x1="56688" y1="95157" x2="58854" y2="95837"/>
                        <a14:foregroundMark x1="45987" y1="94138" x2="41529" y2="95412"/>
                        <a14:foregroundMark x1="42420" y1="90229" x2="48280" y2="86831"/>
                        <a14:foregroundMark x1="49172" y1="16992" x2="49172" y2="16992"/>
                        <a14:foregroundMark x1="48280" y1="16992" x2="48280" y2="16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0301" r="6961" b="8462"/>
          <a:stretch/>
        </p:blipFill>
        <p:spPr>
          <a:xfrm>
            <a:off x="754743" y="1190492"/>
            <a:ext cx="2808312" cy="3975249"/>
          </a:xfrm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9D3792A-2DCB-0C8B-8CB3-40E4F2314063}"/>
              </a:ext>
            </a:extLst>
          </p:cNvPr>
          <p:cNvGrpSpPr/>
          <p:nvPr/>
        </p:nvGrpSpPr>
        <p:grpSpPr>
          <a:xfrm>
            <a:off x="6442838" y="2192250"/>
            <a:ext cx="4688759" cy="539262"/>
            <a:chOff x="6442838" y="2192250"/>
            <a:chExt cx="4688759" cy="53926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0403D0-FAC1-2B0E-23CD-DDF90A85D373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2A07E68-7884-4DC6-6A61-60F855011A41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2AC685-2634-8C98-2191-D7467B6C18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BCDA89-278E-6E82-8E29-7E8E82B06DA5}"/>
              </a:ext>
            </a:extLst>
          </p:cNvPr>
          <p:cNvGrpSpPr/>
          <p:nvPr/>
        </p:nvGrpSpPr>
        <p:grpSpPr>
          <a:xfrm>
            <a:off x="6442838" y="3342412"/>
            <a:ext cx="4688759" cy="539262"/>
            <a:chOff x="6442838" y="2192250"/>
            <a:chExt cx="4688759" cy="53926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67DA1C-3E44-4746-466C-F6043EBBABA4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D164AD-49EF-F83E-0A12-65B02061DEEB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7F95FB6-4045-9B33-AC82-583C05BDA3B7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1C8BE8C-8B51-6095-FB36-E65C6F186329}"/>
              </a:ext>
            </a:extLst>
          </p:cNvPr>
          <p:cNvGrpSpPr/>
          <p:nvPr/>
        </p:nvGrpSpPr>
        <p:grpSpPr>
          <a:xfrm>
            <a:off x="6442838" y="4492574"/>
            <a:ext cx="4688759" cy="539262"/>
            <a:chOff x="6442838" y="2192250"/>
            <a:chExt cx="4688759" cy="53926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7F105-E811-7EAE-C1CC-402E37CE3B7A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6C48D71-8EEC-0E09-62ED-4128B110D798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7CCAA85-D326-983B-595E-B0247CECC181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EF742A7-52B6-1FF7-CA12-A8619A8BD91C}"/>
              </a:ext>
            </a:extLst>
          </p:cNvPr>
          <p:cNvGrpSpPr/>
          <p:nvPr/>
        </p:nvGrpSpPr>
        <p:grpSpPr>
          <a:xfrm>
            <a:off x="6442838" y="5642736"/>
            <a:ext cx="4688759" cy="539262"/>
            <a:chOff x="6442838" y="2192250"/>
            <a:chExt cx="4688759" cy="53926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0AF9AD6-134E-D563-1DDA-FFF876353548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FB692B-F005-F3D5-F29C-2D0AD46A3BD5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ED7D18D-5B73-D9F6-E88A-DB82A858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4C249EE-811F-22C6-BED6-00C9E052F88C}"/>
              </a:ext>
            </a:extLst>
          </p:cNvPr>
          <p:cNvGrpSpPr/>
          <p:nvPr/>
        </p:nvGrpSpPr>
        <p:grpSpPr>
          <a:xfrm rot="16200000" flipV="1">
            <a:off x="3528647" y="6091297"/>
            <a:ext cx="801110" cy="732295"/>
            <a:chOff x="0" y="0"/>
            <a:chExt cx="3280648" cy="2998839"/>
          </a:xfrm>
        </p:grpSpPr>
        <p:sp>
          <p:nvSpPr>
            <p:cNvPr id="87" name="Rectangle 6">
              <a:extLst>
                <a:ext uri="{FF2B5EF4-FFF2-40B4-BE49-F238E27FC236}">
                  <a16:creationId xmlns:a16="http://schemas.microsoft.com/office/drawing/2014/main" id="{4930E085-1AE5-41FE-2B7A-A70B6195DA5E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870ADA3-99C6-2BD1-4A58-0337E8685395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9265AA3-A410-9EBE-707E-A4A0E130DC33}"/>
                </a:ext>
              </a:extLst>
            </p:cNvPr>
            <p:cNvSpPr/>
            <p:nvPr/>
          </p:nvSpPr>
          <p:spPr>
            <a:xfrm>
              <a:off x="1233588" y="4"/>
              <a:ext cx="2047060" cy="1124742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C9B2B75-ED1F-D39F-A594-9C6B6BB5E4D0}"/>
              </a:ext>
            </a:extLst>
          </p:cNvPr>
          <p:cNvSpPr txBox="1"/>
          <p:nvPr/>
        </p:nvSpPr>
        <p:spPr>
          <a:xfrm>
            <a:off x="5193663" y="2137289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AE0488-56AC-A8F4-39F8-88E1C346BFA1}"/>
              </a:ext>
            </a:extLst>
          </p:cNvPr>
          <p:cNvSpPr txBox="1"/>
          <p:nvPr/>
        </p:nvSpPr>
        <p:spPr>
          <a:xfrm>
            <a:off x="5193663" y="3288755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0EC59F-8A1C-7F4D-5D24-42794608E48E}"/>
              </a:ext>
            </a:extLst>
          </p:cNvPr>
          <p:cNvSpPr txBox="1"/>
          <p:nvPr/>
        </p:nvSpPr>
        <p:spPr>
          <a:xfrm>
            <a:off x="5193663" y="4440222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9BFE24-700E-533B-722B-377FD30D0B55}"/>
              </a:ext>
            </a:extLst>
          </p:cNvPr>
          <p:cNvSpPr txBox="1"/>
          <p:nvPr/>
        </p:nvSpPr>
        <p:spPr>
          <a:xfrm>
            <a:off x="5193663" y="5591689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4CAAF3F-8C3C-083A-286B-450E7474161A}"/>
              </a:ext>
            </a:extLst>
          </p:cNvPr>
          <p:cNvGrpSpPr/>
          <p:nvPr/>
        </p:nvGrpSpPr>
        <p:grpSpPr>
          <a:xfrm rot="16200000" flipV="1">
            <a:off x="10787456" y="5456631"/>
            <a:ext cx="1460809" cy="1341926"/>
            <a:chOff x="0" y="0"/>
            <a:chExt cx="3264509" cy="2998839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8ACCD5DC-54DB-8FEB-9262-A2B8784E319F}"/>
                </a:ext>
              </a:extLst>
            </p:cNvPr>
            <p:cNvSpPr/>
            <p:nvPr/>
          </p:nvSpPr>
          <p:spPr>
            <a:xfrm>
              <a:off x="0" y="0"/>
              <a:ext cx="3255883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D08CE-1991-81C6-B01D-31A4924C0A39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EBA37E2-B1C5-EB91-D5A2-E3DEE383566D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09DB0F-3E35-4D03-6CBC-B7F5D61274D7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65F2337-D65D-BB2A-6DE1-6F9701F79932}"/>
              </a:ext>
            </a:extLst>
          </p:cNvPr>
          <p:cNvSpPr/>
          <p:nvPr/>
        </p:nvSpPr>
        <p:spPr>
          <a:xfrm>
            <a:off x="4942284" y="476672"/>
            <a:ext cx="6552728" cy="5904656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D86450-2170-34BF-E92C-C8ECB8D2928E}"/>
              </a:ext>
            </a:extLst>
          </p:cNvPr>
          <p:cNvGrpSpPr/>
          <p:nvPr/>
        </p:nvGrpSpPr>
        <p:grpSpPr>
          <a:xfrm>
            <a:off x="6379363" y="952340"/>
            <a:ext cx="4659424" cy="940455"/>
            <a:chOff x="6380036" y="925820"/>
            <a:chExt cx="4826944" cy="9404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C730F3-D932-73DD-D0BC-401299D1F4DD}"/>
                </a:ext>
              </a:extLst>
            </p:cNvPr>
            <p:cNvSpPr txBox="1"/>
            <p:nvPr/>
          </p:nvSpPr>
          <p:spPr>
            <a:xfrm>
              <a:off x="6380036" y="1354797"/>
              <a:ext cx="4826944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 This is a sample text.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7E35C0-A75E-A466-6EDE-405A46DD3EF7}"/>
                </a:ext>
              </a:extLst>
            </p:cNvPr>
            <p:cNvSpPr txBox="1"/>
            <p:nvPr/>
          </p:nvSpPr>
          <p:spPr>
            <a:xfrm>
              <a:off x="6380036" y="925820"/>
              <a:ext cx="4826944" cy="2933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>
                  <a:solidFill>
                    <a:schemeClr val="accent1"/>
                  </a:solidFill>
                  <a:cs typeface="Segoe UI Light" panose="020B0502040204020203" pitchFamily="34" charset="0"/>
                </a:rPr>
                <a:t>Personal Profile</a:t>
              </a: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A9DA2E74-B608-D8D1-990F-417BE2B4DFF9}"/>
              </a:ext>
            </a:extLst>
          </p:cNvPr>
          <p:cNvSpPr/>
          <p:nvPr/>
        </p:nvSpPr>
        <p:spPr>
          <a:xfrm>
            <a:off x="5398510" y="952340"/>
            <a:ext cx="578213" cy="5782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1FF6FD-7793-DA01-3527-7FC16149E193}"/>
              </a:ext>
            </a:extLst>
          </p:cNvPr>
          <p:cNvGrpSpPr/>
          <p:nvPr/>
        </p:nvGrpSpPr>
        <p:grpSpPr>
          <a:xfrm>
            <a:off x="6379363" y="2275021"/>
            <a:ext cx="4659424" cy="940455"/>
            <a:chOff x="6380036" y="925820"/>
            <a:chExt cx="4826944" cy="9404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303DAE-32E0-8E9F-AEA4-8E74312DE753}"/>
                </a:ext>
              </a:extLst>
            </p:cNvPr>
            <p:cNvSpPr txBox="1"/>
            <p:nvPr/>
          </p:nvSpPr>
          <p:spPr>
            <a:xfrm>
              <a:off x="6380036" y="1354797"/>
              <a:ext cx="4826944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 This is a sample text.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51B4F3-ABA9-4B75-ECD6-93AEC6919788}"/>
                </a:ext>
              </a:extLst>
            </p:cNvPr>
            <p:cNvSpPr txBox="1"/>
            <p:nvPr/>
          </p:nvSpPr>
          <p:spPr>
            <a:xfrm>
              <a:off x="6380036" y="925820"/>
              <a:ext cx="4826944" cy="2933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>
                  <a:solidFill>
                    <a:schemeClr val="accent1"/>
                  </a:solidFill>
                  <a:cs typeface="Segoe UI Light" panose="020B0502040204020203" pitchFamily="34" charset="0"/>
                </a:rPr>
                <a:t>Work Experience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6AB58DC3-BA52-11A0-6F7C-3F5E4E7ABAF8}"/>
              </a:ext>
            </a:extLst>
          </p:cNvPr>
          <p:cNvSpPr/>
          <p:nvPr/>
        </p:nvSpPr>
        <p:spPr>
          <a:xfrm>
            <a:off x="5398510" y="2275021"/>
            <a:ext cx="578213" cy="5782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DD833B-469B-1E44-15E3-4AEF3FEC7C6E}"/>
              </a:ext>
            </a:extLst>
          </p:cNvPr>
          <p:cNvGrpSpPr/>
          <p:nvPr/>
        </p:nvGrpSpPr>
        <p:grpSpPr>
          <a:xfrm>
            <a:off x="6379363" y="3597702"/>
            <a:ext cx="4659424" cy="940455"/>
            <a:chOff x="6380036" y="925820"/>
            <a:chExt cx="4826944" cy="94045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30143C-8AE9-309C-5B3B-74A7E05390FD}"/>
                </a:ext>
              </a:extLst>
            </p:cNvPr>
            <p:cNvSpPr txBox="1"/>
            <p:nvPr/>
          </p:nvSpPr>
          <p:spPr>
            <a:xfrm>
              <a:off x="6380036" y="1354797"/>
              <a:ext cx="4826944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 This is a sample text.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EF197-DB3B-EE5A-3916-7E7302D0BEA9}"/>
                </a:ext>
              </a:extLst>
            </p:cNvPr>
            <p:cNvSpPr txBox="1"/>
            <p:nvPr/>
          </p:nvSpPr>
          <p:spPr>
            <a:xfrm>
              <a:off x="6380036" y="925820"/>
              <a:ext cx="4826944" cy="2933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>
                  <a:solidFill>
                    <a:schemeClr val="accent1"/>
                  </a:solidFill>
                  <a:cs typeface="Segoe UI Light" panose="020B0502040204020203" pitchFamily="34" charset="0"/>
                </a:rPr>
                <a:t>Education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A9F06DEF-3907-F906-F282-BD6516CE928E}"/>
              </a:ext>
            </a:extLst>
          </p:cNvPr>
          <p:cNvSpPr/>
          <p:nvPr/>
        </p:nvSpPr>
        <p:spPr>
          <a:xfrm>
            <a:off x="5398510" y="3597702"/>
            <a:ext cx="578213" cy="5782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5EF3DD3-6E00-06E2-0255-BF1136EDE85A}"/>
              </a:ext>
            </a:extLst>
          </p:cNvPr>
          <p:cNvGrpSpPr/>
          <p:nvPr/>
        </p:nvGrpSpPr>
        <p:grpSpPr>
          <a:xfrm>
            <a:off x="6379363" y="4920384"/>
            <a:ext cx="4659424" cy="940455"/>
            <a:chOff x="6380036" y="925820"/>
            <a:chExt cx="4826944" cy="94045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D4A7EAB-7CBE-24EF-A9C4-2CF115AEF75B}"/>
                </a:ext>
              </a:extLst>
            </p:cNvPr>
            <p:cNvSpPr txBox="1"/>
            <p:nvPr/>
          </p:nvSpPr>
          <p:spPr>
            <a:xfrm>
              <a:off x="6380036" y="1354797"/>
              <a:ext cx="4826944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This is a sample text. This is a sample text.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963406-DD3F-D561-B807-E4F7465DBCC1}"/>
                </a:ext>
              </a:extLst>
            </p:cNvPr>
            <p:cNvSpPr txBox="1"/>
            <p:nvPr/>
          </p:nvSpPr>
          <p:spPr>
            <a:xfrm>
              <a:off x="6380036" y="925820"/>
              <a:ext cx="4826944" cy="2933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>
                  <a:solidFill>
                    <a:schemeClr val="accent1"/>
                  </a:solidFill>
                  <a:cs typeface="Segoe UI Light" panose="020B0502040204020203" pitchFamily="34" charset="0"/>
                </a:rPr>
                <a:t>Achievements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9CC562-0A9B-C529-0F8E-0DF3F4E81E50}"/>
              </a:ext>
            </a:extLst>
          </p:cNvPr>
          <p:cNvSpPr/>
          <p:nvPr/>
        </p:nvSpPr>
        <p:spPr>
          <a:xfrm>
            <a:off x="5398510" y="4920384"/>
            <a:ext cx="578213" cy="5782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452B3E-FD6F-8D21-A84C-C80B6243ED18}"/>
              </a:ext>
            </a:extLst>
          </p:cNvPr>
          <p:cNvCxnSpPr>
            <a:cxnSpLocks/>
          </p:cNvCxnSpPr>
          <p:nvPr/>
        </p:nvCxnSpPr>
        <p:spPr>
          <a:xfrm>
            <a:off x="6382444" y="2060848"/>
            <a:ext cx="46242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C95DAEE-0FC7-BA93-A8C9-D1F8A19AFFC5}"/>
              </a:ext>
            </a:extLst>
          </p:cNvPr>
          <p:cNvCxnSpPr>
            <a:cxnSpLocks/>
          </p:cNvCxnSpPr>
          <p:nvPr/>
        </p:nvCxnSpPr>
        <p:spPr>
          <a:xfrm>
            <a:off x="6382444" y="3381649"/>
            <a:ext cx="46242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122F811-6063-9A42-7E01-3AC85832430B}"/>
              </a:ext>
            </a:extLst>
          </p:cNvPr>
          <p:cNvCxnSpPr>
            <a:cxnSpLocks/>
          </p:cNvCxnSpPr>
          <p:nvPr/>
        </p:nvCxnSpPr>
        <p:spPr>
          <a:xfrm>
            <a:off x="6382444" y="4713737"/>
            <a:ext cx="46242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Ribbon with solid fill">
            <a:extLst>
              <a:ext uri="{FF2B5EF4-FFF2-40B4-BE49-F238E27FC236}">
                <a16:creationId xmlns:a16="http://schemas.microsoft.com/office/drawing/2014/main" id="{8448F514-57E1-39EC-FAB8-40FE60788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7971" y="5059846"/>
            <a:ext cx="299290" cy="299288"/>
          </a:xfrm>
          <a:prstGeom prst="rect">
            <a:avLst/>
          </a:prstGeom>
        </p:spPr>
      </p:pic>
      <p:pic>
        <p:nvPicPr>
          <p:cNvPr id="119" name="Graphic 118" descr="Graduation cap with solid fill">
            <a:extLst>
              <a:ext uri="{FF2B5EF4-FFF2-40B4-BE49-F238E27FC236}">
                <a16:creationId xmlns:a16="http://schemas.microsoft.com/office/drawing/2014/main" id="{CBA6076C-CA6E-D1FE-3ABF-88D22AF25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7971" y="3737164"/>
            <a:ext cx="299290" cy="299288"/>
          </a:xfrm>
          <a:prstGeom prst="rect">
            <a:avLst/>
          </a:prstGeom>
        </p:spPr>
      </p:pic>
      <p:pic>
        <p:nvPicPr>
          <p:cNvPr id="121" name="Graphic 120" descr="Briefcase with solid fill">
            <a:extLst>
              <a:ext uri="{FF2B5EF4-FFF2-40B4-BE49-F238E27FC236}">
                <a16:creationId xmlns:a16="http://schemas.microsoft.com/office/drawing/2014/main" id="{9125C5F8-D548-4AEF-B246-EE19D6A821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7971" y="2414483"/>
            <a:ext cx="299290" cy="299288"/>
          </a:xfrm>
          <a:prstGeom prst="rect">
            <a:avLst/>
          </a:prstGeom>
        </p:spPr>
      </p:pic>
      <p:pic>
        <p:nvPicPr>
          <p:cNvPr id="123" name="Graphic 122" descr="User with solid fill">
            <a:extLst>
              <a:ext uri="{FF2B5EF4-FFF2-40B4-BE49-F238E27FC236}">
                <a16:creationId xmlns:a16="http://schemas.microsoft.com/office/drawing/2014/main" id="{058C186C-4923-C8F6-14CE-6EE800785D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7971" y="1091802"/>
            <a:ext cx="299290" cy="299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AEA05D-B994-F7B5-C7E9-968202FBF4BD}"/>
              </a:ext>
            </a:extLst>
          </p:cNvPr>
          <p:cNvSpPr/>
          <p:nvPr/>
        </p:nvSpPr>
        <p:spPr>
          <a:xfrm>
            <a:off x="0" y="0"/>
            <a:ext cx="4324856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ECAE1A-61C8-B73F-04AF-8046E9463030}"/>
              </a:ext>
            </a:extLst>
          </p:cNvPr>
          <p:cNvGrpSpPr/>
          <p:nvPr/>
        </p:nvGrpSpPr>
        <p:grpSpPr>
          <a:xfrm>
            <a:off x="0" y="0"/>
            <a:ext cx="3264509" cy="2998839"/>
            <a:chOff x="0" y="0"/>
            <a:chExt cx="3264509" cy="29988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E473DC-38CC-C0AF-F75A-046CA0CD0498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88D844-F8FA-F6B8-7CE6-063568DB502F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05C344D-54FA-2893-AF13-7B1ECA2F4149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B6EAAF-2620-E8DA-4694-51ED69776264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Placeholder 84" descr="A person in a suit&#10;&#10;Description automatically generated">
            <a:extLst>
              <a:ext uri="{FF2B5EF4-FFF2-40B4-BE49-F238E27FC236}">
                <a16:creationId xmlns:a16="http://schemas.microsoft.com/office/drawing/2014/main" id="{7938EA0E-AA96-9AD6-5877-04FF8DFEE5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6653" b="95837" l="12739" r="87134">
                        <a14:foregroundMark x1="33758" y1="48768" x2="17962" y2="66950"/>
                        <a14:foregroundMark x1="17962" y1="66950" x2="24968" y2="77060"/>
                        <a14:foregroundMark x1="24968" y1="77060" x2="77580" y2="78590"/>
                        <a14:foregroundMark x1="77580" y1="78590" x2="78471" y2="60748"/>
                        <a14:foregroundMark x1="78471" y1="60748" x2="71210" y2="51147"/>
                        <a14:foregroundMark x1="71210" y1="51147" x2="60892" y2="69669"/>
                        <a14:foregroundMark x1="60892" y1="69669" x2="46115" y2="68989"/>
                        <a14:foregroundMark x1="46115" y1="68989" x2="35414" y2="61937"/>
                        <a14:foregroundMark x1="35414" y1="61937" x2="32739" y2="55480"/>
                        <a14:foregroundMark x1="86879" y1="70688" x2="87261" y2="73322"/>
                        <a14:foregroundMark x1="36943" y1="79269" x2="41783" y2="79949"/>
                        <a14:foregroundMark x1="53376" y1="78675" x2="55669" y2="80374"/>
                        <a14:foregroundMark x1="14777" y1="67884" x2="12866" y2="73492"/>
                        <a14:foregroundMark x1="51210" y1="79949" x2="46369" y2="79949"/>
                        <a14:foregroundMark x1="58599" y1="79694" x2="60510" y2="79949"/>
                        <a14:foregroundMark x1="59490" y1="79949" x2="60127" y2="81054"/>
                        <a14:foregroundMark x1="51210" y1="80799" x2="51847" y2="82328"/>
                        <a14:foregroundMark x1="49172" y1="84282" x2="48280" y2="86151"/>
                        <a14:foregroundMark x1="46624" y1="85726" x2="50573" y2="87426"/>
                        <a14:foregroundMark x1="47261" y1="86576" x2="48280" y2="88360"/>
                        <a14:foregroundMark x1="40892" y1="86151" x2="37962" y2="86151"/>
                        <a14:foregroundMark x1="40255" y1="87850" x2="39236" y2="91504"/>
                        <a14:foregroundMark x1="47006" y1="87256" x2="56306" y2="90654"/>
                        <a14:foregroundMark x1="62166" y1="87256" x2="65987" y2="90654"/>
                        <a14:foregroundMark x1="43439" y1="91759" x2="42803" y2="93288"/>
                        <a14:foregroundMark x1="56688" y1="95157" x2="58854" y2="95837"/>
                        <a14:foregroundMark x1="45987" y1="94138" x2="41529" y2="95412"/>
                        <a14:foregroundMark x1="42420" y1="90229" x2="48280" y2="86831"/>
                        <a14:foregroundMark x1="49172" y1="16992" x2="49172" y2="16992"/>
                        <a14:foregroundMark x1="48280" y1="16992" x2="48280" y2="16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0301" r="6961" b="8462"/>
          <a:stretch/>
        </p:blipFill>
        <p:spPr>
          <a:xfrm>
            <a:off x="754743" y="1190492"/>
            <a:ext cx="2808312" cy="3975249"/>
          </a:xfrm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0683E79-401C-83A0-3DDC-2DC408B06270}"/>
              </a:ext>
            </a:extLst>
          </p:cNvPr>
          <p:cNvGrpSpPr/>
          <p:nvPr/>
        </p:nvGrpSpPr>
        <p:grpSpPr>
          <a:xfrm rot="16200000" flipV="1">
            <a:off x="3528647" y="6091297"/>
            <a:ext cx="801110" cy="732295"/>
            <a:chOff x="0" y="0"/>
            <a:chExt cx="3280648" cy="29988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FE8CA59-63E8-F762-C3D5-BE4C442C646D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F62AE8-3D50-4A1E-9DDE-70079C45EAE5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4BAB85-AF66-5993-51E0-7F3F07297B55}"/>
                </a:ext>
              </a:extLst>
            </p:cNvPr>
            <p:cNvSpPr/>
            <p:nvPr/>
          </p:nvSpPr>
          <p:spPr>
            <a:xfrm>
              <a:off x="1233588" y="4"/>
              <a:ext cx="2047060" cy="1124742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E61392-5D70-7C34-6DD5-65056A96D3BA}"/>
              </a:ext>
            </a:extLst>
          </p:cNvPr>
          <p:cNvSpPr txBox="1"/>
          <p:nvPr/>
        </p:nvSpPr>
        <p:spPr>
          <a:xfrm>
            <a:off x="754744" y="5165741"/>
            <a:ext cx="2830285" cy="5553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a typeface="Segoe UI Black" panose="020B0A02040204020203" pitchFamily="34" charset="0"/>
              </a:rPr>
              <a:t>Emma Olivia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BDBD02-9AE8-E9F2-3C8C-5F50504B163B}"/>
              </a:ext>
            </a:extLst>
          </p:cNvPr>
          <p:cNvGrpSpPr/>
          <p:nvPr/>
        </p:nvGrpSpPr>
        <p:grpSpPr>
          <a:xfrm>
            <a:off x="754744" y="5838968"/>
            <a:ext cx="2830285" cy="531845"/>
            <a:chOff x="754744" y="5413179"/>
            <a:chExt cx="2830285" cy="5318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D0A71D-74D8-0919-27B8-A1D594E9DB1F}"/>
                </a:ext>
              </a:extLst>
            </p:cNvPr>
            <p:cNvSpPr txBox="1"/>
            <p:nvPr/>
          </p:nvSpPr>
          <p:spPr>
            <a:xfrm>
              <a:off x="754744" y="5460738"/>
              <a:ext cx="2830285" cy="4367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GROWTH MANAGER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539213-86BA-0550-4655-7296C44C83A1}"/>
                </a:ext>
              </a:extLst>
            </p:cNvPr>
            <p:cNvCxnSpPr/>
            <p:nvPr/>
          </p:nvCxnSpPr>
          <p:spPr>
            <a:xfrm>
              <a:off x="765820" y="5413179"/>
              <a:ext cx="28083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49323C-4076-F2F4-9D4A-CE34EB403710}"/>
                </a:ext>
              </a:extLst>
            </p:cNvPr>
            <p:cNvCxnSpPr/>
            <p:nvPr/>
          </p:nvCxnSpPr>
          <p:spPr>
            <a:xfrm>
              <a:off x="765820" y="5945024"/>
              <a:ext cx="28083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82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242946E-4D86-3B54-F492-9F72AADFB596}"/>
              </a:ext>
            </a:extLst>
          </p:cNvPr>
          <p:cNvGrpSpPr/>
          <p:nvPr/>
        </p:nvGrpSpPr>
        <p:grpSpPr>
          <a:xfrm rot="16200000" flipV="1">
            <a:off x="10787456" y="5456631"/>
            <a:ext cx="1460809" cy="1341926"/>
            <a:chOff x="0" y="0"/>
            <a:chExt cx="3264509" cy="2998839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1CB51F9D-527E-1CEC-97AF-AF014A677D58}"/>
                </a:ext>
              </a:extLst>
            </p:cNvPr>
            <p:cNvSpPr/>
            <p:nvPr/>
          </p:nvSpPr>
          <p:spPr>
            <a:xfrm>
              <a:off x="0" y="0"/>
              <a:ext cx="3255883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7C353D1-A7D9-B7FD-7902-A25E795D9851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F49ADCB-1DC8-C090-066B-DDE8F9BAEABE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1B7CB69-31F7-52A9-B801-3C971AD362C4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9A00947-D2FF-65DD-7350-860E2FBB3089}"/>
              </a:ext>
            </a:extLst>
          </p:cNvPr>
          <p:cNvSpPr/>
          <p:nvPr/>
        </p:nvSpPr>
        <p:spPr>
          <a:xfrm rot="5400000">
            <a:off x="4647360" y="-3522616"/>
            <a:ext cx="2894102" cy="12188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7C802C-B1D9-B678-FE2F-2DD8227B80A5}"/>
              </a:ext>
            </a:extLst>
          </p:cNvPr>
          <p:cNvGrpSpPr/>
          <p:nvPr/>
        </p:nvGrpSpPr>
        <p:grpSpPr>
          <a:xfrm>
            <a:off x="0" y="0"/>
            <a:ext cx="3264509" cy="2998839"/>
            <a:chOff x="0" y="0"/>
            <a:chExt cx="3264509" cy="2998839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681F4758-91ED-A5D1-FB84-CD1296FD175D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562811-F195-0081-58C1-A387956600B9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7638F4-E5ED-C56D-FAB6-DDB9D331B23B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BAB369-803A-6E93-2674-F0976124481F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01F0AE-6BA1-3A6F-CEF5-DCE7DEE09F39}"/>
              </a:ext>
            </a:extLst>
          </p:cNvPr>
          <p:cNvSpPr txBox="1"/>
          <p:nvPr/>
        </p:nvSpPr>
        <p:spPr>
          <a:xfrm>
            <a:off x="4937760" y="476672"/>
            <a:ext cx="6557252" cy="559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Personal Bio Slide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B74AAB-FFB8-5181-E63A-5FCD11E0B360}"/>
              </a:ext>
            </a:extLst>
          </p:cNvPr>
          <p:cNvSpPr/>
          <p:nvPr/>
        </p:nvSpPr>
        <p:spPr>
          <a:xfrm>
            <a:off x="711200" y="4521815"/>
            <a:ext cx="2502892" cy="1693333"/>
          </a:xfrm>
          <a:prstGeom prst="roundRect">
            <a:avLst>
              <a:gd name="adj" fmla="val 928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D8C2F-04E4-A083-95C3-2D700CFCA957}"/>
              </a:ext>
            </a:extLst>
          </p:cNvPr>
          <p:cNvSpPr/>
          <p:nvPr/>
        </p:nvSpPr>
        <p:spPr>
          <a:xfrm>
            <a:off x="3469452" y="4521815"/>
            <a:ext cx="2502892" cy="1693333"/>
          </a:xfrm>
          <a:prstGeom prst="roundRect">
            <a:avLst>
              <a:gd name="adj" fmla="val 928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F2495A-2BB3-E991-A803-946B3AFA52E3}"/>
              </a:ext>
            </a:extLst>
          </p:cNvPr>
          <p:cNvSpPr/>
          <p:nvPr/>
        </p:nvSpPr>
        <p:spPr>
          <a:xfrm>
            <a:off x="6227704" y="4521815"/>
            <a:ext cx="2502892" cy="1693333"/>
          </a:xfrm>
          <a:prstGeom prst="roundRect">
            <a:avLst>
              <a:gd name="adj" fmla="val 928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CB7A5E-5FE4-8BE0-012D-75193317FDED}"/>
              </a:ext>
            </a:extLst>
          </p:cNvPr>
          <p:cNvSpPr/>
          <p:nvPr/>
        </p:nvSpPr>
        <p:spPr>
          <a:xfrm>
            <a:off x="8985956" y="4521815"/>
            <a:ext cx="2502892" cy="1693333"/>
          </a:xfrm>
          <a:prstGeom prst="roundRect">
            <a:avLst>
              <a:gd name="adj" fmla="val 928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21A330-14EC-A3CC-0D01-7FEF72FC8432}"/>
              </a:ext>
            </a:extLst>
          </p:cNvPr>
          <p:cNvSpPr txBox="1"/>
          <p:nvPr/>
        </p:nvSpPr>
        <p:spPr>
          <a:xfrm>
            <a:off x="926312" y="5305931"/>
            <a:ext cx="2072668" cy="677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7FF939-B10A-8716-B64C-4C061AB4BEE0}"/>
              </a:ext>
            </a:extLst>
          </p:cNvPr>
          <p:cNvSpPr txBox="1"/>
          <p:nvPr/>
        </p:nvSpPr>
        <p:spPr>
          <a:xfrm>
            <a:off x="926312" y="4935819"/>
            <a:ext cx="2072668" cy="2933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chemeClr val="accent1"/>
                </a:solidFill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10D01D-7227-F5FD-AB5F-86AD20060651}"/>
              </a:ext>
            </a:extLst>
          </p:cNvPr>
          <p:cNvSpPr txBox="1"/>
          <p:nvPr/>
        </p:nvSpPr>
        <p:spPr>
          <a:xfrm>
            <a:off x="3684564" y="5305931"/>
            <a:ext cx="2072668" cy="677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936DBC-6237-1728-7864-3F96092FDA3E}"/>
              </a:ext>
            </a:extLst>
          </p:cNvPr>
          <p:cNvSpPr txBox="1"/>
          <p:nvPr/>
        </p:nvSpPr>
        <p:spPr>
          <a:xfrm>
            <a:off x="3684564" y="4935819"/>
            <a:ext cx="2072668" cy="2933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chemeClr val="accent1"/>
                </a:solidFill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91432E-7203-A7DC-43B8-A2A3552E3537}"/>
              </a:ext>
            </a:extLst>
          </p:cNvPr>
          <p:cNvSpPr txBox="1"/>
          <p:nvPr/>
        </p:nvSpPr>
        <p:spPr>
          <a:xfrm>
            <a:off x="6442816" y="5305931"/>
            <a:ext cx="2072668" cy="677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704F7F-7BAF-E57F-5377-4DD686E73646}"/>
              </a:ext>
            </a:extLst>
          </p:cNvPr>
          <p:cNvSpPr txBox="1"/>
          <p:nvPr/>
        </p:nvSpPr>
        <p:spPr>
          <a:xfrm>
            <a:off x="6442816" y="4935819"/>
            <a:ext cx="2072668" cy="2933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chemeClr val="accent1"/>
                </a:solidFill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2012E8-6D85-0A65-3EEB-43C8CB436440}"/>
              </a:ext>
            </a:extLst>
          </p:cNvPr>
          <p:cNvSpPr txBox="1"/>
          <p:nvPr/>
        </p:nvSpPr>
        <p:spPr>
          <a:xfrm>
            <a:off x="9201068" y="5305931"/>
            <a:ext cx="2072668" cy="677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E1E1AE-B302-EF09-CDFF-6E247CAE55D5}"/>
              </a:ext>
            </a:extLst>
          </p:cNvPr>
          <p:cNvSpPr txBox="1"/>
          <p:nvPr/>
        </p:nvSpPr>
        <p:spPr>
          <a:xfrm>
            <a:off x="9201068" y="4935819"/>
            <a:ext cx="2072668" cy="2933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chemeClr val="accent1"/>
                </a:solidFill>
                <a:cs typeface="Segoe UI Light" panose="020B0502040204020203" pitchFamily="34" charset="0"/>
              </a:rPr>
              <a:t>Placeholder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4A6173-C3C4-B630-CBB7-A3F8B916A5F0}"/>
              </a:ext>
            </a:extLst>
          </p:cNvPr>
          <p:cNvGrpSpPr/>
          <p:nvPr/>
        </p:nvGrpSpPr>
        <p:grpSpPr>
          <a:xfrm>
            <a:off x="4971027" y="1473495"/>
            <a:ext cx="2943578" cy="1732692"/>
            <a:chOff x="2411990" y="3225168"/>
            <a:chExt cx="3223700" cy="173269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9A354F-1CCA-A6D3-C3C3-4666D3282E81}"/>
                </a:ext>
              </a:extLst>
            </p:cNvPr>
            <p:cNvSpPr txBox="1"/>
            <p:nvPr/>
          </p:nvSpPr>
          <p:spPr>
            <a:xfrm>
              <a:off x="2411990" y="3225168"/>
              <a:ext cx="3216112" cy="2385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About 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F289FF1-9292-88CA-3682-934378240C5D}"/>
                </a:ext>
              </a:extLst>
            </p:cNvPr>
            <p:cNvSpPr txBox="1"/>
            <p:nvPr/>
          </p:nvSpPr>
          <p:spPr>
            <a:xfrm>
              <a:off x="2411990" y="3627957"/>
              <a:ext cx="3223700" cy="13299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This is a sample text. Insert your desired text here. Insert your desired text here. This is a sample text. </a:t>
              </a:r>
            </a:p>
            <a:p>
              <a:endParaRPr lang="en-US" sz="1400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D8BA0F-1A0D-3555-DBAB-2798780202FD}"/>
              </a:ext>
            </a:extLst>
          </p:cNvPr>
          <p:cNvGrpSpPr/>
          <p:nvPr/>
        </p:nvGrpSpPr>
        <p:grpSpPr>
          <a:xfrm>
            <a:off x="8830716" y="1484784"/>
            <a:ext cx="2474951" cy="2016224"/>
            <a:chOff x="8830716" y="1484784"/>
            <a:chExt cx="2474951" cy="201622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1C7F806-C507-FD8D-4BC4-7B4EA55A7477}"/>
                </a:ext>
              </a:extLst>
            </p:cNvPr>
            <p:cNvSpPr/>
            <p:nvPr/>
          </p:nvSpPr>
          <p:spPr>
            <a:xfrm>
              <a:off x="9493152" y="1504743"/>
              <a:ext cx="1767468" cy="498204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Address</a:t>
              </a:r>
              <a:br>
                <a:rPr lang="en-I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IN" sz="140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# Placeholder Address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2EF2FED-66D5-9509-964B-DA9983886D8A}"/>
                </a:ext>
              </a:extLst>
            </p:cNvPr>
            <p:cNvSpPr/>
            <p:nvPr/>
          </p:nvSpPr>
          <p:spPr>
            <a:xfrm>
              <a:off x="9493152" y="2228758"/>
              <a:ext cx="1645367" cy="523220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Contact Numbers</a:t>
              </a:r>
              <a:br>
                <a:rPr lang="en-IN" sz="140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IN" sz="140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+1 999 999 0909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D17A0A-E303-2F25-9625-08ADD7EF5916}"/>
                </a:ext>
              </a:extLst>
            </p:cNvPr>
            <p:cNvSpPr/>
            <p:nvPr/>
          </p:nvSpPr>
          <p:spPr>
            <a:xfrm>
              <a:off x="9493152" y="2977788"/>
              <a:ext cx="1812515" cy="523220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Email:</a:t>
              </a:r>
              <a:br>
                <a:rPr lang="en-IN" sz="140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IN" sz="140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info@slidemodel.com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70B3BF-3A70-795B-AAB9-FB4F1FB14C12}"/>
                </a:ext>
              </a:extLst>
            </p:cNvPr>
            <p:cNvGrpSpPr/>
            <p:nvPr/>
          </p:nvGrpSpPr>
          <p:grpSpPr>
            <a:xfrm>
              <a:off x="8830716" y="1484784"/>
              <a:ext cx="460040" cy="1953044"/>
              <a:chOff x="8830716" y="1484784"/>
              <a:chExt cx="460040" cy="1953044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C7454D8-363A-8143-25B0-79424670A626}"/>
                  </a:ext>
                </a:extLst>
              </p:cNvPr>
              <p:cNvSpPr/>
              <p:nvPr/>
            </p:nvSpPr>
            <p:spPr>
              <a:xfrm>
                <a:off x="8830716" y="1484784"/>
                <a:ext cx="460040" cy="4600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67FC286-F3D8-74BF-1B03-90FEA19A841A}"/>
                  </a:ext>
                </a:extLst>
              </p:cNvPr>
              <p:cNvSpPr/>
              <p:nvPr/>
            </p:nvSpPr>
            <p:spPr>
              <a:xfrm>
                <a:off x="8830716" y="2228758"/>
                <a:ext cx="460040" cy="4600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3B55ED8-4E28-C216-D2D9-B76B7904E313}"/>
                  </a:ext>
                </a:extLst>
              </p:cNvPr>
              <p:cNvSpPr/>
              <p:nvPr/>
            </p:nvSpPr>
            <p:spPr>
              <a:xfrm>
                <a:off x="8830716" y="2977788"/>
                <a:ext cx="460040" cy="46004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Graphic 79" descr="Receiver with solid fill">
                <a:extLst>
                  <a:ext uri="{FF2B5EF4-FFF2-40B4-BE49-F238E27FC236}">
                    <a16:creationId xmlns:a16="http://schemas.microsoft.com/office/drawing/2014/main" id="{6BABC553-5FCB-E625-50D9-455AE5746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3362" y="2341404"/>
                <a:ext cx="234749" cy="234749"/>
              </a:xfrm>
              <a:prstGeom prst="rect">
                <a:avLst/>
              </a:prstGeom>
            </p:spPr>
          </p:pic>
          <p:pic>
            <p:nvPicPr>
              <p:cNvPr id="82" name="Graphic 81" descr="Mailbox with solid fill">
                <a:extLst>
                  <a:ext uri="{FF2B5EF4-FFF2-40B4-BE49-F238E27FC236}">
                    <a16:creationId xmlns:a16="http://schemas.microsoft.com/office/drawing/2014/main" id="{E958C4C5-A578-EE7E-96AA-27150BAE3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43362" y="3090434"/>
                <a:ext cx="234749" cy="234749"/>
              </a:xfrm>
              <a:prstGeom prst="rect">
                <a:avLst/>
              </a:prstGeom>
            </p:spPr>
          </p:pic>
          <p:pic>
            <p:nvPicPr>
              <p:cNvPr id="85" name="Graphic 84" descr="Marker with solid fill">
                <a:extLst>
                  <a:ext uri="{FF2B5EF4-FFF2-40B4-BE49-F238E27FC236}">
                    <a16:creationId xmlns:a16="http://schemas.microsoft.com/office/drawing/2014/main" id="{F03F50D1-ED20-BD40-B863-FF1523004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943362" y="1597430"/>
                <a:ext cx="234749" cy="234749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3DC11F-E7FB-F730-141C-DDB5816A8391}"/>
              </a:ext>
            </a:extLst>
          </p:cNvPr>
          <p:cNvGrpSpPr/>
          <p:nvPr/>
        </p:nvGrpSpPr>
        <p:grpSpPr>
          <a:xfrm>
            <a:off x="9948296" y="4221088"/>
            <a:ext cx="578213" cy="578213"/>
            <a:chOff x="9948296" y="4221088"/>
            <a:chExt cx="578213" cy="57821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E7AEDA9-DFAB-AFC1-209E-D1348B87071C}"/>
                </a:ext>
              </a:extLst>
            </p:cNvPr>
            <p:cNvSpPr/>
            <p:nvPr/>
          </p:nvSpPr>
          <p:spPr>
            <a:xfrm>
              <a:off x="9948296" y="4221088"/>
              <a:ext cx="578213" cy="5782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Ribbon with solid fill">
              <a:extLst>
                <a:ext uri="{FF2B5EF4-FFF2-40B4-BE49-F238E27FC236}">
                  <a16:creationId xmlns:a16="http://schemas.microsoft.com/office/drawing/2014/main" id="{7155B7BB-35EF-B1EE-79EC-39BDF654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87757" y="4360550"/>
              <a:ext cx="299290" cy="2992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79FD25-E3D3-4EEB-61C7-8C9F995F2CB1}"/>
              </a:ext>
            </a:extLst>
          </p:cNvPr>
          <p:cNvGrpSpPr/>
          <p:nvPr/>
        </p:nvGrpSpPr>
        <p:grpSpPr>
          <a:xfrm>
            <a:off x="7190044" y="4221088"/>
            <a:ext cx="578213" cy="578213"/>
            <a:chOff x="7190044" y="4221088"/>
            <a:chExt cx="578213" cy="57821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6632817-C23A-448B-8473-D923B9C4D1FA}"/>
                </a:ext>
              </a:extLst>
            </p:cNvPr>
            <p:cNvSpPr/>
            <p:nvPr/>
          </p:nvSpPr>
          <p:spPr>
            <a:xfrm>
              <a:off x="7190044" y="4221088"/>
              <a:ext cx="578213" cy="5782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Graduation cap with solid fill">
              <a:extLst>
                <a:ext uri="{FF2B5EF4-FFF2-40B4-BE49-F238E27FC236}">
                  <a16:creationId xmlns:a16="http://schemas.microsoft.com/office/drawing/2014/main" id="{227065E1-18A6-D807-3C98-F5BFBFC4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29505" y="4360550"/>
              <a:ext cx="299290" cy="29928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646438-3EB2-C700-5625-154F12552AFF}"/>
              </a:ext>
            </a:extLst>
          </p:cNvPr>
          <p:cNvGrpSpPr/>
          <p:nvPr/>
        </p:nvGrpSpPr>
        <p:grpSpPr>
          <a:xfrm>
            <a:off x="4431792" y="4221088"/>
            <a:ext cx="578213" cy="578213"/>
            <a:chOff x="4431792" y="4221088"/>
            <a:chExt cx="578213" cy="57821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F0E086-6073-289F-01F4-88FCE9480A95}"/>
                </a:ext>
              </a:extLst>
            </p:cNvPr>
            <p:cNvSpPr/>
            <p:nvPr/>
          </p:nvSpPr>
          <p:spPr>
            <a:xfrm>
              <a:off x="4431792" y="4221088"/>
              <a:ext cx="578213" cy="5782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Briefcase with solid fill">
              <a:extLst>
                <a:ext uri="{FF2B5EF4-FFF2-40B4-BE49-F238E27FC236}">
                  <a16:creationId xmlns:a16="http://schemas.microsoft.com/office/drawing/2014/main" id="{854B69FC-AD3B-D1D9-FFDF-7A1BC271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71253" y="4360550"/>
              <a:ext cx="299290" cy="2992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A6B5A9-34AF-6F31-B5D9-DA174F5F73E9}"/>
              </a:ext>
            </a:extLst>
          </p:cNvPr>
          <p:cNvGrpSpPr/>
          <p:nvPr/>
        </p:nvGrpSpPr>
        <p:grpSpPr>
          <a:xfrm>
            <a:off x="1673540" y="4221088"/>
            <a:ext cx="578213" cy="578213"/>
            <a:chOff x="1673540" y="4221088"/>
            <a:chExt cx="578213" cy="57821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F1F8C3-D92A-9C56-E8B1-FF5BE0755320}"/>
                </a:ext>
              </a:extLst>
            </p:cNvPr>
            <p:cNvSpPr/>
            <p:nvPr/>
          </p:nvSpPr>
          <p:spPr>
            <a:xfrm>
              <a:off x="1673540" y="4221088"/>
              <a:ext cx="578213" cy="5782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User with solid fill">
              <a:extLst>
                <a:ext uri="{FF2B5EF4-FFF2-40B4-BE49-F238E27FC236}">
                  <a16:creationId xmlns:a16="http://schemas.microsoft.com/office/drawing/2014/main" id="{7E70E19C-7AAE-5A98-42C7-0165053B7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13001" y="4360550"/>
              <a:ext cx="299290" cy="299288"/>
            </a:xfrm>
            <a:prstGeom prst="rect">
              <a:avLst/>
            </a:prstGeom>
          </p:spPr>
        </p:pic>
      </p:grpSp>
      <p:pic>
        <p:nvPicPr>
          <p:cNvPr id="21" name="Picture Placeholder 84" descr="A person in a suit&#10;&#10;Description automatically generated">
            <a:extLst>
              <a:ext uri="{FF2B5EF4-FFF2-40B4-BE49-F238E27FC236}">
                <a16:creationId xmlns:a16="http://schemas.microsoft.com/office/drawing/2014/main" id="{0C6EAF64-9851-D6B8-6794-2845DF5D2BEB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6653" b="95837" l="12739" r="87134">
                        <a14:foregroundMark x1="33758" y1="48768" x2="17962" y2="66950"/>
                        <a14:foregroundMark x1="17962" y1="66950" x2="24968" y2="77060"/>
                        <a14:foregroundMark x1="24968" y1="77060" x2="77580" y2="78590"/>
                        <a14:foregroundMark x1="77580" y1="78590" x2="78471" y2="60748"/>
                        <a14:foregroundMark x1="78471" y1="60748" x2="71210" y2="51147"/>
                        <a14:foregroundMark x1="71210" y1="51147" x2="60892" y2="69669"/>
                        <a14:foregroundMark x1="60892" y1="69669" x2="46115" y2="68989"/>
                        <a14:foregroundMark x1="46115" y1="68989" x2="35414" y2="61937"/>
                        <a14:foregroundMark x1="35414" y1="61937" x2="32739" y2="55480"/>
                        <a14:foregroundMark x1="86879" y1="70688" x2="87261" y2="73322"/>
                        <a14:foregroundMark x1="36943" y1="79269" x2="41783" y2="79949"/>
                        <a14:foregroundMark x1="53376" y1="78675" x2="55669" y2="80374"/>
                        <a14:foregroundMark x1="14777" y1="67884" x2="12866" y2="73492"/>
                        <a14:foregroundMark x1="51210" y1="79949" x2="46369" y2="79949"/>
                        <a14:foregroundMark x1="58599" y1="79694" x2="60510" y2="79949"/>
                        <a14:foregroundMark x1="59490" y1="79949" x2="60127" y2="81054"/>
                        <a14:foregroundMark x1="51210" y1="80799" x2="51847" y2="82328"/>
                        <a14:foregroundMark x1="49172" y1="84282" x2="48280" y2="86151"/>
                        <a14:foregroundMark x1="46624" y1="85726" x2="50573" y2="87426"/>
                        <a14:foregroundMark x1="47261" y1="86576" x2="48280" y2="88360"/>
                        <a14:foregroundMark x1="40892" y1="86151" x2="37962" y2="86151"/>
                        <a14:foregroundMark x1="40255" y1="87850" x2="39236" y2="91504"/>
                        <a14:foregroundMark x1="47006" y1="87256" x2="56306" y2="90654"/>
                        <a14:foregroundMark x1="62166" y1="87256" x2="65987" y2="90654"/>
                        <a14:foregroundMark x1="43439" y1="91759" x2="42803" y2="93288"/>
                        <a14:foregroundMark x1="56688" y1="95157" x2="58854" y2="95837"/>
                        <a14:foregroundMark x1="45987" y1="94138" x2="41529" y2="95412"/>
                        <a14:foregroundMark x1="42420" y1="90229" x2="48280" y2="86831"/>
                        <a14:foregroundMark x1="49172" y1="16992" x2="49172" y2="16992"/>
                        <a14:foregroundMark x1="48280" y1="16992" x2="48280" y2="16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0301" r="6961" b="40673"/>
          <a:stretch/>
        </p:blipFill>
        <p:spPr>
          <a:xfrm>
            <a:off x="405780" y="476672"/>
            <a:ext cx="4111649" cy="3512379"/>
          </a:xfrm>
          <a:custGeom>
            <a:avLst/>
            <a:gdLst>
              <a:gd name="connsiteX0" fmla="*/ 0 w 4726262"/>
              <a:gd name="connsiteY0" fmla="*/ 0 h 2894102"/>
              <a:gd name="connsiteX1" fmla="*/ 4726262 w 4726262"/>
              <a:gd name="connsiteY1" fmla="*/ 0 h 2894102"/>
              <a:gd name="connsiteX2" fmla="*/ 4726262 w 4726262"/>
              <a:gd name="connsiteY2" fmla="*/ 2894102 h 2894102"/>
              <a:gd name="connsiteX3" fmla="*/ 0 w 4726262"/>
              <a:gd name="connsiteY3" fmla="*/ 2894102 h 28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262" h="2894102">
                <a:moveTo>
                  <a:pt x="0" y="0"/>
                </a:moveTo>
                <a:lnTo>
                  <a:pt x="4726262" y="0"/>
                </a:lnTo>
                <a:lnTo>
                  <a:pt x="4726262" y="2894102"/>
                </a:lnTo>
                <a:lnTo>
                  <a:pt x="0" y="2894102"/>
                </a:lnTo>
                <a:close/>
              </a:path>
            </a:pathLst>
          </a:cu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7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D676D63-DCA7-9BDB-1FAC-414B011E05A9}"/>
              </a:ext>
            </a:extLst>
          </p:cNvPr>
          <p:cNvSpPr/>
          <p:nvPr/>
        </p:nvSpPr>
        <p:spPr>
          <a:xfrm>
            <a:off x="-3972" y="0"/>
            <a:ext cx="2998068" cy="6878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C0145-99F4-8AF9-DAF9-5D295B590417}"/>
              </a:ext>
            </a:extLst>
          </p:cNvPr>
          <p:cNvSpPr/>
          <p:nvPr/>
        </p:nvSpPr>
        <p:spPr>
          <a:xfrm>
            <a:off x="-1065" y="2708920"/>
            <a:ext cx="2995161" cy="414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AB4BD2-FE4C-7745-F7A6-7534F2FD045A}"/>
              </a:ext>
            </a:extLst>
          </p:cNvPr>
          <p:cNvSpPr/>
          <p:nvPr/>
        </p:nvSpPr>
        <p:spPr>
          <a:xfrm>
            <a:off x="3595456" y="504364"/>
            <a:ext cx="7899556" cy="526994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354254-F62B-86C0-82CC-8A0AA00ABD83}"/>
              </a:ext>
            </a:extLst>
          </p:cNvPr>
          <p:cNvGrpSpPr/>
          <p:nvPr/>
        </p:nvGrpSpPr>
        <p:grpSpPr>
          <a:xfrm>
            <a:off x="414598" y="2978660"/>
            <a:ext cx="2222206" cy="1205072"/>
            <a:chOff x="754744" y="2911152"/>
            <a:chExt cx="2830285" cy="12050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9FE747-83C9-05AC-5412-AD8BF6A32905}"/>
                </a:ext>
              </a:extLst>
            </p:cNvPr>
            <p:cNvSpPr txBox="1"/>
            <p:nvPr/>
          </p:nvSpPr>
          <p:spPr>
            <a:xfrm>
              <a:off x="754744" y="2911152"/>
              <a:ext cx="2830285" cy="55533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Emma Olivia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86130D-AB66-46CE-1155-EA2AF986C146}"/>
                </a:ext>
              </a:extLst>
            </p:cNvPr>
            <p:cNvGrpSpPr/>
            <p:nvPr/>
          </p:nvGrpSpPr>
          <p:grpSpPr>
            <a:xfrm>
              <a:off x="754744" y="3584379"/>
              <a:ext cx="2830285" cy="531845"/>
              <a:chOff x="754744" y="5413179"/>
              <a:chExt cx="2830285" cy="53184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795A8-7302-FE9B-7040-0E235435FBD3}"/>
                  </a:ext>
                </a:extLst>
              </p:cNvPr>
              <p:cNvSpPr txBox="1"/>
              <p:nvPr/>
            </p:nvSpPr>
            <p:spPr>
              <a:xfrm>
                <a:off x="754744" y="5460738"/>
                <a:ext cx="2830285" cy="436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Segoe UI Black" panose="020B0A02040204020203" pitchFamily="34" charset="0"/>
                  </a:rPr>
                  <a:t>DESIGNER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02F5AB5-D58A-7DFB-A379-FD99BF6F245B}"/>
                  </a:ext>
                </a:extLst>
              </p:cNvPr>
              <p:cNvCxnSpPr/>
              <p:nvPr/>
            </p:nvCxnSpPr>
            <p:spPr>
              <a:xfrm>
                <a:off x="765820" y="5413179"/>
                <a:ext cx="280831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38A58DC-8F54-A6C8-8CF5-C55B74BB452B}"/>
                  </a:ext>
                </a:extLst>
              </p:cNvPr>
              <p:cNvCxnSpPr/>
              <p:nvPr/>
            </p:nvCxnSpPr>
            <p:spPr>
              <a:xfrm>
                <a:off x="765820" y="5945024"/>
                <a:ext cx="280831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2E2C9D-BC9E-8A67-2889-EF26ABD618E1}"/>
              </a:ext>
            </a:extLst>
          </p:cNvPr>
          <p:cNvSpPr txBox="1"/>
          <p:nvPr/>
        </p:nvSpPr>
        <p:spPr>
          <a:xfrm>
            <a:off x="484582" y="4576628"/>
            <a:ext cx="2077338" cy="2385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a typeface="Segoe UI Black" panose="020B0A02040204020203" pitchFamily="34" charset="0"/>
              </a:rPr>
              <a:t>About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3995D-87E6-CBA5-F9CB-022D090F6358}"/>
              </a:ext>
            </a:extLst>
          </p:cNvPr>
          <p:cNvSpPr txBox="1"/>
          <p:nvPr/>
        </p:nvSpPr>
        <p:spPr>
          <a:xfrm>
            <a:off x="484582" y="4979417"/>
            <a:ext cx="2082239" cy="80254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Segoe UI Light" panose="020B0502040204020203" pitchFamily="34" charset="0"/>
              </a:rPr>
              <a:t>This is a sample text. Insert your desired text here. Insert your desired text here. This is a sample text.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28CDC4-F25A-7117-1A62-FA47848B1092}"/>
              </a:ext>
            </a:extLst>
          </p:cNvPr>
          <p:cNvSpPr/>
          <p:nvPr/>
        </p:nvSpPr>
        <p:spPr>
          <a:xfrm>
            <a:off x="3595457" y="4322280"/>
            <a:ext cx="3835154" cy="351014"/>
          </a:xfrm>
          <a:prstGeom prst="roundRect">
            <a:avLst>
              <a:gd name="adj" fmla="val 1910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72A37-05FE-1146-48D8-56FCBB35CB65}"/>
              </a:ext>
            </a:extLst>
          </p:cNvPr>
          <p:cNvSpPr txBox="1"/>
          <p:nvPr/>
        </p:nvSpPr>
        <p:spPr>
          <a:xfrm>
            <a:off x="3802695" y="646864"/>
            <a:ext cx="6557252" cy="24199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Personal Bio Slide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7CC73F-46D0-4881-2C3A-D13F8D14099D}"/>
              </a:ext>
            </a:extLst>
          </p:cNvPr>
          <p:cNvSpPr/>
          <p:nvPr/>
        </p:nvSpPr>
        <p:spPr>
          <a:xfrm>
            <a:off x="3595456" y="1260764"/>
            <a:ext cx="7899556" cy="351014"/>
          </a:xfrm>
          <a:prstGeom prst="roundRect">
            <a:avLst>
              <a:gd name="adj" fmla="val 1910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836BE-3DA8-50DB-06DF-7BDFA01897EB}"/>
              </a:ext>
            </a:extLst>
          </p:cNvPr>
          <p:cNvSpPr txBox="1"/>
          <p:nvPr/>
        </p:nvSpPr>
        <p:spPr>
          <a:xfrm>
            <a:off x="3803249" y="1341512"/>
            <a:ext cx="2055386" cy="2072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Education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90A0D-2C5B-0653-915F-8BC4E3D83D7E}"/>
              </a:ext>
            </a:extLst>
          </p:cNvPr>
          <p:cNvSpPr txBox="1"/>
          <p:nvPr/>
        </p:nvSpPr>
        <p:spPr>
          <a:xfrm>
            <a:off x="3718148" y="1732197"/>
            <a:ext cx="114607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rPr>
              <a:t>Year - 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D5011-23D7-FF8F-946B-700B0E5DEF83}"/>
              </a:ext>
            </a:extLst>
          </p:cNvPr>
          <p:cNvSpPr txBox="1"/>
          <p:nvPr/>
        </p:nvSpPr>
        <p:spPr>
          <a:xfrm>
            <a:off x="3790805" y="2032256"/>
            <a:ext cx="2210500" cy="548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This is a sample text. Insert your desired text here.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AF340-3D47-02CE-DB02-66FFA3F7D107}"/>
              </a:ext>
            </a:extLst>
          </p:cNvPr>
          <p:cNvSpPr txBox="1"/>
          <p:nvPr/>
        </p:nvSpPr>
        <p:spPr>
          <a:xfrm>
            <a:off x="6436587" y="1732197"/>
            <a:ext cx="114607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rPr>
              <a:t>Year - 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5B4929-5B65-7535-97B8-E9DEBEC1EF3B}"/>
              </a:ext>
            </a:extLst>
          </p:cNvPr>
          <p:cNvSpPr txBox="1"/>
          <p:nvPr/>
        </p:nvSpPr>
        <p:spPr>
          <a:xfrm>
            <a:off x="6436587" y="2032256"/>
            <a:ext cx="2210500" cy="548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This is a sample text. Insert your desired text here.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320429-F57C-B8B4-FEC9-CF98C3310197}"/>
              </a:ext>
            </a:extLst>
          </p:cNvPr>
          <p:cNvSpPr txBox="1"/>
          <p:nvPr/>
        </p:nvSpPr>
        <p:spPr>
          <a:xfrm>
            <a:off x="9082369" y="1732197"/>
            <a:ext cx="114607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rPr>
              <a:t>Year - Year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CBDA1C-061D-EFEF-D037-BFD16054E6C7}"/>
              </a:ext>
            </a:extLst>
          </p:cNvPr>
          <p:cNvSpPr txBox="1"/>
          <p:nvPr/>
        </p:nvSpPr>
        <p:spPr>
          <a:xfrm>
            <a:off x="9082369" y="2032256"/>
            <a:ext cx="2210500" cy="548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This is a sample text. Insert your desired text here.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4901389-A027-54A5-509D-26A0B54F7A17}"/>
              </a:ext>
            </a:extLst>
          </p:cNvPr>
          <p:cNvSpPr/>
          <p:nvPr/>
        </p:nvSpPr>
        <p:spPr>
          <a:xfrm>
            <a:off x="3595456" y="2780928"/>
            <a:ext cx="7899556" cy="351014"/>
          </a:xfrm>
          <a:prstGeom prst="roundRect">
            <a:avLst>
              <a:gd name="adj" fmla="val 1910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C3AC82-1D5A-0CBB-942F-9D97D583003A}"/>
              </a:ext>
            </a:extLst>
          </p:cNvPr>
          <p:cNvSpPr txBox="1"/>
          <p:nvPr/>
        </p:nvSpPr>
        <p:spPr>
          <a:xfrm>
            <a:off x="3803249" y="2861676"/>
            <a:ext cx="2055386" cy="2072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Experience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618B15-C62A-5DF3-A7C1-B672D0F59FB8}"/>
              </a:ext>
            </a:extLst>
          </p:cNvPr>
          <p:cNvSpPr txBox="1"/>
          <p:nvPr/>
        </p:nvSpPr>
        <p:spPr>
          <a:xfrm>
            <a:off x="3790805" y="3252361"/>
            <a:ext cx="114607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rPr>
              <a:t>Year - Year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9F1C79-BC46-DE9A-3B49-822C0C1FD927}"/>
              </a:ext>
            </a:extLst>
          </p:cNvPr>
          <p:cNvSpPr txBox="1"/>
          <p:nvPr/>
        </p:nvSpPr>
        <p:spPr>
          <a:xfrm>
            <a:off x="3790805" y="3552420"/>
            <a:ext cx="2210500" cy="548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This is a sample text. Insert your desired text here.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3837A7-3B71-B9D1-686A-6F2360404EE3}"/>
              </a:ext>
            </a:extLst>
          </p:cNvPr>
          <p:cNvSpPr txBox="1"/>
          <p:nvPr/>
        </p:nvSpPr>
        <p:spPr>
          <a:xfrm>
            <a:off x="6436587" y="3252361"/>
            <a:ext cx="114607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rPr>
              <a:t>Year - Year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61F13F-7BE2-EC65-8FAE-D681A111D6AF}"/>
              </a:ext>
            </a:extLst>
          </p:cNvPr>
          <p:cNvSpPr txBox="1"/>
          <p:nvPr/>
        </p:nvSpPr>
        <p:spPr>
          <a:xfrm>
            <a:off x="6436587" y="3552420"/>
            <a:ext cx="2210500" cy="548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This is a sample text. Insert your desired text here.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DA560-152A-128D-E4D3-AB1B1069602E}"/>
              </a:ext>
            </a:extLst>
          </p:cNvPr>
          <p:cNvSpPr txBox="1"/>
          <p:nvPr/>
        </p:nvSpPr>
        <p:spPr>
          <a:xfrm>
            <a:off x="9082369" y="3252361"/>
            <a:ext cx="114607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rPr>
              <a:t>Year - Year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1869B6-A5EB-287E-623D-ECDE1592FE20}"/>
              </a:ext>
            </a:extLst>
          </p:cNvPr>
          <p:cNvSpPr txBox="1"/>
          <p:nvPr/>
        </p:nvSpPr>
        <p:spPr>
          <a:xfrm>
            <a:off x="9082369" y="3552420"/>
            <a:ext cx="2210500" cy="5485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This is a sample text. Insert your desired text here.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8C60A38-8009-0CFE-585C-8D398F893ED8}"/>
              </a:ext>
            </a:extLst>
          </p:cNvPr>
          <p:cNvSpPr/>
          <p:nvPr/>
        </p:nvSpPr>
        <p:spPr>
          <a:xfrm>
            <a:off x="7659858" y="4322280"/>
            <a:ext cx="3835154" cy="351014"/>
          </a:xfrm>
          <a:prstGeom prst="roundRect">
            <a:avLst>
              <a:gd name="adj" fmla="val 1910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3F70AE-F45D-5628-A713-36C771A2FD58}"/>
              </a:ext>
            </a:extLst>
          </p:cNvPr>
          <p:cNvSpPr txBox="1"/>
          <p:nvPr/>
        </p:nvSpPr>
        <p:spPr>
          <a:xfrm>
            <a:off x="3803248" y="4393812"/>
            <a:ext cx="3461463" cy="2072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Personal Skills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43101F-1CE5-FC24-B8A9-30EAF5A140AD}"/>
              </a:ext>
            </a:extLst>
          </p:cNvPr>
          <p:cNvSpPr txBox="1"/>
          <p:nvPr/>
        </p:nvSpPr>
        <p:spPr>
          <a:xfrm>
            <a:off x="7842316" y="4393812"/>
            <a:ext cx="3461463" cy="2072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Professional Skills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21389B-1F0C-09F3-655E-62A96C14A929}"/>
              </a:ext>
            </a:extLst>
          </p:cNvPr>
          <p:cNvSpPr txBox="1"/>
          <p:nvPr/>
        </p:nvSpPr>
        <p:spPr>
          <a:xfrm>
            <a:off x="3803248" y="4928343"/>
            <a:ext cx="1222428" cy="2852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Skill 01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D29713-D59A-3DD2-282F-50A0F4721EA6}"/>
              </a:ext>
            </a:extLst>
          </p:cNvPr>
          <p:cNvSpPr txBox="1"/>
          <p:nvPr/>
        </p:nvSpPr>
        <p:spPr>
          <a:xfrm>
            <a:off x="3803248" y="5406331"/>
            <a:ext cx="1222428" cy="2852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Skill 02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65F213-719E-B6B9-25A0-E26CDDF5CA11}"/>
              </a:ext>
            </a:extLst>
          </p:cNvPr>
          <p:cNvSpPr txBox="1"/>
          <p:nvPr/>
        </p:nvSpPr>
        <p:spPr>
          <a:xfrm>
            <a:off x="3803248" y="5884319"/>
            <a:ext cx="1222428" cy="2852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Skill 03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48C6E2-32DD-5FAC-2A92-FFF2A81349AD}"/>
              </a:ext>
            </a:extLst>
          </p:cNvPr>
          <p:cNvCxnSpPr>
            <a:cxnSpLocks/>
          </p:cNvCxnSpPr>
          <p:nvPr/>
        </p:nvCxnSpPr>
        <p:spPr>
          <a:xfrm>
            <a:off x="3814559" y="5309958"/>
            <a:ext cx="34136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FB289E-418C-5042-1266-73E427B6532A}"/>
              </a:ext>
            </a:extLst>
          </p:cNvPr>
          <p:cNvCxnSpPr>
            <a:cxnSpLocks/>
          </p:cNvCxnSpPr>
          <p:nvPr/>
        </p:nvCxnSpPr>
        <p:spPr>
          <a:xfrm>
            <a:off x="3814559" y="5787946"/>
            <a:ext cx="34136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D4B587-0A72-A7FF-CBF4-2094B9633909}"/>
              </a:ext>
            </a:extLst>
          </p:cNvPr>
          <p:cNvSpPr/>
          <p:nvPr/>
        </p:nvSpPr>
        <p:spPr>
          <a:xfrm>
            <a:off x="5259077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D80C365-6014-189A-C06D-D1B70159C836}"/>
              </a:ext>
            </a:extLst>
          </p:cNvPr>
          <p:cNvSpPr/>
          <p:nvPr/>
        </p:nvSpPr>
        <p:spPr>
          <a:xfrm>
            <a:off x="5464606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5568F3-E634-00DD-D510-B1D54F5A3FDF}"/>
              </a:ext>
            </a:extLst>
          </p:cNvPr>
          <p:cNvSpPr/>
          <p:nvPr/>
        </p:nvSpPr>
        <p:spPr>
          <a:xfrm>
            <a:off x="5670135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0D4388-EC16-8F5E-CB99-3AE04CC3AA66}"/>
              </a:ext>
            </a:extLst>
          </p:cNvPr>
          <p:cNvSpPr/>
          <p:nvPr/>
        </p:nvSpPr>
        <p:spPr>
          <a:xfrm>
            <a:off x="5875664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4F4B0C6-7D55-CA40-50EA-7EEF039B835D}"/>
              </a:ext>
            </a:extLst>
          </p:cNvPr>
          <p:cNvSpPr/>
          <p:nvPr/>
        </p:nvSpPr>
        <p:spPr>
          <a:xfrm>
            <a:off x="6081193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CD505F4-3D79-CFC5-356A-61AEC45012AB}"/>
              </a:ext>
            </a:extLst>
          </p:cNvPr>
          <p:cNvSpPr/>
          <p:nvPr/>
        </p:nvSpPr>
        <p:spPr>
          <a:xfrm>
            <a:off x="6286722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601F618-00C9-1D0D-6062-61D8F26C3C5F}"/>
              </a:ext>
            </a:extLst>
          </p:cNvPr>
          <p:cNvSpPr/>
          <p:nvPr/>
        </p:nvSpPr>
        <p:spPr>
          <a:xfrm>
            <a:off x="6492251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B9E498B-2940-12E5-AFD4-B3F8BDB2B253}"/>
              </a:ext>
            </a:extLst>
          </p:cNvPr>
          <p:cNvSpPr/>
          <p:nvPr/>
        </p:nvSpPr>
        <p:spPr>
          <a:xfrm>
            <a:off x="6697780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B11FA03-71B2-7484-F737-A03171B458FB}"/>
              </a:ext>
            </a:extLst>
          </p:cNvPr>
          <p:cNvSpPr/>
          <p:nvPr/>
        </p:nvSpPr>
        <p:spPr>
          <a:xfrm>
            <a:off x="6903309" y="5028831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19E38F1-BA46-38C6-9F03-7E7AA296921A}"/>
              </a:ext>
            </a:extLst>
          </p:cNvPr>
          <p:cNvSpPr/>
          <p:nvPr/>
        </p:nvSpPr>
        <p:spPr>
          <a:xfrm>
            <a:off x="7108839" y="5028831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41B87B3-C522-0023-CDB8-E125568B364B}"/>
              </a:ext>
            </a:extLst>
          </p:cNvPr>
          <p:cNvSpPr/>
          <p:nvPr/>
        </p:nvSpPr>
        <p:spPr>
          <a:xfrm>
            <a:off x="5259077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73450C6-7124-A820-5083-D7B6A112D954}"/>
              </a:ext>
            </a:extLst>
          </p:cNvPr>
          <p:cNvSpPr/>
          <p:nvPr/>
        </p:nvSpPr>
        <p:spPr>
          <a:xfrm>
            <a:off x="5464606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F83B76-FD93-0603-66EE-E5C7EDD8C77C}"/>
              </a:ext>
            </a:extLst>
          </p:cNvPr>
          <p:cNvSpPr/>
          <p:nvPr/>
        </p:nvSpPr>
        <p:spPr>
          <a:xfrm>
            <a:off x="5670135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BC65255-45E8-0063-34E3-D81DA3563320}"/>
              </a:ext>
            </a:extLst>
          </p:cNvPr>
          <p:cNvSpPr/>
          <p:nvPr/>
        </p:nvSpPr>
        <p:spPr>
          <a:xfrm>
            <a:off x="5875664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37DA88-7BBA-0214-A4D3-AD3B6EB32C45}"/>
              </a:ext>
            </a:extLst>
          </p:cNvPr>
          <p:cNvSpPr/>
          <p:nvPr/>
        </p:nvSpPr>
        <p:spPr>
          <a:xfrm>
            <a:off x="6081193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D49240-D90B-6A77-9225-D920ABDCFE39}"/>
              </a:ext>
            </a:extLst>
          </p:cNvPr>
          <p:cNvSpPr/>
          <p:nvPr/>
        </p:nvSpPr>
        <p:spPr>
          <a:xfrm>
            <a:off x="6286722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39ED24F-3320-346A-05C2-10C314E6F78C}"/>
              </a:ext>
            </a:extLst>
          </p:cNvPr>
          <p:cNvSpPr/>
          <p:nvPr/>
        </p:nvSpPr>
        <p:spPr>
          <a:xfrm>
            <a:off x="6492251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C75B202-3626-2E4C-39E8-87B4FEDC883D}"/>
              </a:ext>
            </a:extLst>
          </p:cNvPr>
          <p:cNvSpPr/>
          <p:nvPr/>
        </p:nvSpPr>
        <p:spPr>
          <a:xfrm>
            <a:off x="6697780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1B5927-8DE3-ACDE-6D38-80853DF22165}"/>
              </a:ext>
            </a:extLst>
          </p:cNvPr>
          <p:cNvSpPr/>
          <p:nvPr/>
        </p:nvSpPr>
        <p:spPr>
          <a:xfrm>
            <a:off x="6903309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B8F87CD-2994-83EF-A36F-B6807038357E}"/>
              </a:ext>
            </a:extLst>
          </p:cNvPr>
          <p:cNvSpPr/>
          <p:nvPr/>
        </p:nvSpPr>
        <p:spPr>
          <a:xfrm>
            <a:off x="7108839" y="5506819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144FAAF-C1D7-FF08-63E1-E2AEA343C9EF}"/>
              </a:ext>
            </a:extLst>
          </p:cNvPr>
          <p:cNvSpPr/>
          <p:nvPr/>
        </p:nvSpPr>
        <p:spPr>
          <a:xfrm>
            <a:off x="5259077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1E6CC7A-B4F8-68E1-0DBF-06F444F42ED7}"/>
              </a:ext>
            </a:extLst>
          </p:cNvPr>
          <p:cNvSpPr/>
          <p:nvPr/>
        </p:nvSpPr>
        <p:spPr>
          <a:xfrm>
            <a:off x="5464606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BCE902E-A0D5-A1A8-691C-8B60B5502085}"/>
              </a:ext>
            </a:extLst>
          </p:cNvPr>
          <p:cNvSpPr/>
          <p:nvPr/>
        </p:nvSpPr>
        <p:spPr>
          <a:xfrm>
            <a:off x="5670135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9567209-C323-43E2-9DE5-D527336A36C5}"/>
              </a:ext>
            </a:extLst>
          </p:cNvPr>
          <p:cNvSpPr/>
          <p:nvPr/>
        </p:nvSpPr>
        <p:spPr>
          <a:xfrm>
            <a:off x="5875664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7976FE6-9B73-0BAB-5485-B5E3F819E7E8}"/>
              </a:ext>
            </a:extLst>
          </p:cNvPr>
          <p:cNvSpPr/>
          <p:nvPr/>
        </p:nvSpPr>
        <p:spPr>
          <a:xfrm>
            <a:off x="6081193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9DD7C78-FE84-1B8C-19DC-F1E759CA68DC}"/>
              </a:ext>
            </a:extLst>
          </p:cNvPr>
          <p:cNvSpPr/>
          <p:nvPr/>
        </p:nvSpPr>
        <p:spPr>
          <a:xfrm>
            <a:off x="6286722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61C8872-B22F-F44A-60F2-DC32B7291189}"/>
              </a:ext>
            </a:extLst>
          </p:cNvPr>
          <p:cNvSpPr/>
          <p:nvPr/>
        </p:nvSpPr>
        <p:spPr>
          <a:xfrm>
            <a:off x="6492251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122B4CC-C1A8-D4AD-1415-63F7BF2A8737}"/>
              </a:ext>
            </a:extLst>
          </p:cNvPr>
          <p:cNvSpPr/>
          <p:nvPr/>
        </p:nvSpPr>
        <p:spPr>
          <a:xfrm>
            <a:off x="6697780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D2387BF-2587-B73B-E086-8789C18F7EF6}"/>
              </a:ext>
            </a:extLst>
          </p:cNvPr>
          <p:cNvSpPr/>
          <p:nvPr/>
        </p:nvSpPr>
        <p:spPr>
          <a:xfrm>
            <a:off x="6903309" y="5984807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E266BB6-EEB7-B44B-EF4B-FFE63CEBD14E}"/>
              </a:ext>
            </a:extLst>
          </p:cNvPr>
          <p:cNvSpPr/>
          <p:nvPr/>
        </p:nvSpPr>
        <p:spPr>
          <a:xfrm>
            <a:off x="7108839" y="5984807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742F93-8A75-EE0A-3B3D-E6840446F1C5}"/>
              </a:ext>
            </a:extLst>
          </p:cNvPr>
          <p:cNvSpPr txBox="1"/>
          <p:nvPr/>
        </p:nvSpPr>
        <p:spPr>
          <a:xfrm>
            <a:off x="7842316" y="4928343"/>
            <a:ext cx="1222428" cy="2852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Skill 01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9A1A1F-BA13-8B23-B0B2-E35D16D15D91}"/>
              </a:ext>
            </a:extLst>
          </p:cNvPr>
          <p:cNvSpPr txBox="1"/>
          <p:nvPr/>
        </p:nvSpPr>
        <p:spPr>
          <a:xfrm>
            <a:off x="7842316" y="5406331"/>
            <a:ext cx="1222428" cy="2852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Skill 02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5BCD0-3702-C20A-8749-1CB247317E8F}"/>
              </a:ext>
            </a:extLst>
          </p:cNvPr>
          <p:cNvSpPr txBox="1"/>
          <p:nvPr/>
        </p:nvSpPr>
        <p:spPr>
          <a:xfrm>
            <a:off x="7842316" y="5884319"/>
            <a:ext cx="1222428" cy="2852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Skill 03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D3C5853-A404-255B-982D-7E221FD8EDE1}"/>
              </a:ext>
            </a:extLst>
          </p:cNvPr>
          <p:cNvSpPr/>
          <p:nvPr/>
        </p:nvSpPr>
        <p:spPr>
          <a:xfrm>
            <a:off x="9298145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2EB9AE0-FB64-41B4-3452-48005980F1E8}"/>
              </a:ext>
            </a:extLst>
          </p:cNvPr>
          <p:cNvSpPr/>
          <p:nvPr/>
        </p:nvSpPr>
        <p:spPr>
          <a:xfrm>
            <a:off x="9503674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7BC45DC-5EF6-2C5F-19C9-903DCDE270A7}"/>
              </a:ext>
            </a:extLst>
          </p:cNvPr>
          <p:cNvSpPr/>
          <p:nvPr/>
        </p:nvSpPr>
        <p:spPr>
          <a:xfrm>
            <a:off x="9709203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580C1E1-FD09-6A4F-137E-CBA1F8578A1C}"/>
              </a:ext>
            </a:extLst>
          </p:cNvPr>
          <p:cNvSpPr/>
          <p:nvPr/>
        </p:nvSpPr>
        <p:spPr>
          <a:xfrm>
            <a:off x="9914732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90DBE7D-CD5E-5C93-AA39-75C5522C07D0}"/>
              </a:ext>
            </a:extLst>
          </p:cNvPr>
          <p:cNvSpPr/>
          <p:nvPr/>
        </p:nvSpPr>
        <p:spPr>
          <a:xfrm>
            <a:off x="10120261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2F0D3D4-6A51-8670-916D-099EF6013571}"/>
              </a:ext>
            </a:extLst>
          </p:cNvPr>
          <p:cNvSpPr/>
          <p:nvPr/>
        </p:nvSpPr>
        <p:spPr>
          <a:xfrm>
            <a:off x="10325790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1D68B83-0239-62C6-DB0A-CB7BF96475BF}"/>
              </a:ext>
            </a:extLst>
          </p:cNvPr>
          <p:cNvSpPr/>
          <p:nvPr/>
        </p:nvSpPr>
        <p:spPr>
          <a:xfrm>
            <a:off x="10531319" y="5028831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F7148FC-64E1-5978-CE24-A9A8530BC77F}"/>
              </a:ext>
            </a:extLst>
          </p:cNvPr>
          <p:cNvSpPr/>
          <p:nvPr/>
        </p:nvSpPr>
        <p:spPr>
          <a:xfrm>
            <a:off x="10736848" y="5028831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8186ADA-8836-C283-A1D2-9106235BF31B}"/>
              </a:ext>
            </a:extLst>
          </p:cNvPr>
          <p:cNvSpPr/>
          <p:nvPr/>
        </p:nvSpPr>
        <p:spPr>
          <a:xfrm>
            <a:off x="10942377" y="5028831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F2DDAB8-CA83-D6D2-9DF5-B8A590C74985}"/>
              </a:ext>
            </a:extLst>
          </p:cNvPr>
          <p:cNvSpPr/>
          <p:nvPr/>
        </p:nvSpPr>
        <p:spPr>
          <a:xfrm>
            <a:off x="11147907" y="5028831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815AFD8-E386-AE34-9799-B7F547A93145}"/>
              </a:ext>
            </a:extLst>
          </p:cNvPr>
          <p:cNvSpPr/>
          <p:nvPr/>
        </p:nvSpPr>
        <p:spPr>
          <a:xfrm>
            <a:off x="9298145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FE9CF41-D8B9-F9A6-B0BC-162EA8DEB5F6}"/>
              </a:ext>
            </a:extLst>
          </p:cNvPr>
          <p:cNvSpPr/>
          <p:nvPr/>
        </p:nvSpPr>
        <p:spPr>
          <a:xfrm>
            <a:off x="9503674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C98B3D3-D3DB-1700-793F-1CD4C43AA76E}"/>
              </a:ext>
            </a:extLst>
          </p:cNvPr>
          <p:cNvSpPr/>
          <p:nvPr/>
        </p:nvSpPr>
        <p:spPr>
          <a:xfrm>
            <a:off x="9709203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A8F5964-3F95-6FAF-A79F-E1A2C0560622}"/>
              </a:ext>
            </a:extLst>
          </p:cNvPr>
          <p:cNvSpPr/>
          <p:nvPr/>
        </p:nvSpPr>
        <p:spPr>
          <a:xfrm>
            <a:off x="9914732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7A72C48-3E15-197B-DF45-D7AA8F40D967}"/>
              </a:ext>
            </a:extLst>
          </p:cNvPr>
          <p:cNvSpPr/>
          <p:nvPr/>
        </p:nvSpPr>
        <p:spPr>
          <a:xfrm>
            <a:off x="10120261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CED813A-5534-D3BB-B186-57CC865E8395}"/>
              </a:ext>
            </a:extLst>
          </p:cNvPr>
          <p:cNvSpPr/>
          <p:nvPr/>
        </p:nvSpPr>
        <p:spPr>
          <a:xfrm>
            <a:off x="10325790" y="5506819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0126DF5-9913-4EE2-B366-F9BC06DE261F}"/>
              </a:ext>
            </a:extLst>
          </p:cNvPr>
          <p:cNvSpPr/>
          <p:nvPr/>
        </p:nvSpPr>
        <p:spPr>
          <a:xfrm>
            <a:off x="10531319" y="5506819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D5CF88B-452D-6605-C19E-0A78616410CB}"/>
              </a:ext>
            </a:extLst>
          </p:cNvPr>
          <p:cNvSpPr/>
          <p:nvPr/>
        </p:nvSpPr>
        <p:spPr>
          <a:xfrm>
            <a:off x="10736848" y="5506819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DDE12AE-1F6D-C964-791E-6C50B4A32E2A}"/>
              </a:ext>
            </a:extLst>
          </p:cNvPr>
          <p:cNvSpPr/>
          <p:nvPr/>
        </p:nvSpPr>
        <p:spPr>
          <a:xfrm>
            <a:off x="10942377" y="5506819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C0F2C78-81D0-9121-8BC0-4C5E4FA9F333}"/>
              </a:ext>
            </a:extLst>
          </p:cNvPr>
          <p:cNvSpPr/>
          <p:nvPr/>
        </p:nvSpPr>
        <p:spPr>
          <a:xfrm>
            <a:off x="11147907" y="5506819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E341DA0-4374-AE32-454F-4F86C22FFDE9}"/>
              </a:ext>
            </a:extLst>
          </p:cNvPr>
          <p:cNvSpPr/>
          <p:nvPr/>
        </p:nvSpPr>
        <p:spPr>
          <a:xfrm>
            <a:off x="9298145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EB6BBB5-7C04-DC71-7E7E-7FB53422D080}"/>
              </a:ext>
            </a:extLst>
          </p:cNvPr>
          <p:cNvSpPr/>
          <p:nvPr/>
        </p:nvSpPr>
        <p:spPr>
          <a:xfrm>
            <a:off x="9503674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3A0BBFE-88AE-32F3-E6F0-14D46C4AEB01}"/>
              </a:ext>
            </a:extLst>
          </p:cNvPr>
          <p:cNvSpPr/>
          <p:nvPr/>
        </p:nvSpPr>
        <p:spPr>
          <a:xfrm>
            <a:off x="9709203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16FC13B-C24B-B1AD-6B12-ED3A5C8CAE3D}"/>
              </a:ext>
            </a:extLst>
          </p:cNvPr>
          <p:cNvSpPr/>
          <p:nvPr/>
        </p:nvSpPr>
        <p:spPr>
          <a:xfrm>
            <a:off x="9914732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2079B6A-1BEB-525E-7EE6-7096FE4CBE31}"/>
              </a:ext>
            </a:extLst>
          </p:cNvPr>
          <p:cNvSpPr/>
          <p:nvPr/>
        </p:nvSpPr>
        <p:spPr>
          <a:xfrm>
            <a:off x="10120261" y="5984807"/>
            <a:ext cx="106000" cy="1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C286D3D-1C17-FC5A-071F-E3F4DFC352EF}"/>
              </a:ext>
            </a:extLst>
          </p:cNvPr>
          <p:cNvSpPr/>
          <p:nvPr/>
        </p:nvSpPr>
        <p:spPr>
          <a:xfrm>
            <a:off x="10325790" y="5984807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09240E9-E85E-A6C2-3BE7-DCAA21E5D04E}"/>
              </a:ext>
            </a:extLst>
          </p:cNvPr>
          <p:cNvSpPr/>
          <p:nvPr/>
        </p:nvSpPr>
        <p:spPr>
          <a:xfrm>
            <a:off x="10531319" y="5984807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CAA97CE-17ED-F773-8F03-51A2AA539D3F}"/>
              </a:ext>
            </a:extLst>
          </p:cNvPr>
          <p:cNvSpPr/>
          <p:nvPr/>
        </p:nvSpPr>
        <p:spPr>
          <a:xfrm>
            <a:off x="10736848" y="5984807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CA20096-D96B-81ED-D802-64BCBE371AF9}"/>
              </a:ext>
            </a:extLst>
          </p:cNvPr>
          <p:cNvSpPr/>
          <p:nvPr/>
        </p:nvSpPr>
        <p:spPr>
          <a:xfrm>
            <a:off x="10942377" y="5984807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A72A35F-6552-B32F-409D-4B1CB97B85E3}"/>
              </a:ext>
            </a:extLst>
          </p:cNvPr>
          <p:cNvSpPr/>
          <p:nvPr/>
        </p:nvSpPr>
        <p:spPr>
          <a:xfrm>
            <a:off x="11147907" y="5984807"/>
            <a:ext cx="106000" cy="10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FCFAABC-1B41-6D19-7DA4-96CDF03FC740}"/>
              </a:ext>
            </a:extLst>
          </p:cNvPr>
          <p:cNvCxnSpPr>
            <a:cxnSpLocks/>
          </p:cNvCxnSpPr>
          <p:nvPr/>
        </p:nvCxnSpPr>
        <p:spPr>
          <a:xfrm>
            <a:off x="7853627" y="5309958"/>
            <a:ext cx="34136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C20AEC-8C32-9F7E-30B8-6D4182624812}"/>
              </a:ext>
            </a:extLst>
          </p:cNvPr>
          <p:cNvCxnSpPr>
            <a:cxnSpLocks/>
          </p:cNvCxnSpPr>
          <p:nvPr/>
        </p:nvCxnSpPr>
        <p:spPr>
          <a:xfrm>
            <a:off x="7853627" y="5787946"/>
            <a:ext cx="34136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8E33E9E-C50F-3CB1-4CEF-92E186885C35}"/>
              </a:ext>
            </a:extLst>
          </p:cNvPr>
          <p:cNvGrpSpPr/>
          <p:nvPr/>
        </p:nvGrpSpPr>
        <p:grpSpPr>
          <a:xfrm rot="16200000" flipV="1">
            <a:off x="10787456" y="5456631"/>
            <a:ext cx="1460809" cy="1341926"/>
            <a:chOff x="0" y="0"/>
            <a:chExt cx="3264509" cy="2998839"/>
          </a:xfrm>
        </p:grpSpPr>
        <p:sp>
          <p:nvSpPr>
            <p:cNvPr id="161" name="Rectangle 6">
              <a:extLst>
                <a:ext uri="{FF2B5EF4-FFF2-40B4-BE49-F238E27FC236}">
                  <a16:creationId xmlns:a16="http://schemas.microsoft.com/office/drawing/2014/main" id="{40820947-94E9-381F-D434-FBA3F88C687B}"/>
                </a:ext>
              </a:extLst>
            </p:cNvPr>
            <p:cNvSpPr/>
            <p:nvPr/>
          </p:nvSpPr>
          <p:spPr>
            <a:xfrm>
              <a:off x="0" y="0"/>
              <a:ext cx="3255883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5E90E14-1B86-A190-2CD6-BF25E13C00AA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5FE744C-00D9-455C-A106-93C0E16E9B45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EBA05F6-F31A-D0C6-560C-0DFF2A412C28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69F603-F5C8-9E71-0AFF-10A4478190EB}"/>
              </a:ext>
            </a:extLst>
          </p:cNvPr>
          <p:cNvGrpSpPr/>
          <p:nvPr/>
        </p:nvGrpSpPr>
        <p:grpSpPr>
          <a:xfrm>
            <a:off x="1254365" y="5952674"/>
            <a:ext cx="542672" cy="542672"/>
            <a:chOff x="1351950" y="6038684"/>
            <a:chExt cx="370652" cy="37065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A413AD-10FB-5FFC-A121-E7DB1A9D93FE}"/>
                </a:ext>
              </a:extLst>
            </p:cNvPr>
            <p:cNvSpPr/>
            <p:nvPr/>
          </p:nvSpPr>
          <p:spPr>
            <a:xfrm>
              <a:off x="1351950" y="6038684"/>
              <a:ext cx="370652" cy="370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C9DA7A3F-DC19-4C6C-50B6-28303E514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3232" y="6163042"/>
              <a:ext cx="128090" cy="121937"/>
            </a:xfrm>
            <a:custGeom>
              <a:avLst/>
              <a:gdLst>
                <a:gd name="T0" fmla="*/ 945 w 4165"/>
                <a:gd name="T1" fmla="*/ 3963 h 3963"/>
                <a:gd name="T2" fmla="*/ 3138 w 4165"/>
                <a:gd name="T3" fmla="*/ 1227 h 3963"/>
                <a:gd name="T4" fmla="*/ 3359 w 4165"/>
                <a:gd name="T5" fmla="*/ 1246 h 3963"/>
                <a:gd name="T6" fmla="*/ 3562 w 4165"/>
                <a:gd name="T7" fmla="*/ 1306 h 3963"/>
                <a:gd name="T8" fmla="*/ 3742 w 4165"/>
                <a:gd name="T9" fmla="*/ 1405 h 3963"/>
                <a:gd name="T10" fmla="*/ 3895 w 4165"/>
                <a:gd name="T11" fmla="*/ 1546 h 3963"/>
                <a:gd name="T12" fmla="*/ 4018 w 4165"/>
                <a:gd name="T13" fmla="*/ 1730 h 3963"/>
                <a:gd name="T14" fmla="*/ 4106 w 4165"/>
                <a:gd name="T15" fmla="*/ 1956 h 3963"/>
                <a:gd name="T16" fmla="*/ 4155 w 4165"/>
                <a:gd name="T17" fmla="*/ 2226 h 3963"/>
                <a:gd name="T18" fmla="*/ 4165 w 4165"/>
                <a:gd name="T19" fmla="*/ 3963 h 3963"/>
                <a:gd name="T20" fmla="*/ 3272 w 4165"/>
                <a:gd name="T21" fmla="*/ 2471 h 3963"/>
                <a:gd name="T22" fmla="*/ 3250 w 4165"/>
                <a:gd name="T23" fmla="*/ 2300 h 3963"/>
                <a:gd name="T24" fmla="*/ 3202 w 4165"/>
                <a:gd name="T25" fmla="*/ 2156 h 3963"/>
                <a:gd name="T26" fmla="*/ 3125 w 4165"/>
                <a:gd name="T27" fmla="*/ 2044 h 3963"/>
                <a:gd name="T28" fmla="*/ 3017 w 4165"/>
                <a:gd name="T29" fmla="*/ 1967 h 3963"/>
                <a:gd name="T30" fmla="*/ 2875 w 4165"/>
                <a:gd name="T31" fmla="*/ 1931 h 3963"/>
                <a:gd name="T32" fmla="*/ 2714 w 4165"/>
                <a:gd name="T33" fmla="*/ 1940 h 3963"/>
                <a:gd name="T34" fmla="*/ 2579 w 4165"/>
                <a:gd name="T35" fmla="*/ 1992 h 3963"/>
                <a:gd name="T36" fmla="*/ 2474 w 4165"/>
                <a:gd name="T37" fmla="*/ 2077 h 3963"/>
                <a:gd name="T38" fmla="*/ 2398 w 4165"/>
                <a:gd name="T39" fmla="*/ 2180 h 3963"/>
                <a:gd name="T40" fmla="*/ 2350 w 4165"/>
                <a:gd name="T41" fmla="*/ 2290 h 3963"/>
                <a:gd name="T42" fmla="*/ 2334 w 4165"/>
                <a:gd name="T43" fmla="*/ 2422 h 3963"/>
                <a:gd name="T44" fmla="*/ 1439 w 4165"/>
                <a:gd name="T45" fmla="*/ 3963 h 3963"/>
                <a:gd name="T46" fmla="*/ 1440 w 4165"/>
                <a:gd name="T47" fmla="*/ 3923 h 3963"/>
                <a:gd name="T48" fmla="*/ 1440 w 4165"/>
                <a:gd name="T49" fmla="*/ 3809 h 3963"/>
                <a:gd name="T50" fmla="*/ 1441 w 4165"/>
                <a:gd name="T51" fmla="*/ 3633 h 3963"/>
                <a:gd name="T52" fmla="*/ 1441 w 4165"/>
                <a:gd name="T53" fmla="*/ 3409 h 3963"/>
                <a:gd name="T54" fmla="*/ 1443 w 4165"/>
                <a:gd name="T55" fmla="*/ 3150 h 3963"/>
                <a:gd name="T56" fmla="*/ 1444 w 4165"/>
                <a:gd name="T57" fmla="*/ 2867 h 3963"/>
                <a:gd name="T58" fmla="*/ 1444 w 4165"/>
                <a:gd name="T59" fmla="*/ 2573 h 3963"/>
                <a:gd name="T60" fmla="*/ 1445 w 4165"/>
                <a:gd name="T61" fmla="*/ 2282 h 3963"/>
                <a:gd name="T62" fmla="*/ 1445 w 4165"/>
                <a:gd name="T63" fmla="*/ 2004 h 3963"/>
                <a:gd name="T64" fmla="*/ 1444 w 4165"/>
                <a:gd name="T65" fmla="*/ 1754 h 3963"/>
                <a:gd name="T66" fmla="*/ 1444 w 4165"/>
                <a:gd name="T67" fmla="*/ 1542 h 3963"/>
                <a:gd name="T68" fmla="*/ 1441 w 4165"/>
                <a:gd name="T69" fmla="*/ 1384 h 3963"/>
                <a:gd name="T70" fmla="*/ 1439 w 4165"/>
                <a:gd name="T71" fmla="*/ 1290 h 3963"/>
                <a:gd name="T72" fmla="*/ 2330 w 4165"/>
                <a:gd name="T73" fmla="*/ 1673 h 3963"/>
                <a:gd name="T74" fmla="*/ 2333 w 4165"/>
                <a:gd name="T75" fmla="*/ 1668 h 3963"/>
                <a:gd name="T76" fmla="*/ 2401 w 4165"/>
                <a:gd name="T77" fmla="*/ 1573 h 3963"/>
                <a:gd name="T78" fmla="*/ 2489 w 4165"/>
                <a:gd name="T79" fmla="*/ 1473 h 3963"/>
                <a:gd name="T80" fmla="*/ 2601 w 4165"/>
                <a:gd name="T81" fmla="*/ 1379 h 3963"/>
                <a:gd name="T82" fmla="*/ 2744 w 4165"/>
                <a:gd name="T83" fmla="*/ 1301 h 3963"/>
                <a:gd name="T84" fmla="*/ 2921 w 4165"/>
                <a:gd name="T85" fmla="*/ 1247 h 3963"/>
                <a:gd name="T86" fmla="*/ 3138 w 4165"/>
                <a:gd name="T87" fmla="*/ 1227 h 3963"/>
                <a:gd name="T88" fmla="*/ 629 w 4165"/>
                <a:gd name="T89" fmla="*/ 12 h 3963"/>
                <a:gd name="T90" fmla="*/ 785 w 4165"/>
                <a:gd name="T91" fmla="*/ 71 h 3963"/>
                <a:gd name="T92" fmla="*/ 901 w 4165"/>
                <a:gd name="T93" fmla="*/ 170 h 3963"/>
                <a:gd name="T94" fmla="*/ 976 w 4165"/>
                <a:gd name="T95" fmla="*/ 303 h 3963"/>
                <a:gd name="T96" fmla="*/ 1005 w 4165"/>
                <a:gd name="T97" fmla="*/ 463 h 3963"/>
                <a:gd name="T98" fmla="*/ 978 w 4165"/>
                <a:gd name="T99" fmla="*/ 619 h 3963"/>
                <a:gd name="T100" fmla="*/ 904 w 4165"/>
                <a:gd name="T101" fmla="*/ 752 h 3963"/>
                <a:gd name="T102" fmla="*/ 785 w 4165"/>
                <a:gd name="T103" fmla="*/ 852 h 3963"/>
                <a:gd name="T104" fmla="*/ 626 w 4165"/>
                <a:gd name="T105" fmla="*/ 913 h 3963"/>
                <a:gd name="T106" fmla="*/ 494 w 4165"/>
                <a:gd name="T107" fmla="*/ 924 h 3963"/>
                <a:gd name="T108" fmla="*/ 317 w 4165"/>
                <a:gd name="T109" fmla="*/ 898 h 3963"/>
                <a:gd name="T110" fmla="*/ 174 w 4165"/>
                <a:gd name="T111" fmla="*/ 824 h 3963"/>
                <a:gd name="T112" fmla="*/ 71 w 4165"/>
                <a:gd name="T113" fmla="*/ 710 h 3963"/>
                <a:gd name="T114" fmla="*/ 11 w 4165"/>
                <a:gd name="T115" fmla="*/ 568 h 3963"/>
                <a:gd name="T116" fmla="*/ 3 w 4165"/>
                <a:gd name="T117" fmla="*/ 408 h 3963"/>
                <a:gd name="T118" fmla="*/ 47 w 4165"/>
                <a:gd name="T119" fmla="*/ 255 h 3963"/>
                <a:gd name="T120" fmla="*/ 138 w 4165"/>
                <a:gd name="T121" fmla="*/ 134 h 3963"/>
                <a:gd name="T122" fmla="*/ 271 w 4165"/>
                <a:gd name="T123" fmla="*/ 46 h 3963"/>
                <a:gd name="T124" fmla="*/ 442 w 4165"/>
                <a:gd name="T125" fmla="*/ 3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65" h="3963">
                  <a:moveTo>
                    <a:pt x="53" y="1290"/>
                  </a:moveTo>
                  <a:lnTo>
                    <a:pt x="945" y="1290"/>
                  </a:lnTo>
                  <a:lnTo>
                    <a:pt x="945" y="3963"/>
                  </a:lnTo>
                  <a:lnTo>
                    <a:pt x="53" y="3963"/>
                  </a:lnTo>
                  <a:lnTo>
                    <a:pt x="53" y="1290"/>
                  </a:lnTo>
                  <a:close/>
                  <a:moveTo>
                    <a:pt x="3138" y="1227"/>
                  </a:moveTo>
                  <a:lnTo>
                    <a:pt x="3214" y="1228"/>
                  </a:lnTo>
                  <a:lnTo>
                    <a:pt x="3287" y="1236"/>
                  </a:lnTo>
                  <a:lnTo>
                    <a:pt x="3359" y="1246"/>
                  </a:lnTo>
                  <a:lnTo>
                    <a:pt x="3429" y="1262"/>
                  </a:lnTo>
                  <a:lnTo>
                    <a:pt x="3496" y="1281"/>
                  </a:lnTo>
                  <a:lnTo>
                    <a:pt x="3562" y="1306"/>
                  </a:lnTo>
                  <a:lnTo>
                    <a:pt x="3625" y="1335"/>
                  </a:lnTo>
                  <a:lnTo>
                    <a:pt x="3684" y="1368"/>
                  </a:lnTo>
                  <a:lnTo>
                    <a:pt x="3742" y="1405"/>
                  </a:lnTo>
                  <a:lnTo>
                    <a:pt x="3797" y="1448"/>
                  </a:lnTo>
                  <a:lnTo>
                    <a:pt x="3847" y="1495"/>
                  </a:lnTo>
                  <a:lnTo>
                    <a:pt x="3895" y="1546"/>
                  </a:lnTo>
                  <a:lnTo>
                    <a:pt x="3939" y="1603"/>
                  </a:lnTo>
                  <a:lnTo>
                    <a:pt x="3981" y="1664"/>
                  </a:lnTo>
                  <a:lnTo>
                    <a:pt x="4018" y="1730"/>
                  </a:lnTo>
                  <a:lnTo>
                    <a:pt x="4052" y="1800"/>
                  </a:lnTo>
                  <a:lnTo>
                    <a:pt x="4081" y="1876"/>
                  </a:lnTo>
                  <a:lnTo>
                    <a:pt x="4106" y="1956"/>
                  </a:lnTo>
                  <a:lnTo>
                    <a:pt x="4127" y="2041"/>
                  </a:lnTo>
                  <a:lnTo>
                    <a:pt x="4144" y="2131"/>
                  </a:lnTo>
                  <a:lnTo>
                    <a:pt x="4155" y="2226"/>
                  </a:lnTo>
                  <a:lnTo>
                    <a:pt x="4163" y="2325"/>
                  </a:lnTo>
                  <a:lnTo>
                    <a:pt x="4165" y="2430"/>
                  </a:lnTo>
                  <a:lnTo>
                    <a:pt x="4165" y="3963"/>
                  </a:lnTo>
                  <a:lnTo>
                    <a:pt x="3273" y="3963"/>
                  </a:lnTo>
                  <a:lnTo>
                    <a:pt x="3273" y="2533"/>
                  </a:lnTo>
                  <a:lnTo>
                    <a:pt x="3272" y="2471"/>
                  </a:lnTo>
                  <a:lnTo>
                    <a:pt x="3267" y="2411"/>
                  </a:lnTo>
                  <a:lnTo>
                    <a:pt x="3260" y="2354"/>
                  </a:lnTo>
                  <a:lnTo>
                    <a:pt x="3250" y="2300"/>
                  </a:lnTo>
                  <a:lnTo>
                    <a:pt x="3238" y="2249"/>
                  </a:lnTo>
                  <a:lnTo>
                    <a:pt x="3221" y="2201"/>
                  </a:lnTo>
                  <a:lnTo>
                    <a:pt x="3202" y="2156"/>
                  </a:lnTo>
                  <a:lnTo>
                    <a:pt x="3179" y="2116"/>
                  </a:lnTo>
                  <a:lnTo>
                    <a:pt x="3154" y="2078"/>
                  </a:lnTo>
                  <a:lnTo>
                    <a:pt x="3125" y="2044"/>
                  </a:lnTo>
                  <a:lnTo>
                    <a:pt x="3092" y="2014"/>
                  </a:lnTo>
                  <a:lnTo>
                    <a:pt x="3057" y="1989"/>
                  </a:lnTo>
                  <a:lnTo>
                    <a:pt x="3017" y="1967"/>
                  </a:lnTo>
                  <a:lnTo>
                    <a:pt x="2974" y="1951"/>
                  </a:lnTo>
                  <a:lnTo>
                    <a:pt x="2926" y="1938"/>
                  </a:lnTo>
                  <a:lnTo>
                    <a:pt x="2875" y="1931"/>
                  </a:lnTo>
                  <a:lnTo>
                    <a:pt x="2820" y="1928"/>
                  </a:lnTo>
                  <a:lnTo>
                    <a:pt x="2765" y="1931"/>
                  </a:lnTo>
                  <a:lnTo>
                    <a:pt x="2714" y="1940"/>
                  </a:lnTo>
                  <a:lnTo>
                    <a:pt x="2666" y="1952"/>
                  </a:lnTo>
                  <a:lnTo>
                    <a:pt x="2620" y="1970"/>
                  </a:lnTo>
                  <a:lnTo>
                    <a:pt x="2579" y="1992"/>
                  </a:lnTo>
                  <a:lnTo>
                    <a:pt x="2541" y="2018"/>
                  </a:lnTo>
                  <a:lnTo>
                    <a:pt x="2505" y="2045"/>
                  </a:lnTo>
                  <a:lnTo>
                    <a:pt x="2474" y="2077"/>
                  </a:lnTo>
                  <a:lnTo>
                    <a:pt x="2446" y="2109"/>
                  </a:lnTo>
                  <a:lnTo>
                    <a:pt x="2420" y="2145"/>
                  </a:lnTo>
                  <a:lnTo>
                    <a:pt x="2398" y="2180"/>
                  </a:lnTo>
                  <a:lnTo>
                    <a:pt x="2378" y="2216"/>
                  </a:lnTo>
                  <a:lnTo>
                    <a:pt x="2362" y="2254"/>
                  </a:lnTo>
                  <a:lnTo>
                    <a:pt x="2350" y="2290"/>
                  </a:lnTo>
                  <a:lnTo>
                    <a:pt x="2341" y="2332"/>
                  </a:lnTo>
                  <a:lnTo>
                    <a:pt x="2336" y="2376"/>
                  </a:lnTo>
                  <a:lnTo>
                    <a:pt x="2334" y="2422"/>
                  </a:lnTo>
                  <a:lnTo>
                    <a:pt x="2333" y="2470"/>
                  </a:lnTo>
                  <a:lnTo>
                    <a:pt x="2333" y="3963"/>
                  </a:lnTo>
                  <a:lnTo>
                    <a:pt x="1439" y="3963"/>
                  </a:lnTo>
                  <a:lnTo>
                    <a:pt x="1439" y="3959"/>
                  </a:lnTo>
                  <a:lnTo>
                    <a:pt x="1440" y="3946"/>
                  </a:lnTo>
                  <a:lnTo>
                    <a:pt x="1440" y="3923"/>
                  </a:lnTo>
                  <a:lnTo>
                    <a:pt x="1440" y="3892"/>
                  </a:lnTo>
                  <a:lnTo>
                    <a:pt x="1440" y="3854"/>
                  </a:lnTo>
                  <a:lnTo>
                    <a:pt x="1440" y="3809"/>
                  </a:lnTo>
                  <a:lnTo>
                    <a:pt x="1440" y="3756"/>
                  </a:lnTo>
                  <a:lnTo>
                    <a:pt x="1440" y="3698"/>
                  </a:lnTo>
                  <a:lnTo>
                    <a:pt x="1441" y="3633"/>
                  </a:lnTo>
                  <a:lnTo>
                    <a:pt x="1441" y="3564"/>
                  </a:lnTo>
                  <a:lnTo>
                    <a:pt x="1441" y="3488"/>
                  </a:lnTo>
                  <a:lnTo>
                    <a:pt x="1441" y="3409"/>
                  </a:lnTo>
                  <a:lnTo>
                    <a:pt x="1443" y="3326"/>
                  </a:lnTo>
                  <a:lnTo>
                    <a:pt x="1443" y="3239"/>
                  </a:lnTo>
                  <a:lnTo>
                    <a:pt x="1443" y="3150"/>
                  </a:lnTo>
                  <a:lnTo>
                    <a:pt x="1443" y="3057"/>
                  </a:lnTo>
                  <a:lnTo>
                    <a:pt x="1444" y="2963"/>
                  </a:lnTo>
                  <a:lnTo>
                    <a:pt x="1444" y="2867"/>
                  </a:lnTo>
                  <a:lnTo>
                    <a:pt x="1444" y="2769"/>
                  </a:lnTo>
                  <a:lnTo>
                    <a:pt x="1444" y="2671"/>
                  </a:lnTo>
                  <a:lnTo>
                    <a:pt x="1444" y="2573"/>
                  </a:lnTo>
                  <a:lnTo>
                    <a:pt x="1444" y="2475"/>
                  </a:lnTo>
                  <a:lnTo>
                    <a:pt x="1445" y="2378"/>
                  </a:lnTo>
                  <a:lnTo>
                    <a:pt x="1445" y="2282"/>
                  </a:lnTo>
                  <a:lnTo>
                    <a:pt x="1445" y="2187"/>
                  </a:lnTo>
                  <a:lnTo>
                    <a:pt x="1445" y="2094"/>
                  </a:lnTo>
                  <a:lnTo>
                    <a:pt x="1445" y="2004"/>
                  </a:lnTo>
                  <a:lnTo>
                    <a:pt x="1445" y="1917"/>
                  </a:lnTo>
                  <a:lnTo>
                    <a:pt x="1445" y="1834"/>
                  </a:lnTo>
                  <a:lnTo>
                    <a:pt x="1444" y="1754"/>
                  </a:lnTo>
                  <a:lnTo>
                    <a:pt x="1444" y="1678"/>
                  </a:lnTo>
                  <a:lnTo>
                    <a:pt x="1444" y="1608"/>
                  </a:lnTo>
                  <a:lnTo>
                    <a:pt x="1444" y="1542"/>
                  </a:lnTo>
                  <a:lnTo>
                    <a:pt x="1443" y="1483"/>
                  </a:lnTo>
                  <a:lnTo>
                    <a:pt x="1443" y="1431"/>
                  </a:lnTo>
                  <a:lnTo>
                    <a:pt x="1441" y="1384"/>
                  </a:lnTo>
                  <a:lnTo>
                    <a:pt x="1441" y="1345"/>
                  </a:lnTo>
                  <a:lnTo>
                    <a:pt x="1440" y="1312"/>
                  </a:lnTo>
                  <a:lnTo>
                    <a:pt x="1439" y="1290"/>
                  </a:lnTo>
                  <a:lnTo>
                    <a:pt x="2333" y="1290"/>
                  </a:lnTo>
                  <a:lnTo>
                    <a:pt x="2333" y="1668"/>
                  </a:lnTo>
                  <a:lnTo>
                    <a:pt x="2330" y="1673"/>
                  </a:lnTo>
                  <a:lnTo>
                    <a:pt x="2326" y="1677"/>
                  </a:lnTo>
                  <a:lnTo>
                    <a:pt x="2333" y="1677"/>
                  </a:lnTo>
                  <a:lnTo>
                    <a:pt x="2333" y="1668"/>
                  </a:lnTo>
                  <a:lnTo>
                    <a:pt x="2353" y="1638"/>
                  </a:lnTo>
                  <a:lnTo>
                    <a:pt x="2375" y="1605"/>
                  </a:lnTo>
                  <a:lnTo>
                    <a:pt x="2401" y="1573"/>
                  </a:lnTo>
                  <a:lnTo>
                    <a:pt x="2427" y="1540"/>
                  </a:lnTo>
                  <a:lnTo>
                    <a:pt x="2456" y="1506"/>
                  </a:lnTo>
                  <a:lnTo>
                    <a:pt x="2489" y="1473"/>
                  </a:lnTo>
                  <a:lnTo>
                    <a:pt x="2523" y="1441"/>
                  </a:lnTo>
                  <a:lnTo>
                    <a:pt x="2561" y="1409"/>
                  </a:lnTo>
                  <a:lnTo>
                    <a:pt x="2601" y="1379"/>
                  </a:lnTo>
                  <a:lnTo>
                    <a:pt x="2646" y="1351"/>
                  </a:lnTo>
                  <a:lnTo>
                    <a:pt x="2694" y="1325"/>
                  </a:lnTo>
                  <a:lnTo>
                    <a:pt x="2744" y="1301"/>
                  </a:lnTo>
                  <a:lnTo>
                    <a:pt x="2800" y="1280"/>
                  </a:lnTo>
                  <a:lnTo>
                    <a:pt x="2858" y="1261"/>
                  </a:lnTo>
                  <a:lnTo>
                    <a:pt x="2921" y="1247"/>
                  </a:lnTo>
                  <a:lnTo>
                    <a:pt x="2989" y="1236"/>
                  </a:lnTo>
                  <a:lnTo>
                    <a:pt x="3061" y="1230"/>
                  </a:lnTo>
                  <a:lnTo>
                    <a:pt x="3138" y="1227"/>
                  </a:lnTo>
                  <a:close/>
                  <a:moveTo>
                    <a:pt x="505" y="0"/>
                  </a:moveTo>
                  <a:lnTo>
                    <a:pt x="569" y="3"/>
                  </a:lnTo>
                  <a:lnTo>
                    <a:pt x="629" y="12"/>
                  </a:lnTo>
                  <a:lnTo>
                    <a:pt x="685" y="27"/>
                  </a:lnTo>
                  <a:lnTo>
                    <a:pt x="737" y="46"/>
                  </a:lnTo>
                  <a:lnTo>
                    <a:pt x="785" y="71"/>
                  </a:lnTo>
                  <a:lnTo>
                    <a:pt x="828" y="100"/>
                  </a:lnTo>
                  <a:lnTo>
                    <a:pt x="867" y="134"/>
                  </a:lnTo>
                  <a:lnTo>
                    <a:pt x="901" y="170"/>
                  </a:lnTo>
                  <a:lnTo>
                    <a:pt x="932" y="211"/>
                  </a:lnTo>
                  <a:lnTo>
                    <a:pt x="957" y="255"/>
                  </a:lnTo>
                  <a:lnTo>
                    <a:pt x="976" y="303"/>
                  </a:lnTo>
                  <a:lnTo>
                    <a:pt x="991" y="353"/>
                  </a:lnTo>
                  <a:lnTo>
                    <a:pt x="1001" y="408"/>
                  </a:lnTo>
                  <a:lnTo>
                    <a:pt x="1005" y="463"/>
                  </a:lnTo>
                  <a:lnTo>
                    <a:pt x="1001" y="517"/>
                  </a:lnTo>
                  <a:lnTo>
                    <a:pt x="993" y="568"/>
                  </a:lnTo>
                  <a:lnTo>
                    <a:pt x="978" y="619"/>
                  </a:lnTo>
                  <a:lnTo>
                    <a:pt x="959" y="666"/>
                  </a:lnTo>
                  <a:lnTo>
                    <a:pt x="934" y="710"/>
                  </a:lnTo>
                  <a:lnTo>
                    <a:pt x="904" y="752"/>
                  </a:lnTo>
                  <a:lnTo>
                    <a:pt x="868" y="790"/>
                  </a:lnTo>
                  <a:lnTo>
                    <a:pt x="829" y="824"/>
                  </a:lnTo>
                  <a:lnTo>
                    <a:pt x="785" y="852"/>
                  </a:lnTo>
                  <a:lnTo>
                    <a:pt x="736" y="878"/>
                  </a:lnTo>
                  <a:lnTo>
                    <a:pt x="683" y="898"/>
                  </a:lnTo>
                  <a:lnTo>
                    <a:pt x="626" y="913"/>
                  </a:lnTo>
                  <a:lnTo>
                    <a:pt x="564" y="922"/>
                  </a:lnTo>
                  <a:lnTo>
                    <a:pt x="500" y="924"/>
                  </a:lnTo>
                  <a:lnTo>
                    <a:pt x="494" y="924"/>
                  </a:lnTo>
                  <a:lnTo>
                    <a:pt x="430" y="922"/>
                  </a:lnTo>
                  <a:lnTo>
                    <a:pt x="372" y="913"/>
                  </a:lnTo>
                  <a:lnTo>
                    <a:pt x="317" y="898"/>
                  </a:lnTo>
                  <a:lnTo>
                    <a:pt x="265" y="878"/>
                  </a:lnTo>
                  <a:lnTo>
                    <a:pt x="217" y="852"/>
                  </a:lnTo>
                  <a:lnTo>
                    <a:pt x="174" y="824"/>
                  </a:lnTo>
                  <a:lnTo>
                    <a:pt x="135" y="790"/>
                  </a:lnTo>
                  <a:lnTo>
                    <a:pt x="100" y="752"/>
                  </a:lnTo>
                  <a:lnTo>
                    <a:pt x="71" y="710"/>
                  </a:lnTo>
                  <a:lnTo>
                    <a:pt x="45" y="666"/>
                  </a:lnTo>
                  <a:lnTo>
                    <a:pt x="25" y="619"/>
                  </a:lnTo>
                  <a:lnTo>
                    <a:pt x="11" y="568"/>
                  </a:lnTo>
                  <a:lnTo>
                    <a:pt x="3" y="517"/>
                  </a:lnTo>
                  <a:lnTo>
                    <a:pt x="0" y="463"/>
                  </a:lnTo>
                  <a:lnTo>
                    <a:pt x="3" y="408"/>
                  </a:lnTo>
                  <a:lnTo>
                    <a:pt x="11" y="353"/>
                  </a:lnTo>
                  <a:lnTo>
                    <a:pt x="27" y="303"/>
                  </a:lnTo>
                  <a:lnTo>
                    <a:pt x="47" y="255"/>
                  </a:lnTo>
                  <a:lnTo>
                    <a:pt x="72" y="211"/>
                  </a:lnTo>
                  <a:lnTo>
                    <a:pt x="102" y="170"/>
                  </a:lnTo>
                  <a:lnTo>
                    <a:pt x="138" y="134"/>
                  </a:lnTo>
                  <a:lnTo>
                    <a:pt x="178" y="100"/>
                  </a:lnTo>
                  <a:lnTo>
                    <a:pt x="222" y="71"/>
                  </a:lnTo>
                  <a:lnTo>
                    <a:pt x="271" y="46"/>
                  </a:lnTo>
                  <a:lnTo>
                    <a:pt x="324" y="27"/>
                  </a:lnTo>
                  <a:lnTo>
                    <a:pt x="381" y="12"/>
                  </a:lnTo>
                  <a:lnTo>
                    <a:pt x="442" y="3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0A5E4B-D97B-34B6-E505-FED78BB7E260}"/>
              </a:ext>
            </a:extLst>
          </p:cNvPr>
          <p:cNvGrpSpPr/>
          <p:nvPr/>
        </p:nvGrpSpPr>
        <p:grpSpPr>
          <a:xfrm>
            <a:off x="538221" y="5952674"/>
            <a:ext cx="542672" cy="542672"/>
            <a:chOff x="804776" y="6038684"/>
            <a:chExt cx="370652" cy="37065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444126-2F91-CF80-0CBB-8E006A81FC86}"/>
                </a:ext>
              </a:extLst>
            </p:cNvPr>
            <p:cNvSpPr/>
            <p:nvPr/>
          </p:nvSpPr>
          <p:spPr>
            <a:xfrm>
              <a:off x="804776" y="6038684"/>
              <a:ext cx="370652" cy="370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aphic 22" descr="World with solid fill">
              <a:extLst>
                <a:ext uri="{FF2B5EF4-FFF2-40B4-BE49-F238E27FC236}">
                  <a16:creationId xmlns:a16="http://schemas.microsoft.com/office/drawing/2014/main" id="{498F051B-791D-248D-A8EC-9A89F8015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912" y="6122820"/>
              <a:ext cx="202380" cy="2023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6A99B7-DC53-09F8-DF67-AEEBFCBF8667}"/>
              </a:ext>
            </a:extLst>
          </p:cNvPr>
          <p:cNvGrpSpPr/>
          <p:nvPr/>
        </p:nvGrpSpPr>
        <p:grpSpPr>
          <a:xfrm>
            <a:off x="2011773" y="5952674"/>
            <a:ext cx="542672" cy="542672"/>
            <a:chOff x="1899124" y="6038684"/>
            <a:chExt cx="370652" cy="3706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385A27-E144-BF9A-FEE5-3D20CDE6C02C}"/>
                </a:ext>
              </a:extLst>
            </p:cNvPr>
            <p:cNvSpPr/>
            <p:nvPr/>
          </p:nvSpPr>
          <p:spPr>
            <a:xfrm>
              <a:off x="1899124" y="6038684"/>
              <a:ext cx="370652" cy="370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2B28409-FC88-CAC3-A0FD-417E223C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12223" y="6158696"/>
              <a:ext cx="144454" cy="130628"/>
            </a:xfrm>
            <a:prstGeom prst="rect">
              <a:avLst/>
            </a:prstGeom>
          </p:spPr>
        </p:pic>
      </p:grpSp>
      <p:pic>
        <p:nvPicPr>
          <p:cNvPr id="29" name="Picture Placeholder 84" descr="A person in a suit&#10;&#10;Description automatically generated">
            <a:extLst>
              <a:ext uri="{FF2B5EF4-FFF2-40B4-BE49-F238E27FC236}">
                <a16:creationId xmlns:a16="http://schemas.microsoft.com/office/drawing/2014/main" id="{768464ED-3AF8-54CA-9DAF-57389AF1AB5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3" b="95837" l="12739" r="87134">
                        <a14:foregroundMark x1="33758" y1="48768" x2="17962" y2="66950"/>
                        <a14:foregroundMark x1="17962" y1="66950" x2="24968" y2="77060"/>
                        <a14:foregroundMark x1="24968" y1="77060" x2="77580" y2="78590"/>
                        <a14:foregroundMark x1="77580" y1="78590" x2="78471" y2="60748"/>
                        <a14:foregroundMark x1="78471" y1="60748" x2="71210" y2="51147"/>
                        <a14:foregroundMark x1="71210" y1="51147" x2="60892" y2="69669"/>
                        <a14:foregroundMark x1="60892" y1="69669" x2="46115" y2="68989"/>
                        <a14:foregroundMark x1="46115" y1="68989" x2="35414" y2="61937"/>
                        <a14:foregroundMark x1="35414" y1="61937" x2="32739" y2="55480"/>
                        <a14:foregroundMark x1="86879" y1="70688" x2="87261" y2="73322"/>
                        <a14:foregroundMark x1="36943" y1="79269" x2="41783" y2="79949"/>
                        <a14:foregroundMark x1="53376" y1="78675" x2="55669" y2="80374"/>
                        <a14:foregroundMark x1="14777" y1="67884" x2="12866" y2="73492"/>
                        <a14:foregroundMark x1="51210" y1="79949" x2="46369" y2="79949"/>
                        <a14:foregroundMark x1="58599" y1="79694" x2="60510" y2="79949"/>
                        <a14:foregroundMark x1="59490" y1="79949" x2="60127" y2="81054"/>
                        <a14:foregroundMark x1="51210" y1="80799" x2="51847" y2="82328"/>
                        <a14:foregroundMark x1="49172" y1="84282" x2="48280" y2="86151"/>
                        <a14:foregroundMark x1="46624" y1="85726" x2="50573" y2="87426"/>
                        <a14:foregroundMark x1="47261" y1="86576" x2="48280" y2="88360"/>
                        <a14:foregroundMark x1="40892" y1="86151" x2="37962" y2="86151"/>
                        <a14:foregroundMark x1="40255" y1="87850" x2="39236" y2="91504"/>
                        <a14:foregroundMark x1="47006" y1="87256" x2="56306" y2="90654"/>
                        <a14:foregroundMark x1="62166" y1="87256" x2="65987" y2="90654"/>
                        <a14:foregroundMark x1="43439" y1="91759" x2="42803" y2="93288"/>
                        <a14:foregroundMark x1="56688" y1="95157" x2="58854" y2="95837"/>
                        <a14:foregroundMark x1="45987" y1="94138" x2="41529" y2="95412"/>
                        <a14:foregroundMark x1="42420" y1="90229" x2="48280" y2="86831"/>
                        <a14:foregroundMark x1="49172" y1="16992" x2="49172" y2="16992"/>
                        <a14:foregroundMark x1="48280" y1="16992" x2="48280" y2="16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0301" r="6961" b="40673"/>
          <a:stretch/>
        </p:blipFill>
        <p:spPr>
          <a:xfrm>
            <a:off x="-170284" y="-194237"/>
            <a:ext cx="3398057" cy="2902793"/>
          </a:xfrm>
          <a:custGeom>
            <a:avLst/>
            <a:gdLst>
              <a:gd name="connsiteX0" fmla="*/ 0 w 4726262"/>
              <a:gd name="connsiteY0" fmla="*/ 0 h 2894102"/>
              <a:gd name="connsiteX1" fmla="*/ 4726262 w 4726262"/>
              <a:gd name="connsiteY1" fmla="*/ 0 h 2894102"/>
              <a:gd name="connsiteX2" fmla="*/ 4726262 w 4726262"/>
              <a:gd name="connsiteY2" fmla="*/ 2894102 h 2894102"/>
              <a:gd name="connsiteX3" fmla="*/ 0 w 4726262"/>
              <a:gd name="connsiteY3" fmla="*/ 2894102 h 28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262" h="2894102">
                <a:moveTo>
                  <a:pt x="0" y="0"/>
                </a:moveTo>
                <a:lnTo>
                  <a:pt x="4726262" y="0"/>
                </a:lnTo>
                <a:lnTo>
                  <a:pt x="4726262" y="2894102"/>
                </a:lnTo>
                <a:lnTo>
                  <a:pt x="0" y="2894102"/>
                </a:lnTo>
                <a:close/>
              </a:path>
            </a:pathLst>
          </a:cu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6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BFA9D8-439A-4620-BF1A-CD5C2855C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646" y="946961"/>
            <a:ext cx="3798732" cy="21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Words>646</Words>
  <Application>Microsoft Office PowerPoint</Application>
  <PresentationFormat>Custom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Open Sans Light</vt:lpstr>
      <vt:lpstr>Segoe UI</vt:lpstr>
      <vt:lpstr>Segoe UI Black</vt:lpstr>
      <vt:lpstr>Segoe UI Light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user</cp:lastModifiedBy>
  <cp:revision>134</cp:revision>
  <dcterms:created xsi:type="dcterms:W3CDTF">2013-09-12T13:05:01Z</dcterms:created>
  <dcterms:modified xsi:type="dcterms:W3CDTF">2024-08-03T19:49:38Z</dcterms:modified>
</cp:coreProperties>
</file>