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48" r:id="rId1"/>
  </p:sldMasterIdLst>
  <p:sldIdLst>
    <p:sldId id="445" r:id="rId2"/>
    <p:sldId id="44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3EB9A-DC5F-60D3-FD48-4D9C54035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5DF192-A9B5-ED0F-CF31-25241AD8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747B0-578A-5232-15A1-64E3FA29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156C11-EB51-F4A1-D2E4-09504DB7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EDC72-332F-B862-DD2C-34853B79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2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F7D93-9A2E-8B9E-C755-5D175866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95F134-736A-0C4C-80BC-B4241C9E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B7A8D6-33B2-202F-E847-25410887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52881C-E5F9-DE71-66D9-E46A023C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B0CE4C-886F-B697-DA35-ECBE2AD5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92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15E55C-612E-24A2-4486-EFDFA702E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833332-1F01-359D-8B60-14DE1D38D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4CE1-0E68-4C0A-AFD0-B4B20653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8E48D6-7E4F-D708-D8BB-316941AC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81EB8-FF82-230A-2E4C-BA76D256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0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2DB61-3DAD-853C-8F25-C06E5CA8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AE594F-AB5B-7371-892C-478935A9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9904A-E188-A2D5-D9D0-9387BA59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21C9A-4D05-581E-F66D-974A2AC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F2A1D-D0F7-867B-BF27-99B0379B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4B2A5-6C07-4D77-097F-03235A8B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A81B6-2E91-86A3-E3A6-3023B46B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5543A-CF06-75E0-94B8-2BED894A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66AD49-9B18-E190-F0E5-B56B882D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5D944-E5D1-6662-63FE-DCBA68A1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5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22EE0-2673-A155-29A4-8D077ECD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9B3BA3-E84C-C4CE-0119-0746399F0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3EC119-1277-6D27-0EB3-3239B8AE0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D24A7D-C01A-011B-8A9F-0A9EAB9E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B1DFDB-1CD4-D16A-04BE-1806AFDB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9CCC07-12E5-CB3C-1158-FFA67D1F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8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9BDAC8-8695-E5AB-0541-BB36DAF2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B7D76B-6995-57A3-BCCD-591EEFAD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AC4238-56A2-CFEC-3728-3C695749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020934-EE58-8B55-BF76-603E9A00D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D3402B-D347-FCE9-5BF6-BB181C0CA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D9F2EF-F3E9-CBF9-44B6-D0C6A028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2E6DAF-4E31-A0DA-B107-460FADEB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603E1E-1ACD-0FDC-1263-76D4DB8F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92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AE2B0-1695-FF59-E805-FA7BD1BE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B9F98E-B3C4-69E9-624B-5D719F25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97501E-4D7D-CB26-25A4-AFE941330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D435B38-ECB5-5470-C891-8E08625B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12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97EED5-A173-044A-3EF0-110189DB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FE0FF8-6974-F342-9FB7-5FB3CBB9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426A8-E921-4A06-495C-889D50B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93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FF115-2D34-6452-01FF-B23E2908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1ED5BB-1285-4D84-8A9A-FD5AE9D9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5DD1FE-FEC0-25FB-4646-E2EF03BE7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1C7759-3760-15AF-4558-DEDF605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6825A7-13DE-40EF-B2A7-85520C79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79C714-AFAB-D6EB-97F3-0849B56F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7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F4E84-8381-A319-F412-4B652A331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486D6B-ECDD-33F7-0049-518343FD1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4D38B9-DE5B-3798-3678-331E375B1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348D12-1D40-65E4-39F6-EEF76EC6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4706A6-C3F9-E164-8FF0-0C1A5FA6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047AA5-5C2B-873E-3F81-5FF9E740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81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582F07-9BB6-C6D0-9E8D-570EEBA9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CB6C3A-9D11-80A4-EDE6-8918BF6C0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DBB812-DA2E-5790-CBBC-04FF9F05C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B5CA3-2C1A-474F-B40E-4E4D2574FB6A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B88D19-D3D2-B6CF-B543-864357BB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38C37-DDBE-4AD5-4F5C-583DBEB8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5B20-BB51-45CB-BCD1-4B3969A5AB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1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471E9B6-D4CE-63B0-BAB5-6BD49C562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30" y="2930487"/>
            <a:ext cx="6939143" cy="37700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28D83FD-7C55-FBFA-75D2-C48538A713FA}"/>
              </a:ext>
            </a:extLst>
          </p:cNvPr>
          <p:cNvSpPr txBox="1"/>
          <p:nvPr/>
        </p:nvSpPr>
        <p:spPr>
          <a:xfrm>
            <a:off x="2299311" y="146452"/>
            <a:ext cx="7284904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000000"/>
                </a:solidFill>
                <a:effectLst/>
                <a:latin typeface="DejaVu Sans" panose="020B0603030804020204" pitchFamily="34" charset="0"/>
                <a:ea typeface="DejaVu Sans" panose="020B0603030804020204" pitchFamily="34" charset="0"/>
              </a:rPr>
              <a:t>Chapitre 30 : CIRCUIT DE GENERATION A FREQUENCE FIXE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894AAC-6E56-3C99-00D3-215792192680}"/>
              </a:ext>
            </a:extLst>
          </p:cNvPr>
          <p:cNvSpPr txBox="1"/>
          <p:nvPr/>
        </p:nvSpPr>
        <p:spPr>
          <a:xfrm>
            <a:off x="356212" y="647036"/>
            <a:ext cx="11479576" cy="203132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Le couplage en parallèle des alternateurs, présente un certain nombre d’impératifs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difficiles à réaliser, et coûteux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conditions de couplage, </a:t>
            </a:r>
            <a:r>
              <a:rPr lang="fr-FR" dirty="0" err="1"/>
              <a:t>équirépartition</a:t>
            </a:r>
            <a:r>
              <a:rPr lang="fr-FR" dirty="0"/>
              <a:t> des charges actives et réactives,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pannes supplémentaires dues à la complexité des circuits, contrôles de fonctionnement.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/>
              <a:t>Ces diverses raisons font que de nombreux avions sont, à l’heure actuelle, équipés de générateurs séparés, régulés en tension et en fréquence et pourvus de dispositifs de détection de défauts, plus réduits du fait de la simplicité des circuits.</a:t>
            </a:r>
          </a:p>
        </p:txBody>
      </p:sp>
    </p:spTree>
    <p:extLst>
      <p:ext uri="{BB962C8B-B14F-4D97-AF65-F5344CB8AC3E}">
        <p14:creationId xmlns:p14="http://schemas.microsoft.com/office/powerpoint/2010/main" val="382547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C09BF9D-9E84-5CE6-B54A-7CC4293E3291}"/>
              </a:ext>
            </a:extLst>
          </p:cNvPr>
          <p:cNvSpPr txBox="1"/>
          <p:nvPr/>
        </p:nvSpPr>
        <p:spPr>
          <a:xfrm>
            <a:off x="838200" y="1762911"/>
            <a:ext cx="10850696" cy="452431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source principale d’énergie est constituée par 2 alternateurs entraînés par les réacteurs via les CSD, les tensions développées sont de 115 / 200 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Chaque alternateur est relié à une bus primaire, chaque bus supporte approximativement la moitié des charges électriques de l’avion.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système fonctionne comme 2 canaux séparés, la mise en parallèle des alternateurs est impossible.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Un troisième alternateur </a:t>
            </a:r>
            <a:r>
              <a:rPr lang="fr-FR" dirty="0"/>
              <a:t>identique aux précédents est entraîné à vitesse constante par l’APU.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 assure au sol l’autonomie électrique de l’avion et peut être utilisé en vol, dans le domaine de fonctionnement de l’APU.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 cas de panne totale de génération alternative, un convertisseur statique alimenté par la batterie de bord assure l’alimentation d’une bus secours en 115 v monophasés.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 sol, un groupe de parc 115 / 200 v triphasés permet, par l’intermédiaire d’une prise de parc, l’alimentation de la totalité du réseau de bord.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réseau alternatif monophasé est alimenté par des transfos-abaisseurs 115 / 26 v,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génération de courant continu 28 v DC est obtenue à partir du réseau alternatif par l’utilisation de TR,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jeu de batteries est utilisable pour assurer le démarrage de l’APU, et en secours pour alimenter une bus courant continu, ainsi que le convertisseur statique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0BD484-6633-62AB-3C92-64FD7773E17C}"/>
              </a:ext>
            </a:extLst>
          </p:cNvPr>
          <p:cNvSpPr txBox="1"/>
          <p:nvPr/>
        </p:nvSpPr>
        <p:spPr>
          <a:xfrm>
            <a:off x="2299311" y="146452"/>
            <a:ext cx="7284904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rgbClr val="000000"/>
                </a:solidFill>
                <a:effectLst/>
                <a:latin typeface="DejaVu Sans" panose="020B0603030804020204" pitchFamily="34" charset="0"/>
                <a:ea typeface="DejaVu Sans" panose="020B0603030804020204" pitchFamily="34" charset="0"/>
              </a:rPr>
              <a:t>Chapitre 30 : CIRCUIT DE GENERATION A FREQUENCE FIXE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150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a:spPr>
      <a:bodyPr wrap="square">
        <a:spAutoFit/>
      </a:bodyPr>
      <a:lstStyle>
        <a:defPPr algn="l">
          <a:defRPr dirty="0"/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5813</TotalTime>
  <Words>327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Equipements et circuits électriques</dc:title>
  <dc:creator>PC</dc:creator>
  <cp:lastModifiedBy>Ahmed Youssef</cp:lastModifiedBy>
  <cp:revision>130</cp:revision>
  <dcterms:created xsi:type="dcterms:W3CDTF">2022-08-05T19:19:11Z</dcterms:created>
  <dcterms:modified xsi:type="dcterms:W3CDTF">2022-12-09T10:17:11Z</dcterms:modified>
</cp:coreProperties>
</file>