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903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03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2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33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776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41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69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432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37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63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83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7B0CB-B323-4166-83ED-9D9B7AC75367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58C59-0C93-4134-BCFC-E580A26A880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183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METALLISATION</a:t>
            </a:r>
            <a:br>
              <a:rPr lang="fr-FR" smtClean="0"/>
            </a:b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13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0293C64-A297-AE3F-421E-6D2F23E3725F}"/>
              </a:ext>
            </a:extLst>
          </p:cNvPr>
          <p:cNvSpPr txBox="1"/>
          <p:nvPr/>
        </p:nvSpPr>
        <p:spPr>
          <a:xfrm>
            <a:off x="306572" y="1790023"/>
            <a:ext cx="11578856" cy="369331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C’est l’ensemble des mesures ayant pour but d’équilibrer le potentiel de toutes les parties métalliques de l’avion, en réalisant une conductibilité électrique aussi parfaite que possible entre ces parties.</a:t>
            </a:r>
          </a:p>
          <a:p>
            <a:r>
              <a:rPr lang="fr-FR" b="1" dirty="0"/>
              <a:t>BUT DE LA METALLISATION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Equilibrer le potentiel des diverses parties métalliques de l’avion.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Réduire le niveau des parasites à l’intérieur de l’avion par des contacts répétés de pièces métalliques qui ne seraient pas au même potentiel électrostatique, et par là-même supprimer les risques d'incendie par étincelles.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Assurer l’efficacité des blindages et les empêcher de rayonner, en les mettant à la masse en des points suffisamment rapprochés, pour limiter la longueur d’onde des rayonnements résiduels.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Protéger l’avion et son équipage contre la foudre en ménageant à cette dernière des trajets à basse impédance, lui évitant de provoquer des ruptures mécaniques, ou des arcs électriques générateurs d'incendie.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Prévoir un moyen de mettre l’avion au potentiel terre lors de l’atterrissage et l’y maintenir pendant les pleins.</a:t>
            </a:r>
          </a:p>
          <a:p>
            <a:pPr marL="342900" indent="-342900">
              <a:buFont typeface="+mj-lt"/>
              <a:buAutoNum type="alphaLcPeriod"/>
            </a:pPr>
            <a:r>
              <a:rPr lang="fr-FR" dirty="0"/>
              <a:t>Utiliser la bonne conductibilité de la masse comme retour du courant, ainsi que le neutre des réseaux alternatifs de bord.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05E2AFC-0321-BBB1-8BE2-3D7ABF1F4E27}"/>
              </a:ext>
            </a:extLst>
          </p:cNvPr>
          <p:cNvSpPr txBox="1"/>
          <p:nvPr/>
        </p:nvSpPr>
        <p:spPr>
          <a:xfrm>
            <a:off x="4324794" y="116701"/>
            <a:ext cx="3032936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Chapitre 41 : METALLISATION</a:t>
            </a:r>
          </a:p>
        </p:txBody>
      </p:sp>
    </p:spTree>
    <p:extLst>
      <p:ext uri="{BB962C8B-B14F-4D97-AF65-F5344CB8AC3E}">
        <p14:creationId xmlns:p14="http://schemas.microsoft.com/office/powerpoint/2010/main" val="3218952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8E497-B3A6-6230-1868-06BCB83A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43BB718-6120-F393-37EC-B1495A57A56C}"/>
              </a:ext>
            </a:extLst>
          </p:cNvPr>
          <p:cNvSpPr txBox="1"/>
          <p:nvPr/>
        </p:nvSpPr>
        <p:spPr>
          <a:xfrm>
            <a:off x="838200" y="365125"/>
            <a:ext cx="10591800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REALISATION DE LA METALLISATION</a:t>
            </a:r>
          </a:p>
          <a:p>
            <a:r>
              <a:rPr lang="fr-FR" dirty="0"/>
              <a:t>IL faut assurer la liaison des surfaces métalliques auxiliaires par des connexions réalisées par: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vis,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boulons,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rivets. </a:t>
            </a:r>
          </a:p>
          <a:p>
            <a:r>
              <a:rPr lang="fr-FR" dirty="0"/>
              <a:t>La connexion de métallisation est en général une tresse standard de cuivre ou d’aluminium, dont la résistance ohmique ne doit pas excéder 0,002 </a:t>
            </a:r>
            <a:r>
              <a:rPr lang="el-GR" dirty="0"/>
              <a:t>Ω</a:t>
            </a:r>
            <a:r>
              <a:rPr lang="fr-FR" dirty="0"/>
              <a:t>.</a:t>
            </a:r>
          </a:p>
          <a:p>
            <a:r>
              <a:rPr lang="fr-FR" dirty="0"/>
              <a:t>Son impédance </a:t>
            </a:r>
            <a:r>
              <a:rPr lang="fr-FR" dirty="0" err="1"/>
              <a:t>radio-électrique</a:t>
            </a:r>
            <a:r>
              <a:rPr lang="fr-FR" dirty="0"/>
              <a:t> doit être également faible, notamment aux fréquences élevées.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5A739B-F9B0-3456-6D64-A80EB62589DE}"/>
              </a:ext>
            </a:extLst>
          </p:cNvPr>
          <p:cNvSpPr txBox="1"/>
          <p:nvPr/>
        </p:nvSpPr>
        <p:spPr>
          <a:xfrm>
            <a:off x="838201" y="2799556"/>
            <a:ext cx="10591799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PARTIES DE L’AVION A METALLISER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tuyauteries métalliques et gouttières de canalisations électriques,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gouvernes,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groupes </a:t>
            </a:r>
            <a:r>
              <a:rPr lang="fr-FR" dirty="0" err="1"/>
              <a:t>moto-propulseurs</a:t>
            </a:r>
            <a:r>
              <a:rPr lang="fr-FR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capots moteurs démontables,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réservoirs métalliques,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canalisations de carburant,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planches de bord, et pièces métalliques situées à l’intérieur de la cabine.</a:t>
            </a:r>
          </a:p>
        </p:txBody>
      </p:sp>
    </p:spTree>
    <p:extLst>
      <p:ext uri="{BB962C8B-B14F-4D97-AF65-F5344CB8AC3E}">
        <p14:creationId xmlns:p14="http://schemas.microsoft.com/office/powerpoint/2010/main" val="8202400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Grand écran</PresentationFormat>
  <Paragraphs>25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METALLISATION 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METALLISATION </dc:title>
  <dc:creator>Ahmed Youssef</dc:creator>
  <cp:lastModifiedBy>Ahmed Youssef</cp:lastModifiedBy>
  <cp:revision>1</cp:revision>
  <dcterms:created xsi:type="dcterms:W3CDTF">2022-12-09T09:46:56Z</dcterms:created>
  <dcterms:modified xsi:type="dcterms:W3CDTF">2022-12-09T09:47:17Z</dcterms:modified>
</cp:coreProperties>
</file>