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98" r:id="rId2"/>
  </p:sldMasterIdLst>
  <p:notesMasterIdLst>
    <p:notesMasterId r:id="rId34"/>
  </p:notesMasterIdLst>
  <p:handoutMasterIdLst>
    <p:handoutMasterId r:id="rId35"/>
  </p:handoutMasterIdLst>
  <p:sldIdLst>
    <p:sldId id="262" r:id="rId3"/>
    <p:sldId id="423" r:id="rId4"/>
    <p:sldId id="421" r:id="rId5"/>
    <p:sldId id="424" r:id="rId6"/>
    <p:sldId id="469" r:id="rId7"/>
    <p:sldId id="487" r:id="rId8"/>
    <p:sldId id="428" r:id="rId9"/>
    <p:sldId id="488" r:id="rId10"/>
    <p:sldId id="435" r:id="rId11"/>
    <p:sldId id="437" r:id="rId12"/>
    <p:sldId id="439" r:id="rId13"/>
    <p:sldId id="503" r:id="rId14"/>
    <p:sldId id="502" r:id="rId15"/>
    <p:sldId id="432" r:id="rId16"/>
    <p:sldId id="485" r:id="rId17"/>
    <p:sldId id="446" r:id="rId18"/>
    <p:sldId id="449" r:id="rId19"/>
    <p:sldId id="504" r:id="rId20"/>
    <p:sldId id="450" r:id="rId21"/>
    <p:sldId id="451" r:id="rId22"/>
    <p:sldId id="491" r:id="rId23"/>
    <p:sldId id="492" r:id="rId24"/>
    <p:sldId id="494" r:id="rId25"/>
    <p:sldId id="495" r:id="rId26"/>
    <p:sldId id="497" r:id="rId27"/>
    <p:sldId id="498" r:id="rId28"/>
    <p:sldId id="501" r:id="rId29"/>
    <p:sldId id="499" r:id="rId30"/>
    <p:sldId id="500" r:id="rId31"/>
    <p:sldId id="464" r:id="rId32"/>
    <p:sldId id="463" r:id="rId33"/>
  </p:sldIdLst>
  <p:sldSz cx="15841663" cy="9001125"/>
  <p:notesSz cx="6858000" cy="9144000"/>
  <p:defaultTextStyle>
    <a:defPPr>
      <a:defRPr lang="fr-FR"/>
    </a:defPPr>
    <a:lvl1pPr marL="0" algn="l" defTabSz="1419515" rtl="0" eaLnBrk="1" latinLnBrk="0" hangingPunct="1">
      <a:defRPr lang="fr-FR" sz="2800" kern="1200">
        <a:solidFill>
          <a:schemeClr val="tx1"/>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58">
          <p15:clr>
            <a:srgbClr val="A4A3A4"/>
          </p15:clr>
        </p15:guide>
        <p15:guide id="2" pos="7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0F0F0"/>
    <a:srgbClr val="FF8119"/>
    <a:srgbClr val="FC7500"/>
    <a:srgbClr val="F79646"/>
    <a:srgbClr val="F7AF32"/>
    <a:srgbClr val="FF9933"/>
    <a:srgbClr val="3BA0BB"/>
    <a:srgbClr val="009999"/>
    <a:srgbClr val="4E3AE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5418" autoAdjust="0"/>
  </p:normalViewPr>
  <p:slideViewPr>
    <p:cSldViewPr>
      <p:cViewPr varScale="1">
        <p:scale>
          <a:sx n="66" d="100"/>
          <a:sy n="66" d="100"/>
        </p:scale>
        <p:origin x="754" y="62"/>
      </p:cViewPr>
      <p:guideLst>
        <p:guide orient="horz" pos="4158"/>
        <p:guide pos="74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744D7EC3-CD50-4DA5-B722-330229C0073D}" type="datetimeFigureOut">
              <a:rPr lang="fr-FR" smtClean="0"/>
              <a:t>26/09/2020</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A9712E5A-FBEB-4329-9E4A-5F20B492F513}" type="slidenum">
              <a:rPr lang="fr-FR" smtClean="0"/>
              <a:t>‹N°›</a:t>
            </a:fld>
            <a:endParaRPr lang="fr-FR"/>
          </a:p>
        </p:txBody>
      </p:sp>
    </p:spTree>
    <p:extLst>
      <p:ext uri="{BB962C8B-B14F-4D97-AF65-F5344CB8AC3E}">
        <p14:creationId xmlns:p14="http://schemas.microsoft.com/office/powerpoint/2010/main" val="350371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85BE0011-04E0-4F3F-BFCE-633C944A425A}" type="datetimeFigureOut">
              <a:t>26/09/2020</a:t>
            </a:fld>
            <a:endParaRPr lang="fr-FR"/>
          </a:p>
        </p:txBody>
      </p:sp>
      <p:sp>
        <p:nvSpPr>
          <p:cNvPr id="4" name="Slide Image Placeholder 3"/>
          <p:cNvSpPr>
            <a:spLocks noGrp="1" noRot="1" noChangeAspect="1"/>
          </p:cNvSpPr>
          <p:nvPr>
            <p:ph type="sldImg" idx="2"/>
          </p:nvPr>
        </p:nvSpPr>
        <p:spPr>
          <a:xfrm>
            <a:off x="412750" y="685800"/>
            <a:ext cx="60325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DD7D2AD7-BD31-48B9-8C8A-7D4EAE7F6485}" type="slidenum">
              <a:t>‹N°›</a:t>
            </a:fld>
            <a:endParaRPr lang="fr-FR"/>
          </a:p>
        </p:txBody>
      </p:sp>
    </p:spTree>
    <p:extLst>
      <p:ext uri="{BB962C8B-B14F-4D97-AF65-F5344CB8AC3E}">
        <p14:creationId xmlns:p14="http://schemas.microsoft.com/office/powerpoint/2010/main" val="1572761000"/>
      </p:ext>
    </p:extLst>
  </p:cSld>
  <p:clrMap bg1="lt1" tx1="dk1" bg2="lt2" tx2="dk2" accent1="accent1" accent2="accent2" accent3="accent3" accent4="accent4" accent5="accent5" accent6="accent6" hlink="hlink" folHlink="folHlink"/>
  <p:notesStyle>
    <a:lvl1pPr marL="0" algn="l" defTabSz="1419515" rtl="0" eaLnBrk="1" latinLnBrk="0" hangingPunct="1">
      <a:defRPr lang="fr-FR" sz="1900" kern="1200">
        <a:solidFill>
          <a:schemeClr val="tx1"/>
        </a:solidFill>
        <a:latin typeface="+mn-lt"/>
        <a:ea typeface="+mn-ea"/>
        <a:cs typeface="+mn-cs"/>
      </a:defRPr>
    </a:lvl1pPr>
    <a:lvl2pPr marL="709757" algn="l" defTabSz="1419515" rtl="0" eaLnBrk="1" latinLnBrk="0" hangingPunct="1">
      <a:defRPr lang="fr-FR" sz="1900" kern="1200">
        <a:solidFill>
          <a:schemeClr val="tx1"/>
        </a:solidFill>
        <a:latin typeface="+mn-lt"/>
        <a:ea typeface="+mn-ea"/>
        <a:cs typeface="+mn-cs"/>
      </a:defRPr>
    </a:lvl2pPr>
    <a:lvl3pPr marL="1419515" algn="l" defTabSz="1419515" rtl="0" eaLnBrk="1" latinLnBrk="0" hangingPunct="1">
      <a:defRPr lang="fr-FR" sz="1900" kern="1200">
        <a:solidFill>
          <a:schemeClr val="tx1"/>
        </a:solidFill>
        <a:latin typeface="+mn-lt"/>
        <a:ea typeface="+mn-ea"/>
        <a:cs typeface="+mn-cs"/>
      </a:defRPr>
    </a:lvl3pPr>
    <a:lvl4pPr marL="2129272" algn="l" defTabSz="1419515" rtl="0" eaLnBrk="1" latinLnBrk="0" hangingPunct="1">
      <a:defRPr lang="fr-FR" sz="1900" kern="1200">
        <a:solidFill>
          <a:schemeClr val="tx1"/>
        </a:solidFill>
        <a:latin typeface="+mn-lt"/>
        <a:ea typeface="+mn-ea"/>
        <a:cs typeface="+mn-cs"/>
      </a:defRPr>
    </a:lvl4pPr>
    <a:lvl5pPr marL="2839029" algn="l" defTabSz="1419515" rtl="0" eaLnBrk="1" latinLnBrk="0" hangingPunct="1">
      <a:defRPr lang="fr-FR" sz="1900" kern="1200">
        <a:solidFill>
          <a:schemeClr val="tx1"/>
        </a:solidFill>
        <a:latin typeface="+mn-lt"/>
        <a:ea typeface="+mn-ea"/>
        <a:cs typeface="+mn-cs"/>
      </a:defRPr>
    </a:lvl5pPr>
    <a:lvl6pPr marL="3548786" algn="l" defTabSz="1419515" rtl="0" eaLnBrk="1" latinLnBrk="0" hangingPunct="1">
      <a:defRPr lang="fr-FR" sz="1900" kern="1200">
        <a:solidFill>
          <a:schemeClr val="tx1"/>
        </a:solidFill>
        <a:latin typeface="+mn-lt"/>
        <a:ea typeface="+mn-ea"/>
        <a:cs typeface="+mn-cs"/>
      </a:defRPr>
    </a:lvl6pPr>
    <a:lvl7pPr marL="4258544" algn="l" defTabSz="1419515" rtl="0" eaLnBrk="1" latinLnBrk="0" hangingPunct="1">
      <a:defRPr lang="fr-FR" sz="1900" kern="1200">
        <a:solidFill>
          <a:schemeClr val="tx1"/>
        </a:solidFill>
        <a:latin typeface="+mn-lt"/>
        <a:ea typeface="+mn-ea"/>
        <a:cs typeface="+mn-cs"/>
      </a:defRPr>
    </a:lvl7pPr>
    <a:lvl8pPr marL="4968301" algn="l" defTabSz="1419515" rtl="0" eaLnBrk="1" latinLnBrk="0" hangingPunct="1">
      <a:defRPr lang="fr-FR" sz="1900" kern="1200">
        <a:solidFill>
          <a:schemeClr val="tx1"/>
        </a:solidFill>
        <a:latin typeface="+mn-lt"/>
        <a:ea typeface="+mn-ea"/>
        <a:cs typeface="+mn-cs"/>
      </a:defRPr>
    </a:lvl8pPr>
    <a:lvl9pPr marL="5678058" algn="l" defTabSz="1419515" rtl="0" eaLnBrk="1" latinLnBrk="0" hangingPunct="1">
      <a:defRPr lang="fr-F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685800"/>
            <a:ext cx="6032500" cy="3429000"/>
          </a:xfrm>
        </p:spPr>
      </p:sp>
      <p:sp>
        <p:nvSpPr>
          <p:cNvPr id="3" name="Notes Placeholder 2"/>
          <p:cNvSpPr>
            <a:spLocks noGrp="1"/>
          </p:cNvSpPr>
          <p:nvPr>
            <p:ph type="body" idx="1"/>
          </p:nvPr>
        </p:nvSpPr>
        <p:spPr/>
        <p:txBody>
          <a:bodyPr/>
          <a:lstStyle/>
          <a:p>
            <a:r>
              <a:rPr lang="fr-FR" dirty="0"/>
              <a:t>Bonjour aimables</a:t>
            </a:r>
            <a:r>
              <a:rPr lang="fr-FR" baseline="0" dirty="0"/>
              <a:t> jury , j</a:t>
            </a:r>
            <a:r>
              <a:rPr lang="fr-FR" baseline="0" dirty="0">
                <a:solidFill>
                  <a:srgbClr val="FF0000"/>
                </a:solidFill>
              </a:rPr>
              <a:t>e vous remercie </a:t>
            </a:r>
            <a:r>
              <a:rPr lang="fr-FR" baseline="0" dirty="0"/>
              <a:t>pour votre présence</a:t>
            </a:r>
          </a:p>
          <a:p>
            <a:r>
              <a:rPr lang="fr-FR" baseline="0" dirty="0"/>
              <a:t>J’ai l’honneur de présenter devant vous le fruit de mon  travail réalisé durant nom stage de PFE effectué au sein de RMA et qui s’articule autour de la conception et le développement d’une application web de test de personnalité </a:t>
            </a:r>
          </a:p>
          <a:p>
            <a:r>
              <a:rPr lang="fr-FR" baseline="0" dirty="0"/>
              <a:t>D’</a:t>
            </a:r>
            <a:r>
              <a:rPr lang="fr-FR" baseline="0" dirty="0" err="1"/>
              <a:t>abort</a:t>
            </a:r>
            <a:r>
              <a:rPr lang="fr-FR" baseline="0" dirty="0"/>
              <a:t> je vues remercie  m </a:t>
            </a:r>
            <a:r>
              <a:rPr lang="fr-FR" baseline="0" dirty="0" err="1"/>
              <a:t>bousmah</a:t>
            </a:r>
            <a:r>
              <a:rPr lang="fr-FR" baseline="0" dirty="0"/>
              <a:t> mon encadrent académique  et m </a:t>
            </a:r>
            <a:r>
              <a:rPr lang="fr-FR" baseline="0" dirty="0" err="1"/>
              <a:t>cheikhaoui</a:t>
            </a:r>
            <a:r>
              <a:rPr lang="fr-FR" baseline="0" dirty="0"/>
              <a:t> mon encadrent professionnel qui mon  encadre durant dans tout cette périodes du stage </a:t>
            </a:r>
            <a:endParaRPr lang="fr-FR" dirty="0"/>
          </a:p>
        </p:txBody>
      </p:sp>
      <p:sp>
        <p:nvSpPr>
          <p:cNvPr id="4" name="Slide Number Placeholder 3"/>
          <p:cNvSpPr>
            <a:spLocks noGrp="1"/>
          </p:cNvSpPr>
          <p:nvPr>
            <p:ph type="sldNum" sz="quarter" idx="10"/>
          </p:nvPr>
        </p:nvSpPr>
        <p:spPr/>
        <p:txBody>
          <a:bodyPr/>
          <a:lstStyle/>
          <a:p>
            <a:fld id="{DD7D2AD7-BD31-48B9-8C8A-7D4EAE7F6485}" type="slidenum">
              <a:rPr lang="fr-FR" smtClean="0"/>
              <a:t>1</a:t>
            </a:fld>
            <a:endParaRPr lang="fr-FR"/>
          </a:p>
        </p:txBody>
      </p:sp>
    </p:spTree>
    <p:extLst>
      <p:ext uri="{BB962C8B-B14F-4D97-AF65-F5344CB8AC3E}">
        <p14:creationId xmlns:p14="http://schemas.microsoft.com/office/powerpoint/2010/main" val="4205017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premier diagramme est le diagramme de cas d’utilisation, ce dernier illustre les différents cas d’utilisation d’une application.</a:t>
            </a:r>
          </a:p>
          <a:p>
            <a:endParaRPr lang="fr-FR" noProof="0" dirty="0"/>
          </a:p>
        </p:txBody>
      </p:sp>
      <p:sp>
        <p:nvSpPr>
          <p:cNvPr id="4" name="Slide Number Placeholder 3"/>
          <p:cNvSpPr>
            <a:spLocks noGrp="1"/>
          </p:cNvSpPr>
          <p:nvPr>
            <p:ph type="sldNum" sz="quarter" idx="5"/>
          </p:nvPr>
        </p:nvSpPr>
        <p:spPr/>
        <p:txBody>
          <a:bodyPr/>
          <a:lstStyle/>
          <a:p>
            <a:fld id="{DD7D2AD7-BD31-48B9-8C8A-7D4EAE7F6485}" type="slidenum">
              <a:rPr lang="en-US" smtClean="0"/>
              <a:t>10</a:t>
            </a:fld>
            <a:endParaRPr lang="en-US"/>
          </a:p>
        </p:txBody>
      </p:sp>
    </p:spTree>
    <p:extLst>
      <p:ext uri="{BB962C8B-B14F-4D97-AF65-F5344CB8AC3E}">
        <p14:creationId xmlns:p14="http://schemas.microsoft.com/office/powerpoint/2010/main" val="813031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diagram le plus important de la </a:t>
            </a:r>
            <a:r>
              <a:rPr lang="en-US" dirty="0" err="1"/>
              <a:t>modelisation</a:t>
            </a:r>
            <a:r>
              <a:rPr lang="en-US" dirty="0"/>
              <a:t> orientee object</a:t>
            </a:r>
          </a:p>
          <a:p>
            <a:r>
              <a:rPr lang="en-US" dirty="0" err="1"/>
              <a:t>Permet</a:t>
            </a:r>
            <a:r>
              <a:rPr lang="en-US" dirty="0"/>
              <a:t> de </a:t>
            </a:r>
            <a:r>
              <a:rPr lang="en-US" dirty="0" err="1"/>
              <a:t>fournir</a:t>
            </a:r>
            <a:r>
              <a:rPr lang="en-US" dirty="0"/>
              <a:t> </a:t>
            </a:r>
            <a:r>
              <a:rPr lang="en-US" dirty="0" err="1"/>
              <a:t>une</a:t>
            </a:r>
            <a:r>
              <a:rPr lang="en-US" dirty="0"/>
              <a:t> representation </a:t>
            </a:r>
            <a:r>
              <a:rPr lang="en-US" dirty="0" err="1"/>
              <a:t>abstracte</a:t>
            </a:r>
            <a:r>
              <a:rPr lang="en-US" dirty="0"/>
              <a:t> des object du system qui </a:t>
            </a:r>
            <a:r>
              <a:rPr lang="en-US" dirty="0" err="1"/>
              <a:t>vount</a:t>
            </a:r>
            <a:r>
              <a:rPr lang="en-US" dirty="0"/>
              <a:t> </a:t>
            </a:r>
            <a:r>
              <a:rPr lang="en-US" dirty="0" err="1"/>
              <a:t>interagire</a:t>
            </a:r>
            <a:r>
              <a:rPr lang="en-US" dirty="0"/>
              <a:t> ensemble pour </a:t>
            </a:r>
            <a:r>
              <a:rPr lang="en-US" dirty="0" err="1"/>
              <a:t>realiser</a:t>
            </a:r>
            <a:r>
              <a:rPr lang="en-US" dirty="0"/>
              <a:t> le </a:t>
            </a:r>
            <a:r>
              <a:rPr lang="en-US" dirty="0" err="1"/>
              <a:t>cas</a:t>
            </a:r>
            <a:r>
              <a:rPr lang="en-US" dirty="0"/>
              <a:t> </a:t>
            </a:r>
            <a:r>
              <a:rPr lang="en-US" dirty="0" err="1"/>
              <a:t>d’utilization</a:t>
            </a:r>
            <a:endParaRPr lang="en-US" dirty="0"/>
          </a:p>
          <a:p>
            <a:r>
              <a:rPr lang="en-US" dirty="0"/>
              <a:t>A </a:t>
            </a:r>
            <a:r>
              <a:rPr lang="en-US" dirty="0" err="1"/>
              <a:t>partire</a:t>
            </a:r>
            <a:r>
              <a:rPr lang="en-US" dirty="0"/>
              <a:t> de </a:t>
            </a:r>
            <a:r>
              <a:rPr lang="en-US" dirty="0" err="1"/>
              <a:t>lui</a:t>
            </a:r>
            <a:r>
              <a:rPr lang="en-US" dirty="0"/>
              <a:t> </a:t>
            </a:r>
            <a:r>
              <a:rPr lang="en-US" dirty="0" err="1"/>
              <a:t>en</a:t>
            </a:r>
            <a:r>
              <a:rPr lang="en-US" dirty="0"/>
              <a:t> cree la base de </a:t>
            </a:r>
            <a:r>
              <a:rPr lang="en-US" dirty="0" err="1"/>
              <a:t>donne</a:t>
            </a:r>
            <a:endParaRPr lang="en-US" dirty="0"/>
          </a:p>
        </p:txBody>
      </p:sp>
      <p:sp>
        <p:nvSpPr>
          <p:cNvPr id="4" name="Slide Number Placeholder 3"/>
          <p:cNvSpPr>
            <a:spLocks noGrp="1"/>
          </p:cNvSpPr>
          <p:nvPr>
            <p:ph type="sldNum" sz="quarter" idx="5"/>
          </p:nvPr>
        </p:nvSpPr>
        <p:spPr/>
        <p:txBody>
          <a:bodyPr/>
          <a:lstStyle/>
          <a:p>
            <a:fld id="{DD7D2AD7-BD31-48B9-8C8A-7D4EAE7F6485}" type="slidenum">
              <a:rPr lang="en-US" smtClean="0"/>
              <a:t>11</a:t>
            </a:fld>
            <a:endParaRPr lang="en-US"/>
          </a:p>
        </p:txBody>
      </p:sp>
    </p:spTree>
    <p:extLst>
      <p:ext uri="{BB962C8B-B14F-4D97-AF65-F5344CB8AC3E}">
        <p14:creationId xmlns:p14="http://schemas.microsoft.com/office/powerpoint/2010/main" val="1935444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12</a:t>
            </a:fld>
            <a:endParaRPr lang="fr-FR"/>
          </a:p>
        </p:txBody>
      </p:sp>
    </p:spTree>
    <p:extLst>
      <p:ext uri="{BB962C8B-B14F-4D97-AF65-F5344CB8AC3E}">
        <p14:creationId xmlns:p14="http://schemas.microsoft.com/office/powerpoint/2010/main" val="558013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13</a:t>
            </a:fld>
            <a:endParaRPr lang="fr-FR"/>
          </a:p>
        </p:txBody>
      </p:sp>
    </p:spTree>
    <p:extLst>
      <p:ext uri="{BB962C8B-B14F-4D97-AF65-F5344CB8AC3E}">
        <p14:creationId xmlns:p14="http://schemas.microsoft.com/office/powerpoint/2010/main" val="1003644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Après avoir présenter l’analyse du projet , on passe maintenant à l étude d excitant,</a:t>
            </a:r>
          </a:p>
        </p:txBody>
      </p:sp>
      <p:sp>
        <p:nvSpPr>
          <p:cNvPr id="4" name="Slide Number Placeholder 3"/>
          <p:cNvSpPr>
            <a:spLocks noGrp="1"/>
          </p:cNvSpPr>
          <p:nvPr>
            <p:ph type="sldNum" sz="quarter" idx="5"/>
          </p:nvPr>
        </p:nvSpPr>
        <p:spPr/>
        <p:txBody>
          <a:bodyPr/>
          <a:lstStyle/>
          <a:p>
            <a:fld id="{DD7D2AD7-BD31-48B9-8C8A-7D4EAE7F6485}" type="slidenum">
              <a:rPr lang="en-US" smtClean="0"/>
              <a:t>14</a:t>
            </a:fld>
            <a:endParaRPr lang="en-US"/>
          </a:p>
        </p:txBody>
      </p:sp>
    </p:spTree>
    <p:extLst>
      <p:ext uri="{BB962C8B-B14F-4D97-AF65-F5344CB8AC3E}">
        <p14:creationId xmlns:p14="http://schemas.microsoft.com/office/powerpoint/2010/main" val="341239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419515" rtl="0" eaLnBrk="1" fontAlgn="auto" latinLnBrk="0" hangingPunct="1">
              <a:lnSpc>
                <a:spcPct val="100000"/>
              </a:lnSpc>
              <a:spcBef>
                <a:spcPts val="0"/>
              </a:spcBef>
              <a:spcAft>
                <a:spcPts val="0"/>
              </a:spcAft>
              <a:buClrTx/>
              <a:buSzTx/>
              <a:buFontTx/>
              <a:buNone/>
              <a:tabLst/>
              <a:defRPr/>
            </a:pPr>
            <a:r>
              <a:rPr lang="fr-FR" dirty="0"/>
              <a:t>pour </a:t>
            </a:r>
            <a:r>
              <a:rPr lang="fr-FR" b="1" baseline="0" dirty="0"/>
              <a:t>La partie frontend(Côté client) qui est la partie visible à l’utilisateur</a:t>
            </a:r>
            <a:r>
              <a:rPr lang="fr-FR" dirty="0"/>
              <a:t> c’est le Framework </a:t>
            </a:r>
            <a:r>
              <a:rPr lang="fr-FR" dirty="0" err="1"/>
              <a:t>Angular</a:t>
            </a:r>
            <a:r>
              <a:rPr lang="fr-FR" dirty="0"/>
              <a:t> qui a été choisi on utilisant les protocoles HTTP</a:t>
            </a:r>
            <a:r>
              <a:rPr lang="fr-FR" baseline="0" dirty="0"/>
              <a:t> et REST</a:t>
            </a:r>
            <a:endParaRPr lang="fr-FR" sz="1900" b="0" i="0" kern="1200" dirty="0">
              <a:solidFill>
                <a:schemeClr val="tx1"/>
              </a:solidFill>
              <a:effectLst/>
              <a:latin typeface="+mn-lt"/>
              <a:ea typeface="+mn-ea"/>
              <a:cs typeface="+mn-cs"/>
            </a:endParaRPr>
          </a:p>
          <a:p>
            <a:r>
              <a:rPr lang="fr-FR" sz="1900" b="0" i="0" kern="1200" dirty="0">
                <a:solidFill>
                  <a:schemeClr val="tx1"/>
                </a:solidFill>
                <a:effectLst/>
                <a:latin typeface="+mn-lt"/>
                <a:ea typeface="+mn-ea"/>
                <a:cs typeface="+mn-cs"/>
              </a:rPr>
              <a:t>le cote backend j’ai </a:t>
            </a:r>
            <a:r>
              <a:rPr lang="fr-FR" b="0" i="0" dirty="0">
                <a:solidFill>
                  <a:srgbClr val="303030"/>
                </a:solidFill>
                <a:effectLst/>
                <a:latin typeface="Poppins"/>
              </a:rPr>
              <a:t>Spring facilite la programmation en Java, dans la mesure où il prend en charge la création et la mise en relation d’objets via l’intermédiaire d’un fichier de configuration</a:t>
            </a:r>
          </a:p>
          <a:p>
            <a:r>
              <a:rPr lang="fr-FR" sz="1900" b="0" i="0" kern="1200" dirty="0">
                <a:solidFill>
                  <a:srgbClr val="303030"/>
                </a:solidFill>
                <a:effectLst/>
                <a:latin typeface="Poppins"/>
                <a:ea typeface="+mn-ea"/>
                <a:cs typeface="+mn-cs"/>
              </a:rPr>
              <a:t>Et la base de donne en choix </a:t>
            </a:r>
            <a:r>
              <a:rPr lang="fr-FR" sz="1900" b="0" i="0" kern="1200" dirty="0" err="1">
                <a:solidFill>
                  <a:srgbClr val="303030"/>
                </a:solidFill>
                <a:effectLst/>
                <a:latin typeface="Poppins"/>
                <a:ea typeface="+mn-ea"/>
                <a:cs typeface="+mn-cs"/>
              </a:rPr>
              <a:t>oracale</a:t>
            </a:r>
            <a:r>
              <a:rPr lang="fr-FR" sz="1900" b="0" i="0" kern="1200" dirty="0">
                <a:solidFill>
                  <a:srgbClr val="303030"/>
                </a:solidFill>
                <a:effectLst/>
                <a:latin typeface="Poppins"/>
                <a:ea typeface="+mn-ea"/>
                <a:cs typeface="+mn-cs"/>
              </a:rPr>
              <a:t> </a:t>
            </a:r>
            <a:endParaRPr lang="fr-FR" sz="1900" b="0" i="0" kern="1200" dirty="0">
              <a:solidFill>
                <a:schemeClr val="tx1"/>
              </a:solidFill>
              <a:effectLst/>
              <a:latin typeface="+mn-lt"/>
              <a:ea typeface="+mn-ea"/>
              <a:cs typeface="+mn-cs"/>
            </a:endParaRPr>
          </a:p>
          <a:p>
            <a:r>
              <a:rPr lang="fr-FR" dirty="0"/>
              <a:t>Le choix de cette architecture vise à permettre aux développeurs de se concentrer sur les aspects métier de l’application et déléguer aux </a:t>
            </a:r>
            <a:r>
              <a:rPr lang="fr-FR" dirty="0" err="1"/>
              <a:t>frameworks</a:t>
            </a:r>
            <a:r>
              <a:rPr lang="fr-FR" dirty="0"/>
              <a:t> les aspects techniques tels que la sécurité et la gestion des performances </a:t>
            </a:r>
          </a:p>
          <a:p>
            <a:endParaRPr lang="fr-FR" noProof="0" dirty="0"/>
          </a:p>
        </p:txBody>
      </p:sp>
      <p:sp>
        <p:nvSpPr>
          <p:cNvPr id="4" name="Slide Number Placeholder 3"/>
          <p:cNvSpPr>
            <a:spLocks noGrp="1"/>
          </p:cNvSpPr>
          <p:nvPr>
            <p:ph type="sldNum" sz="quarter" idx="5"/>
          </p:nvPr>
        </p:nvSpPr>
        <p:spPr/>
        <p:txBody>
          <a:bodyPr/>
          <a:lstStyle/>
          <a:p>
            <a:fld id="{DD7D2AD7-BD31-48B9-8C8A-7D4EAE7F6485}" type="slidenum">
              <a:rPr lang="en-US" smtClean="0"/>
              <a:t>15</a:t>
            </a:fld>
            <a:endParaRPr lang="en-US"/>
          </a:p>
        </p:txBody>
      </p:sp>
    </p:spTree>
    <p:extLst>
      <p:ext uri="{BB962C8B-B14F-4D97-AF65-F5344CB8AC3E}">
        <p14:creationId xmlns:p14="http://schemas.microsoft.com/office/powerpoint/2010/main" val="421472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 partie technique est la partie la plus intéressante, car c’est la phase la plus proche de la réalisation de l’application, dans cette partie on va définir les technologies utilisées lors de la réalisation.</a:t>
            </a:r>
          </a:p>
          <a:p>
            <a:endParaRPr lang="fr-FR" noProof="0" dirty="0"/>
          </a:p>
          <a:p>
            <a:r>
              <a:rPr lang="fr-FR" noProof="0" dirty="0"/>
              <a:t>Avant de commencer à travailler su mon projet PFE, ODIGO a assuré une formation concernant les différents</a:t>
            </a:r>
            <a:r>
              <a:rPr lang="fr-FR" baseline="0" noProof="0" dirty="0"/>
              <a:t> outils et solutions </a:t>
            </a:r>
            <a:r>
              <a:rPr lang="fr-FR" noProof="0" dirty="0"/>
              <a:t>et les normes  à respecter lors du codage.</a:t>
            </a:r>
          </a:p>
        </p:txBody>
      </p:sp>
      <p:sp>
        <p:nvSpPr>
          <p:cNvPr id="4" name="Slide Number Placeholder 3"/>
          <p:cNvSpPr>
            <a:spLocks noGrp="1"/>
          </p:cNvSpPr>
          <p:nvPr>
            <p:ph type="sldNum" sz="quarter" idx="5"/>
          </p:nvPr>
        </p:nvSpPr>
        <p:spPr/>
        <p:txBody>
          <a:bodyPr/>
          <a:lstStyle/>
          <a:p>
            <a:fld id="{DD7D2AD7-BD31-48B9-8C8A-7D4EAE7F6485}" type="slidenum">
              <a:rPr lang="en-US" smtClean="0"/>
              <a:t>16</a:t>
            </a:fld>
            <a:endParaRPr lang="en-US"/>
          </a:p>
        </p:txBody>
      </p:sp>
    </p:spTree>
    <p:extLst>
      <p:ext uri="{BB962C8B-B14F-4D97-AF65-F5344CB8AC3E}">
        <p14:creationId xmlns:p14="http://schemas.microsoft.com/office/powerpoint/2010/main" val="895143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solidFill>
                  <a:srgbClr val="222222"/>
                </a:solidFill>
                <a:effectLst/>
                <a:latin typeface="Times New Roman" panose="02020603050405020304" pitchFamily="18" charset="0"/>
                <a:ea typeface="Calibri" panose="020F0502020204030204" pitchFamily="34" charset="0"/>
              </a:rPr>
              <a:t>Apache Maven est un outil de gestion et d'automatisation de production des projets logiciels Java </a:t>
            </a:r>
          </a:p>
          <a:p>
            <a:r>
              <a:rPr lang="fr-FR" sz="1800" dirty="0">
                <a:effectLst/>
                <a:latin typeface="Times New Roman" panose="02020603050405020304" pitchFamily="18" charset="0"/>
                <a:ea typeface="Calibri" panose="020F0502020204030204" pitchFamily="34" charset="0"/>
              </a:rPr>
              <a:t>Hibernate est un Framework open source gérant la persistance des objets en base de données relationnelles. C’est un outil de mapping objet/relationnel pour le monde Java</a:t>
            </a:r>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17</a:t>
            </a:fld>
            <a:endParaRPr lang="en-US"/>
          </a:p>
        </p:txBody>
      </p:sp>
    </p:spTree>
    <p:extLst>
      <p:ext uri="{BB962C8B-B14F-4D97-AF65-F5344CB8AC3E}">
        <p14:creationId xmlns:p14="http://schemas.microsoft.com/office/powerpoint/2010/main" val="1964872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19</a:t>
            </a:fld>
            <a:endParaRPr lang="fr-FR"/>
          </a:p>
        </p:txBody>
      </p:sp>
    </p:spTree>
    <p:extLst>
      <p:ext uri="{BB962C8B-B14F-4D97-AF65-F5344CB8AC3E}">
        <p14:creationId xmlns:p14="http://schemas.microsoft.com/office/powerpoint/2010/main" val="1757643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20</a:t>
            </a:fld>
            <a:endParaRPr lang="en-US"/>
          </a:p>
        </p:txBody>
      </p:sp>
    </p:spTree>
    <p:extLst>
      <p:ext uri="{BB962C8B-B14F-4D97-AF65-F5344CB8AC3E}">
        <p14:creationId xmlns:p14="http://schemas.microsoft.com/office/powerpoint/2010/main" val="719739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419515" rtl="0" eaLnBrk="1" fontAlgn="auto" latinLnBrk="0" hangingPunct="1">
              <a:lnSpc>
                <a:spcPct val="100000"/>
              </a:lnSpc>
              <a:spcBef>
                <a:spcPts val="0"/>
              </a:spcBef>
              <a:spcAft>
                <a:spcPts val="0"/>
              </a:spcAft>
              <a:buClrTx/>
              <a:buSzTx/>
              <a:buFontTx/>
              <a:buNone/>
              <a:tabLst/>
              <a:defRPr/>
            </a:pPr>
            <a:r>
              <a:rPr lang="fr-FR" noProof="0" dirty="0"/>
              <a:t>Premièrement on va commencer par le contexte général du projet dont je vais vous présenter l’organisme d’accueil et le contexte du projet, </a:t>
            </a:r>
          </a:p>
          <a:p>
            <a:pPr marL="0" marR="0" lvl="0" indent="0" algn="l" defTabSz="1419515" rtl="0" eaLnBrk="1" fontAlgn="auto" latinLnBrk="0" hangingPunct="1">
              <a:lnSpc>
                <a:spcPct val="100000"/>
              </a:lnSpc>
              <a:spcBef>
                <a:spcPts val="0"/>
              </a:spcBef>
              <a:spcAft>
                <a:spcPts val="0"/>
              </a:spcAft>
              <a:buClrTx/>
              <a:buSzTx/>
              <a:buFontTx/>
              <a:buNone/>
              <a:tabLst/>
              <a:defRPr/>
            </a:pPr>
            <a:r>
              <a:rPr lang="fr-FR" noProof="0" dirty="0"/>
              <a:t>et par suite viens la partie analyse dans laquelle je vais vous présenter les différents diagramme UML ,</a:t>
            </a:r>
          </a:p>
          <a:p>
            <a:pPr marL="0" marR="0" lvl="0" indent="0" algn="l" defTabSz="1419515" rtl="0" eaLnBrk="1" fontAlgn="auto" latinLnBrk="0" hangingPunct="1">
              <a:lnSpc>
                <a:spcPct val="100000"/>
              </a:lnSpc>
              <a:spcBef>
                <a:spcPts val="0"/>
              </a:spcBef>
              <a:spcAft>
                <a:spcPts val="0"/>
              </a:spcAft>
              <a:buClrTx/>
              <a:buSzTx/>
              <a:buFontTx/>
              <a:buNone/>
              <a:tabLst/>
              <a:defRPr/>
            </a:pPr>
            <a:r>
              <a:rPr lang="fr-FR" noProof="0" dirty="0"/>
              <a:t>ensuite on passe à l’étude de excitent pour voir </a:t>
            </a:r>
            <a:r>
              <a:rPr lang="fr-FR" sz="2000" dirty="0">
                <a:solidFill>
                  <a:schemeClr val="accent1"/>
                </a:solidFill>
                <a:latin typeface="Tw Cen MT" panose="020B0602020104020603" pitchFamily="34" charset="0"/>
              </a:rPr>
              <a:t>Architecteur de l'application </a:t>
            </a:r>
          </a:p>
          <a:p>
            <a:r>
              <a:rPr lang="fr-FR" noProof="0" dirty="0"/>
              <a:t>,L’étude technique viens juste après, on va voir les</a:t>
            </a:r>
            <a:r>
              <a:rPr lang="fr-FR" baseline="0" noProof="0" dirty="0"/>
              <a:t> différents </a:t>
            </a:r>
            <a:r>
              <a:rPr lang="fr-FR" noProof="0" dirty="0"/>
              <a:t>outils et technologie utilisés. Avant de finir on va voir des captures de l’applications dans la partie mise en œuvre et finalement une petite conclusion pour finir mon travail.</a:t>
            </a:r>
          </a:p>
        </p:txBody>
      </p:sp>
      <p:sp>
        <p:nvSpPr>
          <p:cNvPr id="4" name="Slide Number Placeholder 3"/>
          <p:cNvSpPr>
            <a:spLocks noGrp="1"/>
          </p:cNvSpPr>
          <p:nvPr>
            <p:ph type="sldNum" sz="quarter" idx="5"/>
          </p:nvPr>
        </p:nvSpPr>
        <p:spPr/>
        <p:txBody>
          <a:bodyPr/>
          <a:lstStyle/>
          <a:p>
            <a:fld id="{DD7D2AD7-BD31-48B9-8C8A-7D4EAE7F6485}" type="slidenum">
              <a:rPr lang="en-US" smtClean="0"/>
              <a:t>2</a:t>
            </a:fld>
            <a:endParaRPr lang="en-US"/>
          </a:p>
        </p:txBody>
      </p:sp>
    </p:spTree>
    <p:extLst>
      <p:ext uri="{BB962C8B-B14F-4D97-AF65-F5344CB8AC3E}">
        <p14:creationId xmlns:p14="http://schemas.microsoft.com/office/powerpoint/2010/main" val="4136502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2000" dirty="0"/>
              <a:t>La 2 </a:t>
            </a:r>
            <a:r>
              <a:rPr lang="fr-FR" sz="2000" dirty="0" err="1"/>
              <a:t>inteface</a:t>
            </a:r>
            <a:r>
              <a:rPr lang="fr-FR" sz="2000" dirty="0"/>
              <a:t> </a:t>
            </a:r>
            <a:r>
              <a:rPr lang="fr-FR" sz="2000" dirty="0" err="1"/>
              <a:t>represente</a:t>
            </a:r>
            <a:r>
              <a:rPr lang="fr-FR" sz="2000" dirty="0"/>
              <a:t> une petite description commet le test ca va passer </a:t>
            </a:r>
          </a:p>
        </p:txBody>
      </p:sp>
      <p:sp>
        <p:nvSpPr>
          <p:cNvPr id="4" name="Slide Number Placeholder 3"/>
          <p:cNvSpPr>
            <a:spLocks noGrp="1"/>
          </p:cNvSpPr>
          <p:nvPr>
            <p:ph type="sldNum" sz="quarter" idx="5"/>
          </p:nvPr>
        </p:nvSpPr>
        <p:spPr/>
        <p:txBody>
          <a:bodyPr/>
          <a:lstStyle/>
          <a:p>
            <a:fld id="{DD7D2AD7-BD31-48B9-8C8A-7D4EAE7F6485}" type="slidenum">
              <a:rPr lang="en-US" smtClean="0"/>
              <a:t>21</a:t>
            </a:fld>
            <a:endParaRPr lang="en-US"/>
          </a:p>
        </p:txBody>
      </p:sp>
    </p:spTree>
    <p:extLst>
      <p:ext uri="{BB962C8B-B14F-4D97-AF65-F5344CB8AC3E}">
        <p14:creationId xmlns:p14="http://schemas.microsoft.com/office/powerpoint/2010/main" val="406565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2000" dirty="0"/>
              <a:t>numérotation de question  ou se trouve</a:t>
            </a:r>
          </a:p>
        </p:txBody>
      </p:sp>
      <p:sp>
        <p:nvSpPr>
          <p:cNvPr id="4" name="Slide Number Placeholder 3"/>
          <p:cNvSpPr>
            <a:spLocks noGrp="1"/>
          </p:cNvSpPr>
          <p:nvPr>
            <p:ph type="sldNum" sz="quarter" idx="5"/>
          </p:nvPr>
        </p:nvSpPr>
        <p:spPr/>
        <p:txBody>
          <a:bodyPr/>
          <a:lstStyle/>
          <a:p>
            <a:fld id="{DD7D2AD7-BD31-48B9-8C8A-7D4EAE7F6485}" type="slidenum">
              <a:rPr lang="en-US" smtClean="0"/>
              <a:t>22</a:t>
            </a:fld>
            <a:endParaRPr lang="en-US"/>
          </a:p>
        </p:txBody>
      </p:sp>
    </p:spTree>
    <p:extLst>
      <p:ext uri="{BB962C8B-B14F-4D97-AF65-F5344CB8AC3E}">
        <p14:creationId xmlns:p14="http://schemas.microsoft.com/office/powerpoint/2010/main" val="2453391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23</a:t>
            </a:fld>
            <a:endParaRPr lang="en-US"/>
          </a:p>
        </p:txBody>
      </p:sp>
    </p:spTree>
    <p:extLst>
      <p:ext uri="{BB962C8B-B14F-4D97-AF65-F5344CB8AC3E}">
        <p14:creationId xmlns:p14="http://schemas.microsoft.com/office/powerpoint/2010/main" val="695011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24</a:t>
            </a:fld>
            <a:endParaRPr lang="en-US"/>
          </a:p>
        </p:txBody>
      </p:sp>
    </p:spTree>
    <p:extLst>
      <p:ext uri="{BB962C8B-B14F-4D97-AF65-F5344CB8AC3E}">
        <p14:creationId xmlns:p14="http://schemas.microsoft.com/office/powerpoint/2010/main" val="1586141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25</a:t>
            </a:fld>
            <a:endParaRPr lang="en-US"/>
          </a:p>
        </p:txBody>
      </p:sp>
    </p:spTree>
    <p:extLst>
      <p:ext uri="{BB962C8B-B14F-4D97-AF65-F5344CB8AC3E}">
        <p14:creationId xmlns:p14="http://schemas.microsoft.com/office/powerpoint/2010/main" val="2766335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2000" dirty="0"/>
              <a:t>Cette interface représente le résultat d’un candidat qui es passe le test sous forme d’un rosace pour facilite a </a:t>
            </a:r>
            <a:r>
              <a:rPr lang="fr-FR" sz="2000" dirty="0" err="1"/>
              <a:t>rh</a:t>
            </a:r>
            <a:r>
              <a:rPr lang="fr-FR" sz="2000" dirty="0"/>
              <a:t> la lecture de ce résultat chaque forme diffèrent de rose a exprime la personnalité de cette personne </a:t>
            </a:r>
          </a:p>
        </p:txBody>
      </p:sp>
      <p:sp>
        <p:nvSpPr>
          <p:cNvPr id="4" name="Slide Number Placeholder 3"/>
          <p:cNvSpPr>
            <a:spLocks noGrp="1"/>
          </p:cNvSpPr>
          <p:nvPr>
            <p:ph type="sldNum" sz="quarter" idx="5"/>
          </p:nvPr>
        </p:nvSpPr>
        <p:spPr/>
        <p:txBody>
          <a:bodyPr/>
          <a:lstStyle/>
          <a:p>
            <a:fld id="{DD7D2AD7-BD31-48B9-8C8A-7D4EAE7F6485}" type="slidenum">
              <a:rPr lang="en-US" smtClean="0"/>
              <a:t>26</a:t>
            </a:fld>
            <a:endParaRPr lang="en-US"/>
          </a:p>
        </p:txBody>
      </p:sp>
    </p:spTree>
    <p:extLst>
      <p:ext uri="{BB962C8B-B14F-4D97-AF65-F5344CB8AC3E}">
        <p14:creationId xmlns:p14="http://schemas.microsoft.com/office/powerpoint/2010/main" val="3648698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t>Cette interface représente les ensemble des échelle dans l'aspect ou le cote qu’il appartient </a:t>
            </a:r>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27</a:t>
            </a:fld>
            <a:endParaRPr lang="fr-FR"/>
          </a:p>
        </p:txBody>
      </p:sp>
    </p:spTree>
    <p:extLst>
      <p:ext uri="{BB962C8B-B14F-4D97-AF65-F5344CB8AC3E}">
        <p14:creationId xmlns:p14="http://schemas.microsoft.com/office/powerpoint/2010/main" val="2858188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Pour conclure .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a:solidFill>
                  <a:schemeClr val="tx1"/>
                </a:solidFill>
                <a:effectLst/>
                <a:latin typeface="+mn-lt"/>
                <a:ea typeface="+mn-ea"/>
                <a:cs typeface="+mn-cs"/>
              </a:rPr>
              <a:t>le produit résultant était très satisfaisant puisque nous avons rempli les objectifs fixés lors du cahier de charges, Selon les tests le projet est validé, et actuellement il est déployé en </a:t>
            </a:r>
            <a:r>
              <a:rPr lang="fr-FR" sz="2000" kern="1200" dirty="0" err="1">
                <a:solidFill>
                  <a:schemeClr val="tx1"/>
                </a:solidFill>
                <a:effectLst/>
                <a:latin typeface="+mn-lt"/>
                <a:ea typeface="+mn-ea"/>
                <a:cs typeface="+mn-cs"/>
              </a:rPr>
              <a:t>prode</a:t>
            </a:r>
            <a:r>
              <a:rPr lang="fr-FR" sz="2000" kern="1200" dirty="0">
                <a:solidFill>
                  <a:schemeClr val="tx1"/>
                </a:solidFill>
                <a:effectLst/>
                <a:latin typeface="+mn-lt"/>
                <a:ea typeface="+mn-ea"/>
                <a:cs typeface="+mn-cs"/>
              </a:rPr>
              <a:t>, et le métier il est très satisfait de ce que j’ai surtout avec la satiation actuel de la crise sanitaire et le travaille a distance mais malgré tous ces obstacle j’ai pu être au redévouas  et de livre un produit final qui répondre au cahier de charge</a:t>
            </a:r>
            <a:endParaRPr lang="en-US" dirty="0"/>
          </a:p>
        </p:txBody>
      </p:sp>
      <p:sp>
        <p:nvSpPr>
          <p:cNvPr id="4" name="Slide Number Placeholder 3"/>
          <p:cNvSpPr>
            <a:spLocks noGrp="1"/>
          </p:cNvSpPr>
          <p:nvPr>
            <p:ph type="sldNum" sz="quarter" idx="5"/>
          </p:nvPr>
        </p:nvSpPr>
        <p:spPr/>
        <p:txBody>
          <a:bodyPr/>
          <a:lstStyle/>
          <a:p>
            <a:fld id="{DD7D2AD7-BD31-48B9-8C8A-7D4EAE7F6485}" type="slidenum">
              <a:rPr lang="en-US" smtClean="0"/>
              <a:t>30</a:t>
            </a:fld>
            <a:endParaRPr lang="en-US"/>
          </a:p>
        </p:txBody>
      </p:sp>
    </p:spTree>
    <p:extLst>
      <p:ext uri="{BB962C8B-B14F-4D97-AF65-F5344CB8AC3E}">
        <p14:creationId xmlns:p14="http://schemas.microsoft.com/office/powerpoint/2010/main" val="3598328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31</a:t>
            </a:fld>
            <a:endParaRPr lang="fr-FR"/>
          </a:p>
        </p:txBody>
      </p:sp>
    </p:spTree>
    <p:extLst>
      <p:ext uri="{BB962C8B-B14F-4D97-AF65-F5344CB8AC3E}">
        <p14:creationId xmlns:p14="http://schemas.microsoft.com/office/powerpoint/2010/main" val="40387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3</a:t>
            </a:fld>
            <a:endParaRPr lang="fr-FR"/>
          </a:p>
        </p:txBody>
      </p:sp>
    </p:spTree>
    <p:extLst>
      <p:ext uri="{BB962C8B-B14F-4D97-AF65-F5344CB8AC3E}">
        <p14:creationId xmlns:p14="http://schemas.microsoft.com/office/powerpoint/2010/main" val="336008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19515" rtl="0" eaLnBrk="1" fontAlgn="auto" latinLnBrk="0" hangingPunct="1">
              <a:lnSpc>
                <a:spcPct val="100000"/>
              </a:lnSpc>
              <a:spcBef>
                <a:spcPts val="0"/>
              </a:spcBef>
              <a:spcAft>
                <a:spcPts val="0"/>
              </a:spcAft>
              <a:buClrTx/>
              <a:buSzTx/>
              <a:buFontTx/>
              <a:buNone/>
              <a:tabLst/>
              <a:defRPr/>
            </a:pPr>
            <a:r>
              <a:rPr lang="fr-FR" noProof="0" dirty="0"/>
              <a:t>rma assurance </a:t>
            </a:r>
            <a:r>
              <a:rPr lang="fr-FR" sz="2000" dirty="0">
                <a:solidFill>
                  <a:schemeClr val="bg1">
                    <a:lumMod val="50000"/>
                  </a:schemeClr>
                </a:solidFill>
              </a:rPr>
              <a:t>est une compagnie d'assurance  </a:t>
            </a:r>
            <a:r>
              <a:rPr lang="fr-FR" baseline="0" noProof="0" dirty="0"/>
              <a:t> ,</a:t>
            </a:r>
            <a:r>
              <a:rPr lang="fr-MA" sz="1900" kern="1200" dirty="0">
                <a:solidFill>
                  <a:schemeClr val="tx1"/>
                </a:solidFill>
                <a:effectLst/>
                <a:latin typeface="+mn-lt"/>
                <a:ea typeface="+mn-ea"/>
                <a:cs typeface="+mn-cs"/>
              </a:rPr>
              <a:t> f</a:t>
            </a:r>
            <a:r>
              <a:rPr lang="fr-FR" dirty="0"/>
              <a:t>ondée en 1949 avec  plus de  1000 collaborateurs  qui sont répartis sur les différents sites</a:t>
            </a:r>
            <a:endParaRPr lang="en-GB" sz="19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7D2AD7-BD31-48B9-8C8A-7D4EAE7F6485}" type="slidenum">
              <a:rPr lang="en-US" smtClean="0"/>
              <a:t>4</a:t>
            </a:fld>
            <a:endParaRPr lang="en-US"/>
          </a:p>
        </p:txBody>
      </p:sp>
    </p:spTree>
    <p:extLst>
      <p:ext uri="{BB962C8B-B14F-4D97-AF65-F5344CB8AC3E}">
        <p14:creationId xmlns:p14="http://schemas.microsoft.com/office/powerpoint/2010/main" val="1141003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Moi je fais partie de direction de system d’</a:t>
            </a:r>
            <a:r>
              <a:rPr lang="fr-FR" noProof="0" dirty="0" err="1"/>
              <a:t>infomation</a:t>
            </a:r>
            <a:r>
              <a:rPr lang="fr-FR" noProof="0" dirty="0"/>
              <a:t> de la direction informatique</a:t>
            </a:r>
          </a:p>
        </p:txBody>
      </p:sp>
      <p:sp>
        <p:nvSpPr>
          <p:cNvPr id="4" name="Slide Number Placeholder 3"/>
          <p:cNvSpPr>
            <a:spLocks noGrp="1"/>
          </p:cNvSpPr>
          <p:nvPr>
            <p:ph type="sldNum" sz="quarter" idx="5"/>
          </p:nvPr>
        </p:nvSpPr>
        <p:spPr/>
        <p:txBody>
          <a:bodyPr/>
          <a:lstStyle/>
          <a:p>
            <a:fld id="{DD7D2AD7-BD31-48B9-8C8A-7D4EAE7F6485}" type="slidenum">
              <a:rPr lang="en-US" smtClean="0"/>
              <a:t>5</a:t>
            </a:fld>
            <a:endParaRPr lang="en-US"/>
          </a:p>
        </p:txBody>
      </p:sp>
    </p:spTree>
    <p:extLst>
      <p:ext uri="{BB962C8B-B14F-4D97-AF65-F5344CB8AC3E}">
        <p14:creationId xmlns:p14="http://schemas.microsoft.com/office/powerpoint/2010/main" val="96050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900" b="0" i="0" kern="1200" dirty="0">
                <a:solidFill>
                  <a:schemeClr val="tx1"/>
                </a:solidFill>
                <a:effectLst/>
                <a:latin typeface="+mn-lt"/>
                <a:ea typeface="+mn-ea"/>
                <a:cs typeface="+mn-cs"/>
              </a:rPr>
              <a:t>quand un personne va embauche dans ram va passer le test de personnalité avec la méthode classique sur papier </a:t>
            </a:r>
          </a:p>
          <a:p>
            <a:r>
              <a:rPr lang="fr-FR" sz="1900" b="0" i="0" kern="1200" dirty="0">
                <a:solidFill>
                  <a:schemeClr val="tx1"/>
                </a:solidFill>
                <a:effectLst/>
                <a:latin typeface="+mn-lt"/>
                <a:ea typeface="+mn-ea"/>
                <a:cs typeface="+mn-cs"/>
              </a:rPr>
              <a:t>- difficulté de la correction </a:t>
            </a:r>
          </a:p>
          <a:p>
            <a:pPr marL="0" marR="0" lvl="0" indent="0" algn="l" defTabSz="1419515" rtl="0" eaLnBrk="1" fontAlgn="auto" latinLnBrk="0" hangingPunct="1">
              <a:lnSpc>
                <a:spcPct val="100000"/>
              </a:lnSpc>
              <a:spcBef>
                <a:spcPts val="0"/>
              </a:spcBef>
              <a:spcAft>
                <a:spcPts val="0"/>
              </a:spcAft>
              <a:buClrTx/>
              <a:buSzTx/>
              <a:buFontTx/>
              <a:buNone/>
              <a:tabLst/>
              <a:defRPr/>
            </a:pPr>
            <a:r>
              <a:rPr lang="fr-FR" sz="1900" b="0" i="0" kern="1200" dirty="0">
                <a:solidFill>
                  <a:schemeClr val="tx1"/>
                </a:solidFill>
                <a:effectLst/>
                <a:latin typeface="+mn-lt"/>
                <a:ea typeface="+mn-ea"/>
                <a:cs typeface="+mn-cs"/>
              </a:rPr>
              <a:t>-beaucoup copie </a:t>
            </a:r>
          </a:p>
          <a:p>
            <a:r>
              <a:rPr lang="fr-FR" sz="1900" b="0" i="0" kern="1200" dirty="0">
                <a:solidFill>
                  <a:schemeClr val="tx1"/>
                </a:solidFill>
                <a:effectLst/>
                <a:latin typeface="+mn-lt"/>
                <a:ea typeface="+mn-ea"/>
                <a:cs typeface="+mn-cs"/>
              </a:rPr>
              <a:t>- optimise le temps de correction </a:t>
            </a:r>
          </a:p>
          <a:p>
            <a:pPr marL="0" indent="0">
              <a:buFontTx/>
              <a:buNone/>
            </a:pPr>
            <a:r>
              <a:rPr lang="fr-FR" sz="1900" b="0" i="0" kern="1200" dirty="0">
                <a:solidFill>
                  <a:schemeClr val="tx1"/>
                </a:solidFill>
                <a:effectLst/>
                <a:latin typeface="+mn-lt"/>
                <a:ea typeface="+mn-ea"/>
                <a:cs typeface="+mn-cs"/>
              </a:rPr>
              <a:t>-Pas de archive les candidat qui on passe le test </a:t>
            </a:r>
          </a:p>
          <a:p>
            <a:pPr marL="0" indent="0">
              <a:buFontTx/>
              <a:buNone/>
            </a:pPr>
            <a:r>
              <a:rPr lang="fr-FR" sz="1900" b="0" i="0" kern="1200" dirty="0">
                <a:solidFill>
                  <a:schemeClr val="tx1"/>
                </a:solidFill>
                <a:effectLst/>
                <a:latin typeface="+mn-lt"/>
                <a:ea typeface="+mn-ea"/>
                <a:cs typeface="+mn-cs"/>
              </a:rPr>
              <a:t>-une vision difficile des résultat sous forme Just  des numéro </a:t>
            </a:r>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6</a:t>
            </a:fld>
            <a:endParaRPr lang="fr-FR"/>
          </a:p>
        </p:txBody>
      </p:sp>
    </p:spTree>
    <p:extLst>
      <p:ext uri="{BB962C8B-B14F-4D97-AF65-F5344CB8AC3E}">
        <p14:creationId xmlns:p14="http://schemas.microsoft.com/office/powerpoint/2010/main" val="421680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MA" sz="1900" kern="1200" dirty="0">
              <a:solidFill>
                <a:schemeClr val="tx1"/>
              </a:solidFill>
              <a:effectLst/>
              <a:latin typeface="+mn-lt"/>
              <a:ea typeface="+mn-ea"/>
              <a:cs typeface="+mn-cs"/>
            </a:endParaRPr>
          </a:p>
          <a:p>
            <a:pPr marL="0" marR="0" lvl="0" indent="0" algn="l" defTabSz="1419515" rtl="0" eaLnBrk="1" fontAlgn="auto" latinLnBrk="0" hangingPunct="1">
              <a:lnSpc>
                <a:spcPct val="100000"/>
              </a:lnSpc>
              <a:spcBef>
                <a:spcPts val="0"/>
              </a:spcBef>
              <a:spcAft>
                <a:spcPts val="0"/>
              </a:spcAft>
              <a:buClrTx/>
              <a:buSzTx/>
              <a:buFontTx/>
              <a:buNone/>
              <a:tabLst/>
              <a:defRPr/>
            </a:pPr>
            <a:r>
              <a:rPr lang="fr-FR" noProof="0" dirty="0"/>
              <a:t>La consultation des résultat en temps réel</a:t>
            </a:r>
          </a:p>
        </p:txBody>
      </p:sp>
      <p:sp>
        <p:nvSpPr>
          <p:cNvPr id="4" name="Slide Number Placeholder 3"/>
          <p:cNvSpPr>
            <a:spLocks noGrp="1"/>
          </p:cNvSpPr>
          <p:nvPr>
            <p:ph type="sldNum" sz="quarter" idx="5"/>
          </p:nvPr>
        </p:nvSpPr>
        <p:spPr/>
        <p:txBody>
          <a:bodyPr/>
          <a:lstStyle/>
          <a:p>
            <a:fld id="{DD7D2AD7-BD31-48B9-8C8A-7D4EAE7F6485}" type="slidenum">
              <a:rPr lang="en-US" smtClean="0"/>
              <a:t>7</a:t>
            </a:fld>
            <a:endParaRPr lang="en-US"/>
          </a:p>
        </p:txBody>
      </p:sp>
    </p:spTree>
    <p:extLst>
      <p:ext uri="{BB962C8B-B14F-4D97-AF65-F5344CB8AC3E}">
        <p14:creationId xmlns:p14="http://schemas.microsoft.com/office/powerpoint/2010/main" val="2099203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3C3C3C"/>
                </a:solidFill>
                <a:effectLst/>
                <a:latin typeface="OpenSansRegular"/>
              </a:rPr>
              <a:t>Dans un premier temps, le cycle en V définit le </a:t>
            </a:r>
            <a:r>
              <a:rPr lang="fr-FR" b="1" i="0" dirty="0">
                <a:solidFill>
                  <a:srgbClr val="3C3C3C"/>
                </a:solidFill>
                <a:effectLst/>
                <a:latin typeface="OpenSansRegular"/>
              </a:rPr>
              <a:t>déroulement d’un projet</a:t>
            </a:r>
            <a:r>
              <a:rPr lang="fr-FR" b="0" i="0" dirty="0">
                <a:solidFill>
                  <a:srgbClr val="3C3C3C"/>
                </a:solidFill>
                <a:effectLst/>
                <a:latin typeface="OpenSansRegular"/>
              </a:rPr>
              <a:t> en phases distinctes qui sont tour à tour détaillées :</a:t>
            </a:r>
          </a:p>
          <a:p>
            <a:pPr algn="l">
              <a:buFont typeface="Arial" panose="020B0604020202020204" pitchFamily="34" charset="0"/>
              <a:buChar char="•"/>
            </a:pPr>
            <a:r>
              <a:rPr lang="fr-FR" b="0" i="0" dirty="0">
                <a:solidFill>
                  <a:srgbClr val="3C3C3C"/>
                </a:solidFill>
                <a:effectLst/>
                <a:latin typeface="OpenSansRegular"/>
              </a:rPr>
              <a:t>En début de projet, le modèle prévoit une analyse de l’ensemble des besoins relatifs au système envisagé.</a:t>
            </a:r>
          </a:p>
          <a:p>
            <a:pPr algn="l">
              <a:buFont typeface="Arial" panose="020B0604020202020204" pitchFamily="34" charset="0"/>
              <a:buChar char="•"/>
            </a:pPr>
            <a:r>
              <a:rPr lang="fr-FR" b="0" i="0" dirty="0">
                <a:solidFill>
                  <a:srgbClr val="3C3C3C"/>
                </a:solidFill>
                <a:effectLst/>
                <a:latin typeface="OpenSansRegular"/>
              </a:rPr>
              <a:t>Le projet est ensuite enrichi par l’expression des besoins fonctionnels et non fonctionnels liés à l’architecture du système.</a:t>
            </a:r>
          </a:p>
          <a:p>
            <a:pPr algn="l">
              <a:buFont typeface="Arial" panose="020B0604020202020204" pitchFamily="34" charset="0"/>
              <a:buChar char="•"/>
            </a:pPr>
            <a:r>
              <a:rPr lang="fr-FR" b="0" i="0" dirty="0">
                <a:solidFill>
                  <a:srgbClr val="3C3C3C"/>
                </a:solidFill>
                <a:effectLst/>
                <a:latin typeface="OpenSansRegular"/>
              </a:rPr>
              <a:t>Puis on passe à la phase de conception du système, lors de laquelle les composants et les interfaces du système sont planifiés.</a:t>
            </a:r>
          </a:p>
          <a:p>
            <a:pPr algn="l">
              <a:buFont typeface="Arial" panose="020B0604020202020204" pitchFamily="34" charset="0"/>
              <a:buChar char="•"/>
            </a:pPr>
            <a:r>
              <a:rPr lang="fr-FR" b="0" i="0" dirty="0">
                <a:solidFill>
                  <a:srgbClr val="3C3C3C"/>
                </a:solidFill>
                <a:effectLst/>
                <a:latin typeface="OpenSansRegular"/>
              </a:rPr>
              <a:t>Une fois ces étapes franchies, on peut passer à la conception de l’architecture logicielle en détail.</a:t>
            </a:r>
          </a:p>
          <a:p>
            <a:pPr algn="l"/>
            <a:r>
              <a:rPr lang="fr-FR" b="0" i="0" dirty="0">
                <a:solidFill>
                  <a:srgbClr val="3C3C3C"/>
                </a:solidFill>
                <a:effectLst/>
                <a:latin typeface="OpenSansRegular"/>
              </a:rPr>
              <a:t>On entre alors dans la phase effective de développement du logiciel en fonction de ce qui a été planifié. Ensuite ce sont les phases d’</a:t>
            </a:r>
            <a:r>
              <a:rPr lang="fr-FR" b="1" i="0" dirty="0">
                <a:solidFill>
                  <a:srgbClr val="3C3C3C"/>
                </a:solidFill>
                <a:effectLst/>
                <a:latin typeface="OpenSansRegular"/>
              </a:rPr>
              <a:t>assurance qualité</a:t>
            </a:r>
            <a:r>
              <a:rPr lang="fr-FR" b="0" i="0" dirty="0">
                <a:solidFill>
                  <a:srgbClr val="3C3C3C"/>
                </a:solidFill>
                <a:effectLst/>
                <a:latin typeface="OpenSansRegular"/>
              </a:rPr>
              <a:t>, qui se réfèrent toujours aux étapes du développement. Le modèle prévoit les tâches suivantes :</a:t>
            </a:r>
          </a:p>
          <a:p>
            <a:pPr algn="l">
              <a:buFont typeface="Arial" panose="020B0604020202020204" pitchFamily="34" charset="0"/>
              <a:buChar char="•"/>
            </a:pPr>
            <a:r>
              <a:rPr lang="fr-FR" b="0" i="0" dirty="0">
                <a:solidFill>
                  <a:srgbClr val="3C3C3C"/>
                </a:solidFill>
                <a:effectLst/>
                <a:latin typeface="OpenSansRegular"/>
              </a:rPr>
              <a:t>Tests unitaires : </a:t>
            </a:r>
            <a:r>
              <a:rPr lang="fr-FR" b="0" i="0" dirty="0">
                <a:solidFill>
                  <a:srgbClr val="454545"/>
                </a:solidFill>
                <a:effectLst/>
                <a:latin typeface="Open Sans"/>
              </a:rPr>
              <a:t>est un procédé permettant de </a:t>
            </a:r>
            <a:r>
              <a:rPr lang="fr-FR" b="1" i="0" dirty="0">
                <a:solidFill>
                  <a:srgbClr val="454545"/>
                </a:solidFill>
                <a:effectLst/>
                <a:latin typeface="Open Sans"/>
              </a:rPr>
              <a:t>s'assurer du bon fonctionnement d'une unité de programme</a:t>
            </a:r>
            <a:r>
              <a:rPr lang="fr-FR" b="0" i="0" dirty="0">
                <a:solidFill>
                  <a:srgbClr val="454545"/>
                </a:solidFill>
                <a:effectLst/>
                <a:latin typeface="Open Sans"/>
              </a:rPr>
              <a:t>.</a:t>
            </a:r>
            <a:r>
              <a:rPr lang="fr-FR" b="0" i="0" dirty="0">
                <a:solidFill>
                  <a:srgbClr val="3C3C3C"/>
                </a:solidFill>
                <a:effectLst/>
                <a:latin typeface="OpenSansRegular"/>
              </a:rPr>
              <a:t>;</a:t>
            </a:r>
          </a:p>
          <a:p>
            <a:pPr algn="l">
              <a:buFont typeface="Arial" panose="020B0604020202020204" pitchFamily="34" charset="0"/>
              <a:buChar char="•"/>
            </a:pPr>
            <a:r>
              <a:rPr lang="fr-FR" b="0" i="0" dirty="0">
                <a:solidFill>
                  <a:srgbClr val="3C3C3C"/>
                </a:solidFill>
                <a:effectLst/>
                <a:latin typeface="OpenSansRegular"/>
              </a:rPr>
              <a:t>Tests d’intégration : </a:t>
            </a:r>
            <a:r>
              <a:rPr lang="fr-FR" b="0" i="0" dirty="0">
                <a:solidFill>
                  <a:srgbClr val="454545"/>
                </a:solidFill>
                <a:effectLst/>
                <a:latin typeface="Open Sans"/>
              </a:rPr>
              <a:t> vise à s'assurer du bon fonctionnement de la mise en œuvre conjointe de plusieurs unités de programme, testés unitairement au préalable.</a:t>
            </a:r>
            <a:r>
              <a:rPr lang="fr-FR" b="0" i="0" dirty="0">
                <a:solidFill>
                  <a:srgbClr val="3C3C3C"/>
                </a:solidFill>
                <a:effectLst/>
                <a:latin typeface="OpenSansRegular"/>
              </a:rPr>
              <a:t>;</a:t>
            </a:r>
          </a:p>
          <a:p>
            <a:pPr algn="l">
              <a:buFont typeface="Arial" panose="020B0604020202020204" pitchFamily="34" charset="0"/>
              <a:buChar char="•"/>
            </a:pPr>
            <a:r>
              <a:rPr lang="fr-FR" b="0" i="0" dirty="0">
                <a:solidFill>
                  <a:srgbClr val="3C3C3C"/>
                </a:solidFill>
                <a:effectLst/>
                <a:latin typeface="OpenSansRegular"/>
              </a:rPr>
              <a:t>Intégration système </a:t>
            </a:r>
            <a:r>
              <a:rPr lang="fr-FR" b="0" i="0" dirty="0">
                <a:solidFill>
                  <a:srgbClr val="454545"/>
                </a:solidFill>
                <a:effectLst/>
                <a:latin typeface="Open Sans"/>
              </a:rPr>
              <a:t>.</a:t>
            </a:r>
            <a:r>
              <a:rPr lang="fr-FR" b="0" i="0" dirty="0">
                <a:solidFill>
                  <a:srgbClr val="3C3C3C"/>
                </a:solidFill>
                <a:effectLst/>
                <a:latin typeface="OpenSansRegular"/>
              </a:rPr>
              <a:t>;</a:t>
            </a:r>
          </a:p>
          <a:p>
            <a:pPr algn="l">
              <a:buFont typeface="Arial" panose="020B0604020202020204" pitchFamily="34" charset="0"/>
              <a:buChar char="•"/>
            </a:pPr>
            <a:r>
              <a:rPr lang="fr-FR" b="0" i="0" dirty="0">
                <a:solidFill>
                  <a:srgbClr val="3C3C3C"/>
                </a:solidFill>
                <a:effectLst/>
                <a:latin typeface="OpenSansRegular"/>
              </a:rPr>
              <a:t>La « recette » (ou test d’acceptation).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8</a:t>
            </a:fld>
            <a:endParaRPr lang="fr-FR"/>
          </a:p>
        </p:txBody>
      </p:sp>
    </p:spTree>
    <p:extLst>
      <p:ext uri="{BB962C8B-B14F-4D97-AF65-F5344CB8AC3E}">
        <p14:creationId xmlns:p14="http://schemas.microsoft.com/office/powerpoint/2010/main" val="424978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 phase d analyse est primordiale dans la réalisation d’un projet informatique, dans cette partie on va définir les diagrammes UML pour vous donner une claire idée sur le fonctionnement de l’application.</a:t>
            </a:r>
          </a:p>
        </p:txBody>
      </p:sp>
      <p:sp>
        <p:nvSpPr>
          <p:cNvPr id="4" name="Slide Number Placeholder 3"/>
          <p:cNvSpPr>
            <a:spLocks noGrp="1"/>
          </p:cNvSpPr>
          <p:nvPr>
            <p:ph type="sldNum" sz="quarter" idx="5"/>
          </p:nvPr>
        </p:nvSpPr>
        <p:spPr/>
        <p:txBody>
          <a:bodyPr/>
          <a:lstStyle/>
          <a:p>
            <a:fld id="{DD7D2AD7-BD31-48B9-8C8A-7D4EAE7F6485}" type="slidenum">
              <a:rPr lang="en-US" smtClean="0"/>
              <a:t>9</a:t>
            </a:fld>
            <a:endParaRPr lang="en-US"/>
          </a:p>
        </p:txBody>
      </p:sp>
    </p:spTree>
    <p:extLst>
      <p:ext uri="{BB962C8B-B14F-4D97-AF65-F5344CB8AC3E}">
        <p14:creationId xmlns:p14="http://schemas.microsoft.com/office/powerpoint/2010/main" val="3524277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de l’album">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4653538" cy="9001125"/>
          </a:xfrm>
          <a:prstGeom prst="rect">
            <a:avLst/>
          </a:prstGeom>
        </p:spPr>
      </p:pic>
      <p:sp>
        <p:nvSpPr>
          <p:cNvPr id="11" name="Text Placeholder 10"/>
          <p:cNvSpPr>
            <a:spLocks noGrp="1"/>
          </p:cNvSpPr>
          <p:nvPr>
            <p:ph type="body" sz="quarter" idx="14" hasCustomPrompt="1"/>
          </p:nvPr>
        </p:nvSpPr>
        <p:spPr>
          <a:xfrm>
            <a:off x="5112431" y="1563385"/>
            <a:ext cx="8554498" cy="1290753"/>
          </a:xfrm>
          <a:solidFill>
            <a:schemeClr val="tx1">
              <a:lumMod val="95000"/>
              <a:lumOff val="5000"/>
              <a:alpha val="64000"/>
            </a:schemeClr>
          </a:solidFill>
          <a:ln w="38100" cmpd="dbl">
            <a:noFill/>
          </a:ln>
        </p:spPr>
        <p:txBody>
          <a:bodyPr tIns="212927" anchor="ctr" anchorCtr="0">
            <a:normAutofit/>
          </a:bodyPr>
          <a:lstStyle>
            <a:lvl1pPr algn="ctr" eaLnBrk="1" latinLnBrk="0" hangingPunct="1">
              <a:buNone/>
              <a:defRPr kumimoji="0" lang="fr-FR" sz="5000" b="1" baseline="0">
                <a:solidFill>
                  <a:schemeClr val="bg1"/>
                </a:solidFill>
              </a:defRPr>
            </a:lvl1pPr>
          </a:lstStyle>
          <a:p>
            <a:pPr lvl="0"/>
            <a:r>
              <a:rPr kumimoji="0" lang="fr-FR"/>
              <a:t>Cliquez pour ajouter un titre</a:t>
            </a:r>
          </a:p>
        </p:txBody>
      </p:sp>
      <p:sp>
        <p:nvSpPr>
          <p:cNvPr id="7" name="Rectangle 6"/>
          <p:cNvSpPr/>
          <p:nvPr userDrawn="1"/>
        </p:nvSpPr>
        <p:spPr>
          <a:xfrm>
            <a:off x="5036230" y="1500188"/>
            <a:ext cx="8712915" cy="1400175"/>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ysage 2 poses avec légendes">
    <p:spTree>
      <p:nvGrpSpPr>
        <p:cNvPr id="1" name=""/>
        <p:cNvGrpSpPr/>
        <p:nvPr/>
      </p:nvGrpSpPr>
      <p:grpSpPr>
        <a:xfrm>
          <a:off x="0" y="0"/>
          <a:ext cx="0" cy="0"/>
          <a:chOff x="0" y="0"/>
          <a:chExt cx="0" cy="0"/>
        </a:xfrm>
      </p:grpSpPr>
      <p:sp>
        <p:nvSpPr>
          <p:cNvPr id="6" name="Rectangle 7"/>
          <p:cNvSpPr>
            <a:spLocks noGrp="1" noChangeAspect="1"/>
          </p:cNvSpPr>
          <p:nvPr>
            <p:ph type="pic" sz="quarter" idx="13"/>
          </p:nvPr>
        </p:nvSpPr>
        <p:spPr>
          <a:xfrm>
            <a:off x="8316873" y="1200150"/>
            <a:ext cx="6864721" cy="390048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noChangeAspect="1"/>
          </p:cNvSpPr>
          <p:nvPr>
            <p:ph type="pic" sz="quarter" idx="14"/>
          </p:nvPr>
        </p:nvSpPr>
        <p:spPr>
          <a:xfrm>
            <a:off x="792083" y="1200150"/>
            <a:ext cx="6864721" cy="390048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Rectangle 7"/>
          <p:cNvSpPr>
            <a:spLocks noGrp="1"/>
          </p:cNvSpPr>
          <p:nvPr>
            <p:ph type="body" sz="quarter" idx="16" hasCustomPrompt="1"/>
          </p:nvPr>
        </p:nvSpPr>
        <p:spPr>
          <a:xfrm>
            <a:off x="792083" y="5400676"/>
            <a:ext cx="6864721" cy="1594539"/>
          </a:xfrm>
        </p:spPr>
        <p:txBody>
          <a:bodyPr vert="horz" lIns="141951" tIns="70976" rIns="14195" bIns="70976" rtlCol="0" anchor="t" anchorCtr="0">
            <a:noAutofit/>
          </a:bodyPr>
          <a:lstStyle>
            <a:lvl1pPr marL="0" marR="0" indent="0" algn="ctr" rtl="0" eaLnBrk="1" latinLnBrk="0" hangingPunct="1">
              <a:spcBef>
                <a:spcPct val="20000"/>
              </a:spcBef>
              <a:buFontTx/>
              <a:buNone/>
              <a:defRPr kumimoji="0" lang="fr-FR" sz="2800" kern="1200" baseline="0">
                <a:solidFill>
                  <a:schemeClr val="tx1">
                    <a:lumMod val="75000"/>
                    <a:lumOff val="25000"/>
                  </a:schemeClr>
                </a:solidFill>
                <a:latin typeface="+mn-lt"/>
                <a:ea typeface="+mn-ea"/>
                <a:cs typeface="+mn-cs"/>
              </a:defRPr>
            </a:lvl1pPr>
            <a:extLst/>
          </a:lstStyle>
          <a:p>
            <a:pPr marL="0" marR="0" lvl="0" indent="0" algn="l" defTabSz="1419515" eaLnBrk="1" latinLnBrk="0" hangingPunct="1">
              <a:spcBef>
                <a:spcPct val="20000"/>
              </a:spcBef>
              <a:buFontTx/>
              <a:buNone/>
            </a:pPr>
            <a:r>
              <a:rPr kumimoji="0" lang="fr-FR"/>
              <a:t>Cliquez pour ajouter une légende</a:t>
            </a:r>
          </a:p>
        </p:txBody>
      </p:sp>
      <p:sp>
        <p:nvSpPr>
          <p:cNvPr id="9" name="Rectangle 7"/>
          <p:cNvSpPr>
            <a:spLocks noGrp="1"/>
          </p:cNvSpPr>
          <p:nvPr>
            <p:ph type="body" sz="quarter" idx="17" hasCustomPrompt="1"/>
          </p:nvPr>
        </p:nvSpPr>
        <p:spPr>
          <a:xfrm>
            <a:off x="8316872" y="5400676"/>
            <a:ext cx="6914226" cy="1594539"/>
          </a:xfrm>
        </p:spPr>
        <p:txBody>
          <a:bodyPr vert="horz" lIns="141951" tIns="70976" rIns="14195" bIns="70976" rtlCol="0" anchor="t" anchorCtr="0">
            <a:noAutofit/>
          </a:bodyPr>
          <a:lstStyle>
            <a:lvl1pPr marL="0" marR="0" indent="0" algn="ctr" rtl="0" eaLnBrk="1" latinLnBrk="0" hangingPunct="1">
              <a:spcBef>
                <a:spcPct val="20000"/>
              </a:spcBef>
              <a:buFontTx/>
              <a:buNone/>
              <a:defRPr kumimoji="0" lang="fr-FR" sz="2800" kern="1200" baseline="0">
                <a:solidFill>
                  <a:schemeClr val="tx1">
                    <a:lumMod val="75000"/>
                    <a:lumOff val="25000"/>
                  </a:schemeClr>
                </a:solidFill>
                <a:latin typeface="+mn-lt"/>
                <a:ea typeface="+mn-ea"/>
                <a:cs typeface="+mn-cs"/>
              </a:defRPr>
            </a:lvl1pPr>
            <a:extLst/>
          </a:lstStyle>
          <a:p>
            <a:pPr marL="0" marR="0" lvl="0" indent="0" algn="l" defTabSz="1419515" eaLnBrk="1" latinLnBrk="0" hangingPunct="1">
              <a:spcBef>
                <a:spcPct val="20000"/>
              </a:spcBef>
              <a:buFontTx/>
              <a:buNone/>
            </a:pPr>
            <a:r>
              <a:rPr kumimoji="0" lang="fr-FR"/>
              <a:t>Cliquez pour ajouter une légende</a:t>
            </a:r>
          </a:p>
        </p:txBody>
      </p:sp>
      <p:grpSp>
        <p:nvGrpSpPr>
          <p:cNvPr id="10" name="Group 9"/>
          <p:cNvGrpSpPr/>
          <p:nvPr userDrawn="1"/>
        </p:nvGrpSpPr>
        <p:grpSpPr>
          <a:xfrm rot="5400000">
            <a:off x="7533686" y="693148"/>
            <a:ext cx="774291" cy="15841663"/>
            <a:chOff x="8524568" y="0"/>
            <a:chExt cx="589936" cy="6858000"/>
          </a:xfrm>
        </p:grpSpPr>
        <p:sp>
          <p:nvSpPr>
            <p:cNvPr id="11" name="Rectangle 10"/>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2" name="Straight Connector 11"/>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3"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9718D486-CA7F-4988-9976-8676683A01AE}" type="datetime1">
              <a:rPr lang="fr-FR" smtClean="0"/>
              <a:t>26/09/2020</a:t>
            </a:fld>
            <a:endParaRPr kumimoji="0" lang="fr-FR"/>
          </a:p>
        </p:txBody>
      </p:sp>
      <p:sp>
        <p:nvSpPr>
          <p:cNvPr id="14"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5"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stantané 3 pose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11" name="Rectangle 10"/>
          <p:cNvSpPr/>
          <p:nvPr userDrawn="1"/>
        </p:nvSpPr>
        <p:spPr>
          <a:xfrm rot="1223811">
            <a:off x="7966091" y="696353"/>
            <a:ext cx="3954250" cy="3238599"/>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2" name="Picture Placeholder 7"/>
          <p:cNvSpPr>
            <a:spLocks noGrp="1"/>
          </p:cNvSpPr>
          <p:nvPr>
            <p:ph type="pic" sz="quarter" idx="15"/>
          </p:nvPr>
        </p:nvSpPr>
        <p:spPr>
          <a:xfrm rot="1223811">
            <a:off x="8305585" y="862362"/>
            <a:ext cx="3526762" cy="2509913"/>
          </a:xfrm>
          <a:solidFill>
            <a:schemeClr val="tx1">
              <a:lumMod val="85000"/>
              <a:lumOff val="15000"/>
            </a:schemeClr>
          </a:solidFill>
        </p:spPr>
        <p:txBody>
          <a:bodyPr>
            <a:normAutofit/>
          </a:bodyPr>
          <a:lstStyle>
            <a:lvl1pPr algn="ctr" eaLnBrk="1" latinLnBrk="0" hangingPunct="1">
              <a:buNone/>
              <a:defRPr kumimoji="0" lang="fr-FR" sz="2500">
                <a:solidFill>
                  <a:schemeClr val="bg1"/>
                </a:solidFill>
              </a:defRPr>
            </a:lvl1pPr>
          </a:lstStyle>
          <a:p>
            <a:pPr eaLnBrk="1" latinLnBrk="0" hangingPunct="1"/>
            <a:r>
              <a:rPr lang="fr-FR"/>
              <a:t>Cliquez sur l'icône pour ajouter une image</a:t>
            </a:r>
            <a:endParaRPr/>
          </a:p>
        </p:txBody>
      </p:sp>
      <p:sp>
        <p:nvSpPr>
          <p:cNvPr id="3" name="Date Placeholder 2"/>
          <p:cNvSpPr>
            <a:spLocks noGrp="1"/>
          </p:cNvSpPr>
          <p:nvPr>
            <p:ph type="dt" sz="half" idx="10"/>
          </p:nvPr>
        </p:nvSpPr>
        <p:spPr/>
        <p:txBody>
          <a:bodyPr/>
          <a:lstStyle/>
          <a:p>
            <a:fld id="{2E00E999-BA05-41D6-BB57-8C3A221700F1}" type="datetime1">
              <a:rPr lang="fr-FR" smtClean="0"/>
              <a:t>26/09/2020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20" name="Text Placeholder 13"/>
          <p:cNvSpPr>
            <a:spLocks noGrp="1"/>
          </p:cNvSpPr>
          <p:nvPr>
            <p:ph type="body" sz="quarter" idx="18" hasCustomPrompt="1"/>
          </p:nvPr>
        </p:nvSpPr>
        <p:spPr>
          <a:xfrm>
            <a:off x="792083" y="7800975"/>
            <a:ext cx="14213492" cy="600075"/>
          </a:xfrm>
        </p:spPr>
        <p:txBody>
          <a:bodyPr>
            <a:normAutofit/>
          </a:bodyPr>
          <a:lstStyle>
            <a:lvl1pPr eaLnBrk="1" latinLnBrk="0" hangingPunct="1">
              <a:buNone/>
              <a:defRPr kumimoji="0" lang="fr-FR" sz="3700" b="1" baseline="0">
                <a:solidFill>
                  <a:schemeClr val="tx1">
                    <a:lumMod val="75000"/>
                    <a:lumOff val="25000"/>
                  </a:schemeClr>
                </a:solidFill>
              </a:defRPr>
            </a:lvl1pPr>
          </a:lstStyle>
          <a:p>
            <a:pPr lvl="0"/>
            <a:r>
              <a:rPr kumimoji="0" lang="fr-FR"/>
              <a:t>Cliquez pour ajouter un titre</a:t>
            </a:r>
          </a:p>
        </p:txBody>
      </p:sp>
      <p:sp>
        <p:nvSpPr>
          <p:cNvPr id="6" name="Rectangle 5"/>
          <p:cNvSpPr/>
          <p:nvPr userDrawn="1"/>
        </p:nvSpPr>
        <p:spPr>
          <a:xfrm>
            <a:off x="924097" y="1538443"/>
            <a:ext cx="6600693" cy="5445125"/>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8" name="Picture Placeholder 7"/>
          <p:cNvSpPr>
            <a:spLocks noGrp="1"/>
          </p:cNvSpPr>
          <p:nvPr>
            <p:ph type="pic" sz="quarter" idx="13"/>
          </p:nvPr>
        </p:nvSpPr>
        <p:spPr>
          <a:xfrm>
            <a:off x="1352250" y="1889597"/>
            <a:ext cx="5797907" cy="4167188"/>
          </a:xfrm>
          <a:solidFill>
            <a:schemeClr val="tx1">
              <a:lumMod val="85000"/>
              <a:lumOff val="15000"/>
            </a:schemeClr>
          </a:solidFill>
        </p:spPr>
        <p:txBody>
          <a:bodyPr>
            <a:normAutofit/>
          </a:bodyPr>
          <a:lstStyle>
            <a:lvl1pPr algn="ctr" eaLnBrk="1" latinLnBrk="0" hangingPunct="1">
              <a:buNone/>
              <a:defRPr kumimoji="0" lang="fr-FR" sz="3400">
                <a:solidFill>
                  <a:schemeClr val="bg1"/>
                </a:solidFill>
              </a:defRPr>
            </a:lvl1pPr>
          </a:lstStyle>
          <a:p>
            <a:pPr eaLnBrk="1" latinLnBrk="0" hangingPunct="1"/>
            <a:r>
              <a:rPr lang="fr-FR"/>
              <a:t>Cliquez sur l'icône pour ajouter une image</a:t>
            </a:r>
            <a:endParaRPr/>
          </a:p>
        </p:txBody>
      </p:sp>
      <p:sp>
        <p:nvSpPr>
          <p:cNvPr id="10" name="Text Placeholder 9"/>
          <p:cNvSpPr>
            <a:spLocks noGrp="1"/>
          </p:cNvSpPr>
          <p:nvPr>
            <p:ph type="body" sz="quarter" idx="14" hasCustomPrompt="1"/>
          </p:nvPr>
        </p:nvSpPr>
        <p:spPr>
          <a:xfrm>
            <a:off x="1353142" y="6240141"/>
            <a:ext cx="5775606" cy="416719"/>
          </a:xfrm>
        </p:spPr>
        <p:txBody>
          <a:bodyPr>
            <a:noAutofit/>
          </a:bodyPr>
          <a:lstStyle>
            <a:lvl1pPr algn="ctr" eaLnBrk="1" latinLnBrk="0" hangingPunct="1">
              <a:buNone/>
              <a:defRPr kumimoji="0" lang="fr-FR" sz="2500" baseline="0">
                <a:solidFill>
                  <a:schemeClr val="tx1">
                    <a:lumMod val="65000"/>
                    <a:lumOff val="35000"/>
                  </a:schemeClr>
                </a:solidFill>
              </a:defRPr>
            </a:lvl1pPr>
          </a:lstStyle>
          <a:p>
            <a:pPr lvl="0"/>
            <a:r>
              <a:rPr kumimoji="0" lang="fr-FR"/>
              <a:t>Cliquez pour ajouter une courte légende</a:t>
            </a:r>
          </a:p>
        </p:txBody>
      </p:sp>
      <p:sp>
        <p:nvSpPr>
          <p:cNvPr id="17" name="Rectangle 16"/>
          <p:cNvSpPr/>
          <p:nvPr userDrawn="1"/>
        </p:nvSpPr>
        <p:spPr>
          <a:xfrm>
            <a:off x="10369858" y="3776287"/>
            <a:ext cx="4547708" cy="3724651"/>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8" name="Picture Placeholder 7"/>
          <p:cNvSpPr>
            <a:spLocks noGrp="1"/>
          </p:cNvSpPr>
          <p:nvPr>
            <p:ph type="pic" sz="quarter" idx="17"/>
          </p:nvPr>
        </p:nvSpPr>
        <p:spPr>
          <a:xfrm>
            <a:off x="10632900" y="3955843"/>
            <a:ext cx="4056063" cy="2886605"/>
          </a:xfrm>
          <a:solidFill>
            <a:schemeClr val="tx1">
              <a:lumMod val="85000"/>
              <a:lumOff val="15000"/>
            </a:schemeClr>
          </a:solidFill>
        </p:spPr>
        <p:txBody>
          <a:bodyPr>
            <a:normAutofit/>
          </a:bodyPr>
          <a:lstStyle>
            <a:lvl1pPr algn="ctr" eaLnBrk="1" latinLnBrk="0" hangingPunct="1">
              <a:buNone/>
              <a:defRPr kumimoji="0" lang="fr-FR" sz="2500">
                <a:solidFill>
                  <a:schemeClr val="bg1"/>
                </a:solidFill>
              </a:defRPr>
            </a:lvl1pPr>
          </a:lstStyle>
          <a:p>
            <a:pPr eaLnBrk="1" latinLnBrk="0" hangingPunct="1"/>
            <a:r>
              <a:rPr lang="fr-FR"/>
              <a:t>Cliquez sur l'icône pour ajouter une image</a:t>
            </a: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llicule à diapositives 3 poses">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1716179" y="1800225"/>
            <a:ext cx="6976217" cy="5300663"/>
          </a:xfrm>
          <a:prstGeom prst="rect">
            <a:avLst/>
          </a:prstGeom>
        </p:spPr>
      </p:pic>
      <p:sp>
        <p:nvSpPr>
          <p:cNvPr id="13" name="Picture Placeholder 12"/>
          <p:cNvSpPr>
            <a:spLocks noGrp="1"/>
          </p:cNvSpPr>
          <p:nvPr>
            <p:ph type="pic" sz="quarter" idx="13"/>
          </p:nvPr>
        </p:nvSpPr>
        <p:spPr>
          <a:xfrm>
            <a:off x="2758516" y="3110824"/>
            <a:ext cx="4859257" cy="2347249"/>
          </a:xfrm>
          <a:solidFill>
            <a:schemeClr val="tx1">
              <a:lumMod val="85000"/>
              <a:lumOff val="15000"/>
            </a:schemeClr>
          </a:solidFill>
        </p:spPr>
        <p:txBody>
          <a:bodyPr>
            <a:normAutofit/>
          </a:bodyPr>
          <a:lstStyle>
            <a:lvl1pPr algn="ctr" eaLnBrk="1" latinLnBrk="0" hangingPunct="1">
              <a:buNone/>
              <a:defRPr kumimoji="0" lang="fr-FR" sz="2200" baseline="0">
                <a:solidFill>
                  <a:schemeClr val="bg1"/>
                </a:solidFill>
              </a:defRPr>
            </a:lvl1pPr>
          </a:lstStyle>
          <a:p>
            <a:pPr eaLnBrk="1" latinLnBrk="0" hangingPunct="1"/>
            <a:r>
              <a:rPr lang="fr-FR"/>
              <a:t>Cliquez sur l'icône pour ajouter une image</a:t>
            </a:r>
            <a:endParaRP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21735" y="900115"/>
            <a:ext cx="4343679" cy="3300411"/>
          </a:xfrm>
          <a:prstGeom prst="rect">
            <a:avLst/>
          </a:prstGeom>
        </p:spPr>
      </p:pic>
      <p:sp>
        <p:nvSpPr>
          <p:cNvPr id="15" name="Picture Placeholder 12"/>
          <p:cNvSpPr>
            <a:spLocks noGrp="1"/>
          </p:cNvSpPr>
          <p:nvPr>
            <p:ph type="pic" sz="quarter" idx="14"/>
          </p:nvPr>
        </p:nvSpPr>
        <p:spPr>
          <a:xfrm>
            <a:off x="9886268" y="1800226"/>
            <a:ext cx="2772291" cy="1315843"/>
          </a:xfrm>
          <a:solidFill>
            <a:schemeClr val="tx1">
              <a:lumMod val="85000"/>
              <a:lumOff val="15000"/>
            </a:schemeClr>
          </a:solidFill>
        </p:spPr>
        <p:txBody>
          <a:bodyPr>
            <a:normAutofit/>
          </a:bodyPr>
          <a:lstStyle>
            <a:lvl1pPr algn="ctr" eaLnBrk="1" latinLnBrk="0" hangingPunct="1">
              <a:buNone/>
              <a:defRPr kumimoji="0" lang="fr-FR" sz="1700" baseline="0">
                <a:solidFill>
                  <a:schemeClr val="bg1"/>
                </a:solidFill>
              </a:defRPr>
            </a:lvl1pPr>
          </a:lstStyle>
          <a:p>
            <a:pPr eaLnBrk="1" latinLnBrk="0" hangingPunct="1"/>
            <a:r>
              <a:rPr lang="fr-FR"/>
              <a:t>Cliquez sur l'icône pour ajouter une image</a:t>
            </a:r>
            <a:endParaRP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21735" y="4500565"/>
            <a:ext cx="4343679" cy="3300411"/>
          </a:xfrm>
          <a:prstGeom prst="rect">
            <a:avLst/>
          </a:prstGeom>
        </p:spPr>
      </p:pic>
      <p:sp>
        <p:nvSpPr>
          <p:cNvPr id="17" name="Picture Placeholder 12"/>
          <p:cNvSpPr>
            <a:spLocks noGrp="1"/>
          </p:cNvSpPr>
          <p:nvPr>
            <p:ph type="pic" sz="quarter" idx="15"/>
          </p:nvPr>
        </p:nvSpPr>
        <p:spPr>
          <a:xfrm>
            <a:off x="9886268" y="5400676"/>
            <a:ext cx="2772291" cy="1315843"/>
          </a:xfrm>
          <a:solidFill>
            <a:schemeClr val="tx1">
              <a:lumMod val="85000"/>
              <a:lumOff val="15000"/>
            </a:schemeClr>
          </a:solidFill>
        </p:spPr>
        <p:txBody>
          <a:bodyPr>
            <a:normAutofit/>
          </a:bodyPr>
          <a:lstStyle>
            <a:lvl1pPr algn="ctr" eaLnBrk="1" latinLnBrk="0" hangingPunct="1">
              <a:buNone/>
              <a:defRPr kumimoji="0" lang="fr-FR" sz="1700" baseline="0">
                <a:solidFill>
                  <a:schemeClr val="bg1"/>
                </a:solidFill>
              </a:defRPr>
            </a:lvl1pPr>
          </a:lstStyle>
          <a:p>
            <a:pPr eaLnBrk="1" latinLnBrk="0" hangingPunct="1"/>
            <a:r>
              <a:rPr lang="fr-FR"/>
              <a:t>Cliquez sur l'icône pour ajouter une image</a:t>
            </a:r>
            <a:endParaRPr/>
          </a:p>
        </p:txBody>
      </p:sp>
      <p:sp>
        <p:nvSpPr>
          <p:cNvPr id="23" name="Date Placeholder 3"/>
          <p:cNvSpPr>
            <a:spLocks noGrp="1"/>
          </p:cNvSpPr>
          <p:nvPr>
            <p:ph type="dt" sz="half" idx="10"/>
          </p:nvPr>
        </p:nvSpPr>
        <p:spPr>
          <a:xfrm>
            <a:off x="792083" y="8601075"/>
            <a:ext cx="3696388" cy="400050"/>
          </a:xfrm>
        </p:spPr>
        <p:txBody>
          <a:bodyPr/>
          <a:lstStyle/>
          <a:p>
            <a:fld id="{B415212A-E40D-4D04-8F71-EF1C5452B1F7}" type="datetime1">
              <a:rPr lang="fr-FR" smtClean="0"/>
              <a:t>26/09/2020</a:t>
            </a:fld>
            <a:endParaRPr kumimoji="0" lang="fr-FR"/>
          </a:p>
        </p:txBody>
      </p:sp>
      <p:sp>
        <p:nvSpPr>
          <p:cNvPr id="24" name="Footer Placeholder 4"/>
          <p:cNvSpPr>
            <a:spLocks noGrp="1"/>
          </p:cNvSpPr>
          <p:nvPr>
            <p:ph type="ftr" sz="quarter" idx="11"/>
          </p:nvPr>
        </p:nvSpPr>
        <p:spPr>
          <a:xfrm>
            <a:off x="5148540" y="8601075"/>
            <a:ext cx="5016527" cy="400050"/>
          </a:xfrm>
        </p:spPr>
        <p:txBody>
          <a:bodyPr/>
          <a:lstStyle/>
          <a:p>
            <a:endParaRPr kumimoji="0" lang="fr-FR"/>
          </a:p>
        </p:txBody>
      </p:sp>
      <p:sp>
        <p:nvSpPr>
          <p:cNvPr id="25"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rait 3 poses avec légendes">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396042" y="700088"/>
            <a:ext cx="4752499" cy="48006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7" name="Rectangle 8"/>
          <p:cNvSpPr>
            <a:spLocks noGrp="1" noChangeAspect="1"/>
          </p:cNvSpPr>
          <p:nvPr>
            <p:ph type="pic" sz="quarter" idx="14"/>
          </p:nvPr>
        </p:nvSpPr>
        <p:spPr>
          <a:xfrm>
            <a:off x="5544582" y="700088"/>
            <a:ext cx="4752499" cy="48006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8" name="Rectangle 8"/>
          <p:cNvSpPr>
            <a:spLocks noGrp="1" noChangeAspect="1"/>
          </p:cNvSpPr>
          <p:nvPr>
            <p:ph type="pic" sz="quarter" idx="15"/>
          </p:nvPr>
        </p:nvSpPr>
        <p:spPr>
          <a:xfrm>
            <a:off x="10693122" y="700088"/>
            <a:ext cx="4752499" cy="48006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9" name="Rectangle 6"/>
          <p:cNvSpPr>
            <a:spLocks noGrp="1"/>
          </p:cNvSpPr>
          <p:nvPr>
            <p:ph type="body" sz="quarter" idx="16" hasCustomPrompt="1"/>
          </p:nvPr>
        </p:nvSpPr>
        <p:spPr>
          <a:xfrm>
            <a:off x="396042" y="5800725"/>
            <a:ext cx="4752499" cy="1900238"/>
          </a:xfrm>
        </p:spPr>
        <p:txBody>
          <a:bodyPr anchor="t" anchorCtr="0">
            <a:noAutofit/>
          </a:bodyPr>
          <a:lstStyle>
            <a:lvl1pPr marL="0" marR="0" indent="0" algn="l"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10" name="Rectangle 6"/>
          <p:cNvSpPr>
            <a:spLocks noGrp="1"/>
          </p:cNvSpPr>
          <p:nvPr>
            <p:ph type="body" sz="quarter" idx="17" hasCustomPrompt="1"/>
          </p:nvPr>
        </p:nvSpPr>
        <p:spPr>
          <a:xfrm>
            <a:off x="5544582" y="5800725"/>
            <a:ext cx="4752499" cy="1900238"/>
          </a:xfrm>
        </p:spPr>
        <p:txBody>
          <a:bodyPr anchor="t" anchorCtr="0">
            <a:noAutofit/>
          </a:bodyPr>
          <a:lstStyle>
            <a:lvl1pPr marL="0" marR="0" indent="0" algn="l"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11" name="Rectangle 6"/>
          <p:cNvSpPr>
            <a:spLocks noGrp="1"/>
          </p:cNvSpPr>
          <p:nvPr>
            <p:ph type="body" sz="quarter" idx="18" hasCustomPrompt="1"/>
          </p:nvPr>
        </p:nvSpPr>
        <p:spPr>
          <a:xfrm>
            <a:off x="10693122" y="5800725"/>
            <a:ext cx="4752499" cy="1900238"/>
          </a:xfrm>
        </p:spPr>
        <p:txBody>
          <a:bodyPr anchor="t" anchorCtr="0">
            <a:noAutofit/>
          </a:bodyPr>
          <a:lstStyle>
            <a:lvl1pPr marL="0" marR="0" indent="0" algn="l"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grpSp>
        <p:nvGrpSpPr>
          <p:cNvPr id="12" name="Group 11"/>
          <p:cNvGrpSpPr/>
          <p:nvPr userDrawn="1"/>
        </p:nvGrpSpPr>
        <p:grpSpPr>
          <a:xfrm rot="5400000">
            <a:off x="7533686" y="693148"/>
            <a:ext cx="774291" cy="15841663"/>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D87516C0-59CE-48F2-A4D9-07532C77C475}" type="datetime1">
              <a:rPr lang="fr-FR" smtClean="0"/>
              <a:t>26/09/2020</a:t>
            </a:fld>
            <a:endParaRPr kumimoji="0" lang="fr-FR"/>
          </a:p>
        </p:txBody>
      </p:sp>
      <p:sp>
        <p:nvSpPr>
          <p:cNvPr id="16"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7"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ysage 3 poses avec légen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3" name="Date Placeholder 2"/>
          <p:cNvSpPr>
            <a:spLocks noGrp="1"/>
          </p:cNvSpPr>
          <p:nvPr>
            <p:ph type="dt" sz="half" idx="10"/>
          </p:nvPr>
        </p:nvSpPr>
        <p:spPr/>
        <p:txBody>
          <a:bodyPr/>
          <a:lstStyle/>
          <a:p>
            <a:fld id="{288AA3B6-D35E-4A62-A8FC-94A8DC95C0F3}" type="datetime1">
              <a:rPr lang="fr-FR" smtClean="0"/>
              <a:t>26/09/2020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6" name="Rectangle 7"/>
          <p:cNvSpPr>
            <a:spLocks noGrp="1" noChangeAspect="1"/>
          </p:cNvSpPr>
          <p:nvPr>
            <p:ph type="pic" sz="quarter" idx="13"/>
          </p:nvPr>
        </p:nvSpPr>
        <p:spPr>
          <a:xfrm>
            <a:off x="8214712" y="4567531"/>
            <a:ext cx="6570841" cy="373350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7" name="Rectangle 7"/>
          <p:cNvSpPr>
            <a:spLocks noGrp="1" noChangeAspect="1"/>
          </p:cNvSpPr>
          <p:nvPr>
            <p:ph type="pic" sz="quarter" idx="14"/>
          </p:nvPr>
        </p:nvSpPr>
        <p:spPr>
          <a:xfrm>
            <a:off x="968102" y="4567531"/>
            <a:ext cx="6570841" cy="373350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8" name="Picture Placeholder 7"/>
          <p:cNvSpPr>
            <a:spLocks noGrp="1" noChangeAspect="1"/>
          </p:cNvSpPr>
          <p:nvPr>
            <p:ph type="pic" sz="quarter" idx="15"/>
          </p:nvPr>
        </p:nvSpPr>
        <p:spPr>
          <a:xfrm>
            <a:off x="8214712" y="467019"/>
            <a:ext cx="6570841" cy="373350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9" name="Rectangle 11"/>
          <p:cNvSpPr>
            <a:spLocks noGrp="1"/>
          </p:cNvSpPr>
          <p:nvPr>
            <p:ph type="body" sz="quarter" idx="16" hasCustomPrompt="1"/>
          </p:nvPr>
        </p:nvSpPr>
        <p:spPr>
          <a:xfrm>
            <a:off x="968102" y="467019"/>
            <a:ext cx="6570841" cy="3733507"/>
          </a:xfrm>
        </p:spPr>
        <p:txBody>
          <a:bodyPr anchor="b" anchorCtr="0">
            <a:noAutofit/>
          </a:bodyPr>
          <a:lstStyle>
            <a:lvl1pPr marL="0" marR="0" indent="0" algn="ctr" rtl="0" eaLnBrk="1" latinLnBrk="0" hangingPunct="1">
              <a:spcBef>
                <a:spcPct val="20000"/>
              </a:spcBef>
              <a:buFontTx/>
              <a:buNone/>
              <a:defRPr kumimoji="0" lang="fr-FR" sz="2800" b="1" i="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norama mélangé">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4" name="Date Placeholder 3"/>
          <p:cNvSpPr>
            <a:spLocks noGrp="1"/>
          </p:cNvSpPr>
          <p:nvPr>
            <p:ph type="dt" sz="half" idx="10"/>
          </p:nvPr>
        </p:nvSpPr>
        <p:spPr>
          <a:xfrm>
            <a:off x="1056111" y="8601075"/>
            <a:ext cx="3696388" cy="400050"/>
          </a:xfrm>
        </p:spPr>
        <p:txBody>
          <a:bodyPr/>
          <a:lstStyle/>
          <a:p>
            <a:fld id="{0EA10D00-A9C1-4BDF-B636-E7898BE65EFF}" type="datetime1">
              <a:rPr lang="fr-FR" smtClean="0"/>
              <a:t>26/09/2020</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11089164" y="8601075"/>
            <a:ext cx="3564374" cy="400050"/>
          </a:xfrm>
        </p:spPr>
        <p:txBody>
          <a:bodyPr/>
          <a:lstStyle/>
          <a:p>
            <a:fld id="{80F88FF4-1BD9-4AA8-B980-C7776087ABAF}" type="slidenum">
              <a:t>‹N°›</a:t>
            </a:fld>
            <a:endParaRPr kumimoji="0" lang="fr-FR"/>
          </a:p>
        </p:txBody>
      </p:sp>
      <p:sp>
        <p:nvSpPr>
          <p:cNvPr id="11" name="Picture Placeholder 10"/>
          <p:cNvSpPr>
            <a:spLocks noGrp="1"/>
          </p:cNvSpPr>
          <p:nvPr>
            <p:ph type="pic" sz="quarter" idx="13"/>
          </p:nvPr>
        </p:nvSpPr>
        <p:spPr>
          <a:xfrm>
            <a:off x="1026299" y="777515"/>
            <a:ext cx="12805344" cy="3000375"/>
          </a:xfrm>
          <a:solidFill>
            <a:srgbClr val="F0F0F0"/>
          </a:solidFill>
          <a:ln w="57150">
            <a:solidFill>
              <a:schemeClr val="bg1"/>
            </a:solidFill>
          </a:ln>
          <a:effectLst>
            <a:outerShdw dist="38100" dir="2700000" algn="tl" rotWithShape="0">
              <a:prstClr val="black">
                <a:alpha val="17000"/>
              </a:prstClr>
            </a:outerShdw>
          </a:effectLst>
        </p:spPr>
        <p:txBody>
          <a:bodyPr>
            <a:normAutofit/>
          </a:bodyPr>
          <a:lstStyle>
            <a:lvl1pPr algn="ctr" eaLnBrk="1" latinLnBrk="0" hangingPunct="1">
              <a:buNone/>
              <a:defRPr kumimoji="0" lang="fr-FR" sz="3700">
                <a:solidFill>
                  <a:schemeClr val="tx1">
                    <a:lumMod val="65000"/>
                    <a:lumOff val="35000"/>
                  </a:schemeClr>
                </a:solidFill>
              </a:defRPr>
            </a:lvl1pPr>
          </a:lstStyle>
          <a:p>
            <a:pPr eaLnBrk="1" latinLnBrk="0" hangingPunct="1"/>
            <a:r>
              <a:rPr lang="fr-FR"/>
              <a:t>Cliquez sur l'icône pour ajouter une image</a:t>
            </a:r>
            <a:endParaRPr/>
          </a:p>
        </p:txBody>
      </p:sp>
      <p:sp>
        <p:nvSpPr>
          <p:cNvPr id="13" name="Picture Placeholder 12"/>
          <p:cNvSpPr>
            <a:spLocks noGrp="1"/>
          </p:cNvSpPr>
          <p:nvPr>
            <p:ph type="pic" sz="quarter" idx="14"/>
          </p:nvPr>
        </p:nvSpPr>
        <p:spPr>
          <a:xfrm>
            <a:off x="1056111" y="4400550"/>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indent="-532318" algn="ctr" defTabSz="1419515" rtl="0" eaLnBrk="1" latinLnBrk="0" hangingPunct="1">
              <a:spcBef>
                <a:spcPct val="20000"/>
              </a:spcBef>
              <a:buFont typeface="Arial" pitchFamily="34" charset="0"/>
              <a:buNone/>
              <a:defRPr kumimoji="0" lang="fr-FR" sz="2500" b="0" kern="1200">
                <a:solidFill>
                  <a:schemeClr val="tx1">
                    <a:lumMod val="65000"/>
                    <a:lumOff val="35000"/>
                  </a:schemeClr>
                </a:solidFill>
                <a:latin typeface="+mn-lt"/>
                <a:ea typeface="+mn-ea"/>
                <a:cs typeface="+mn-cs"/>
              </a:defRPr>
            </a:lvl1pPr>
          </a:lstStyle>
          <a:p>
            <a:pPr eaLnBrk="1" latinLnBrk="0" hangingPunct="1"/>
            <a:r>
              <a:rPr lang="fr-FR"/>
              <a:t>Cliquez sur l'icône pour ajouter une image</a:t>
            </a:r>
            <a:endParaRPr/>
          </a:p>
        </p:txBody>
      </p:sp>
      <p:sp>
        <p:nvSpPr>
          <p:cNvPr id="14" name="Picture Placeholder 12"/>
          <p:cNvSpPr>
            <a:spLocks noGrp="1"/>
          </p:cNvSpPr>
          <p:nvPr>
            <p:ph type="pic" sz="quarter" idx="15"/>
          </p:nvPr>
        </p:nvSpPr>
        <p:spPr>
          <a:xfrm>
            <a:off x="5676596" y="4400550"/>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indent="-532318" algn="ctr" defTabSz="1419515" rtl="0" eaLnBrk="1" latinLnBrk="0" hangingPunct="1">
              <a:spcBef>
                <a:spcPct val="20000"/>
              </a:spcBef>
              <a:buFont typeface="Arial" pitchFamily="34" charset="0"/>
              <a:buNone/>
              <a:defRPr kumimoji="0" lang="fr-FR" sz="2500" b="0" kern="1200">
                <a:solidFill>
                  <a:schemeClr val="tx1">
                    <a:lumMod val="65000"/>
                    <a:lumOff val="35000"/>
                  </a:schemeClr>
                </a:solidFill>
                <a:latin typeface="+mn-lt"/>
                <a:ea typeface="+mn-ea"/>
                <a:cs typeface="+mn-cs"/>
              </a:defRPr>
            </a:lvl1pPr>
          </a:lstStyle>
          <a:p>
            <a:pPr eaLnBrk="1" latinLnBrk="0" hangingPunct="1"/>
            <a:r>
              <a:rPr lang="fr-FR"/>
              <a:t>Cliquez sur l'icône pour ajouter une image</a:t>
            </a:r>
            <a:endParaRPr/>
          </a:p>
        </p:txBody>
      </p:sp>
      <p:sp>
        <p:nvSpPr>
          <p:cNvPr id="16" name="Text Placeholder 15"/>
          <p:cNvSpPr>
            <a:spLocks noGrp="1"/>
          </p:cNvSpPr>
          <p:nvPr>
            <p:ph type="body" sz="quarter" idx="16" hasCustomPrompt="1"/>
          </p:nvPr>
        </p:nvSpPr>
        <p:spPr>
          <a:xfrm>
            <a:off x="10033053" y="4400550"/>
            <a:ext cx="3960416" cy="500063"/>
          </a:xfrm>
        </p:spPr>
        <p:txBody>
          <a:bodyPr>
            <a:normAutofit/>
          </a:bodyPr>
          <a:lstStyle>
            <a:lvl1pPr eaLnBrk="1" latinLnBrk="0" hangingPunct="1">
              <a:buNone/>
              <a:defRPr kumimoji="0" lang="fr-FR" sz="2800" b="1" baseline="0">
                <a:solidFill>
                  <a:srgbClr val="FC7500"/>
                </a:solidFill>
              </a:defRPr>
            </a:lvl1pPr>
          </a:lstStyle>
          <a:p>
            <a:pPr lvl="0"/>
            <a:r>
              <a:rPr kumimoji="0" lang="fr-FR"/>
              <a:t>CLIQUEZ POUR AJOUTER UN TITRE</a:t>
            </a:r>
          </a:p>
        </p:txBody>
      </p:sp>
      <p:sp>
        <p:nvSpPr>
          <p:cNvPr id="18" name="Text Placeholder 17"/>
          <p:cNvSpPr>
            <a:spLocks noGrp="1"/>
          </p:cNvSpPr>
          <p:nvPr>
            <p:ph type="body" sz="quarter" idx="17" hasCustomPrompt="1"/>
          </p:nvPr>
        </p:nvSpPr>
        <p:spPr>
          <a:xfrm>
            <a:off x="10033053" y="5100637"/>
            <a:ext cx="3960416" cy="2300288"/>
          </a:xfrm>
        </p:spPr>
        <p:txBody>
          <a:bodyPr>
            <a:normAutofit/>
          </a:bodyPr>
          <a:lstStyle>
            <a:lvl1pPr eaLnBrk="1" latinLnBrk="0" hangingPunct="1">
              <a:buNone/>
              <a:defRPr kumimoji="0" lang="fr-FR" sz="2800">
                <a:solidFill>
                  <a:schemeClr val="tx1">
                    <a:lumMod val="75000"/>
                    <a:lumOff val="25000"/>
                  </a:schemeClr>
                </a:solidFill>
              </a:defRPr>
            </a:lvl1pPr>
          </a:lstStyle>
          <a:p>
            <a:pPr lvl="0"/>
            <a:r>
              <a:rPr kumimoji="0" lang="fr-FR"/>
              <a:t>Cliquez pour ajouter du texte</a:t>
            </a:r>
          </a:p>
        </p:txBody>
      </p:sp>
      <p:sp>
        <p:nvSpPr>
          <p:cNvPr id="12" name="Rectangle 11"/>
          <p:cNvSpPr/>
          <p:nvPr userDrawn="1"/>
        </p:nvSpPr>
        <p:spPr>
          <a:xfrm>
            <a:off x="14768519" y="0"/>
            <a:ext cx="936872" cy="9001125"/>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15" name="Straight Connector 14"/>
          <p:cNvCxnSpPr/>
          <p:nvPr userDrawn="1"/>
        </p:nvCxnSpPr>
        <p:spPr>
          <a:xfrm rot="5400000">
            <a:off x="11304258" y="4500563"/>
            <a:ext cx="9001125"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rait 4 poses avec légendes en couleu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AA7B0D-9501-4D24-BB62-59EA00F5843F}" type="datetime1">
              <a:rPr lang="fr-FR" smtClean="0"/>
              <a:t>26/09/2020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6" name="Rectangle 7"/>
          <p:cNvSpPr>
            <a:spLocks noGrp="1"/>
          </p:cNvSpPr>
          <p:nvPr>
            <p:ph type="pic" sz="quarter" idx="14"/>
          </p:nvPr>
        </p:nvSpPr>
        <p:spPr>
          <a:xfrm>
            <a:off x="3828402" y="316565"/>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26"/>
          </p:nvPr>
        </p:nvSpPr>
        <p:spPr>
          <a:xfrm>
            <a:off x="3828402"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noChangeAspect="1"/>
          </p:cNvSpPr>
          <p:nvPr>
            <p:ph type="pic" sz="quarter" idx="25"/>
          </p:nvPr>
        </p:nvSpPr>
        <p:spPr>
          <a:xfrm>
            <a:off x="8060676" y="316565"/>
            <a:ext cx="384208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p:cNvSpPr>
          <p:nvPr>
            <p:ph type="pic" sz="quarter" idx="27"/>
          </p:nvPr>
        </p:nvSpPr>
        <p:spPr>
          <a:xfrm>
            <a:off x="8052845"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p:cNvSpPr>
          <p:nvPr>
            <p:ph type="body" sz="quarter" idx="16" hasCustomPrompt="1"/>
          </p:nvPr>
        </p:nvSpPr>
        <p:spPr>
          <a:xfrm>
            <a:off x="693847" y="1700212"/>
            <a:ext cx="2904305" cy="2500313"/>
          </a:xfrm>
          <a:solidFill>
            <a:srgbClr val="91BED4"/>
          </a:solidFill>
        </p:spPr>
        <p:txBody>
          <a:bodyPr anchor="b" anchorCtr="0">
            <a:noAutofit/>
          </a:bodyPr>
          <a:lstStyle>
            <a:lvl1pPr marL="0" marR="0" indent="0" algn="r" rtl="0" eaLnBrk="1" latinLnBrk="0" hangingPunct="1">
              <a:spcBef>
                <a:spcPct val="20000"/>
              </a:spcBef>
              <a:buFontTx/>
              <a:buNone/>
              <a:defRPr kumimoji="0" lang="fr-FR" sz="2500" baseline="0">
                <a:solidFill>
                  <a:schemeClr val="bg1"/>
                </a:solidFill>
                <a:latin typeface="+mn-lt"/>
                <a:ea typeface="+mn-ea"/>
                <a:cs typeface="+mn-cs"/>
              </a:defRPr>
            </a:lvl1pPr>
            <a:extLst/>
          </a:lstStyle>
          <a:p>
            <a:pPr lvl="0"/>
            <a:r>
              <a:rPr kumimoji="0" lang="fr-FR"/>
              <a:t>Cliquez pour ajouter une légende</a:t>
            </a:r>
          </a:p>
        </p:txBody>
      </p:sp>
      <p:sp>
        <p:nvSpPr>
          <p:cNvPr id="11" name="Rectangle 7"/>
          <p:cNvSpPr>
            <a:spLocks noGrp="1"/>
          </p:cNvSpPr>
          <p:nvPr>
            <p:ph type="body" sz="quarter" idx="29" hasCustomPrompt="1"/>
          </p:nvPr>
        </p:nvSpPr>
        <p:spPr>
          <a:xfrm>
            <a:off x="12277289" y="1700212"/>
            <a:ext cx="2904305" cy="2500313"/>
          </a:xfrm>
          <a:solidFill>
            <a:srgbClr val="FC7500"/>
          </a:solidFill>
        </p:spPr>
        <p:txBody>
          <a:bodyPr anchor="b" anchorCtr="0"/>
          <a:lstStyle>
            <a:lvl1pPr marL="0" marR="0" indent="0" algn="l" eaLnBrk="1" latinLnBrk="0" hangingPunct="1">
              <a:buFontTx/>
              <a:buNone/>
              <a:defRPr kumimoji="0" lang="fr-FR" sz="2500" baseline="0">
                <a:solidFill>
                  <a:schemeClr val="bg1"/>
                </a:solidFill>
              </a:defRPr>
            </a:lvl1pPr>
            <a:extLst/>
          </a:lstStyle>
          <a:p>
            <a:pPr lvl="0"/>
            <a:r>
              <a:rPr kumimoji="0" lang="fr-FR"/>
              <a:t>Cliquez pour ajouter une légende</a:t>
            </a:r>
          </a:p>
        </p:txBody>
      </p:sp>
      <p:sp>
        <p:nvSpPr>
          <p:cNvPr id="12" name="Rectangle 7"/>
          <p:cNvSpPr>
            <a:spLocks noGrp="1"/>
          </p:cNvSpPr>
          <p:nvPr>
            <p:ph type="body" sz="quarter" idx="28" hasCustomPrompt="1"/>
          </p:nvPr>
        </p:nvSpPr>
        <p:spPr>
          <a:xfrm>
            <a:off x="693847" y="4400550"/>
            <a:ext cx="2904305" cy="2500313"/>
          </a:xfrm>
          <a:solidFill>
            <a:srgbClr val="FC7500"/>
          </a:solidFill>
        </p:spPr>
        <p:txBody>
          <a:bodyPr anchor="t" anchorCtr="0"/>
          <a:lstStyle>
            <a:lvl1pPr marL="0" marR="0" indent="0" algn="r" eaLnBrk="1" latinLnBrk="0" hangingPunct="1">
              <a:buFontTx/>
              <a:buNone/>
              <a:defRPr kumimoji="0" lang="fr-FR" sz="2500" baseline="0">
                <a:solidFill>
                  <a:schemeClr val="bg1"/>
                </a:solidFill>
              </a:defRPr>
            </a:lvl1pPr>
            <a:extLst/>
          </a:lstStyle>
          <a:p>
            <a:pPr lvl="0"/>
            <a:r>
              <a:rPr kumimoji="0" lang="fr-FR"/>
              <a:t>Cliquez pour ajouter une légende</a:t>
            </a:r>
          </a:p>
        </p:txBody>
      </p:sp>
      <p:sp>
        <p:nvSpPr>
          <p:cNvPr id="13" name="Rectangle 7"/>
          <p:cNvSpPr>
            <a:spLocks noGrp="1"/>
          </p:cNvSpPr>
          <p:nvPr>
            <p:ph type="body" sz="quarter" idx="30" hasCustomPrompt="1"/>
          </p:nvPr>
        </p:nvSpPr>
        <p:spPr>
          <a:xfrm>
            <a:off x="12277289" y="4400550"/>
            <a:ext cx="2904305" cy="2500313"/>
          </a:xfrm>
          <a:solidFill>
            <a:srgbClr val="91BED4"/>
          </a:solidFill>
        </p:spPr>
        <p:txBody>
          <a:bodyPr anchor="t" anchorCtr="0"/>
          <a:lstStyle>
            <a:lvl1pPr marL="0" marR="0" indent="0" algn="l" eaLnBrk="1" latinLnBrk="0" hangingPunct="1">
              <a:buFontTx/>
              <a:buNone/>
              <a:defRPr kumimoji="0" lang="fr-FR" sz="2500" baseline="0">
                <a:solidFill>
                  <a:schemeClr val="bg1"/>
                </a:solidFill>
              </a:defRPr>
            </a:lvl1pPr>
            <a:extLst/>
          </a:lstStyle>
          <a:p>
            <a:pPr lvl="0"/>
            <a:r>
              <a:rPr kumimoji="0" lang="fr-FR"/>
              <a:t>Cliquez pour ajouter une légende</a:t>
            </a: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4 poses avec légend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FC9008-B219-4607-A370-DD97E7C94438}" type="datetime1">
              <a:rPr lang="fr-FR" smtClean="0"/>
              <a:t>26/09/2020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6" name="Rectangle 7"/>
          <p:cNvSpPr>
            <a:spLocks noGrp="1"/>
          </p:cNvSpPr>
          <p:nvPr>
            <p:ph type="pic" sz="quarter" idx="14"/>
          </p:nvPr>
        </p:nvSpPr>
        <p:spPr>
          <a:xfrm>
            <a:off x="3894409" y="316565"/>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26"/>
          </p:nvPr>
        </p:nvSpPr>
        <p:spPr>
          <a:xfrm>
            <a:off x="3894409"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noChangeAspect="1"/>
          </p:cNvSpPr>
          <p:nvPr>
            <p:ph type="pic" sz="quarter" idx="25"/>
          </p:nvPr>
        </p:nvSpPr>
        <p:spPr>
          <a:xfrm>
            <a:off x="8126683" y="316565"/>
            <a:ext cx="384208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p:cNvSpPr>
          <p:nvPr>
            <p:ph type="pic" sz="quarter" idx="27"/>
          </p:nvPr>
        </p:nvSpPr>
        <p:spPr>
          <a:xfrm>
            <a:off x="8118852"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p:cNvSpPr>
          <p:nvPr>
            <p:ph type="body" sz="quarter" idx="16" hasCustomPrompt="1"/>
          </p:nvPr>
        </p:nvSpPr>
        <p:spPr>
          <a:xfrm>
            <a:off x="594062" y="1650206"/>
            <a:ext cx="2904305" cy="2500313"/>
          </a:xfrm>
          <a:noFill/>
        </p:spPr>
        <p:txBody>
          <a:bodyPr anchor="b" anchorCtr="0">
            <a:noAutofit/>
          </a:bodyPr>
          <a:lstStyle>
            <a:lvl1pPr marL="0" marR="0" indent="0" algn="r" rtl="0" eaLnBrk="1" latinLnBrk="0" hangingPunct="1">
              <a:spcBef>
                <a:spcPct val="20000"/>
              </a:spcBef>
              <a:buFontTx/>
              <a:buNone/>
              <a:defRPr kumimoji="0" lang="fr-FR" sz="2500" baseline="0">
                <a:solidFill>
                  <a:schemeClr val="tx1">
                    <a:lumMod val="50000"/>
                    <a:lumOff val="50000"/>
                  </a:schemeClr>
                </a:solidFill>
                <a:latin typeface="+mn-lt"/>
                <a:ea typeface="+mn-ea"/>
                <a:cs typeface="+mn-cs"/>
              </a:defRPr>
            </a:lvl1pPr>
            <a:extLst/>
          </a:lstStyle>
          <a:p>
            <a:pPr lvl="0"/>
            <a:r>
              <a:rPr kumimoji="0" lang="fr-FR"/>
              <a:t>Cliquez pour ajouter une légende</a:t>
            </a:r>
          </a:p>
        </p:txBody>
      </p:sp>
      <p:sp>
        <p:nvSpPr>
          <p:cNvPr id="12" name="Rectangle 7"/>
          <p:cNvSpPr>
            <a:spLocks noGrp="1"/>
          </p:cNvSpPr>
          <p:nvPr>
            <p:ph type="body" sz="quarter" idx="28" hasCustomPrompt="1"/>
          </p:nvPr>
        </p:nvSpPr>
        <p:spPr>
          <a:xfrm>
            <a:off x="594062" y="4400550"/>
            <a:ext cx="2904305" cy="2500313"/>
          </a:xfrm>
          <a:noFill/>
        </p:spPr>
        <p:txBody>
          <a:bodyPr anchor="t" anchorCtr="0"/>
          <a:lstStyle>
            <a:lvl1pPr marL="0" marR="0" indent="0" algn="r" eaLnBrk="1" latinLnBrk="0" hangingPunct="1">
              <a:buFontTx/>
              <a:buNone/>
              <a:defRPr kumimoji="0" lang="fr-FR" sz="2500" baseline="0">
                <a:solidFill>
                  <a:schemeClr val="tx1">
                    <a:lumMod val="50000"/>
                    <a:lumOff val="50000"/>
                  </a:schemeClr>
                </a:solidFill>
              </a:defRPr>
            </a:lvl1pPr>
            <a:extLst/>
          </a:lstStyle>
          <a:p>
            <a:pPr lvl="0"/>
            <a:r>
              <a:rPr kumimoji="0" lang="fr-FR"/>
              <a:t>Cliquez pour ajouter une légende</a:t>
            </a:r>
          </a:p>
        </p:txBody>
      </p:sp>
      <p:sp>
        <p:nvSpPr>
          <p:cNvPr id="13" name="Rectangle 7"/>
          <p:cNvSpPr>
            <a:spLocks noGrp="1"/>
          </p:cNvSpPr>
          <p:nvPr>
            <p:ph type="body" sz="quarter" idx="30" hasCustomPrompt="1"/>
          </p:nvPr>
        </p:nvSpPr>
        <p:spPr>
          <a:xfrm>
            <a:off x="12343296" y="4400550"/>
            <a:ext cx="2904305" cy="2500313"/>
          </a:xfrm>
          <a:noFill/>
        </p:spPr>
        <p:txBody>
          <a:bodyPr anchor="t" anchorCtr="0"/>
          <a:lstStyle>
            <a:lvl1pPr marL="0" marR="0" indent="0" algn="l" eaLnBrk="1" latinLnBrk="0" hangingPunct="1">
              <a:buFontTx/>
              <a:buNone/>
              <a:defRPr kumimoji="0" lang="fr-FR" sz="2500" baseline="0">
                <a:solidFill>
                  <a:schemeClr val="tx1">
                    <a:lumMod val="50000"/>
                    <a:lumOff val="50000"/>
                  </a:schemeClr>
                </a:solidFill>
              </a:defRPr>
            </a:lvl1pPr>
            <a:extLst/>
          </a:lstStyle>
          <a:p>
            <a:pPr lvl="0"/>
            <a:r>
              <a:rPr kumimoji="0" lang="fr-FR"/>
              <a:t>Cliquez pour ajouter une légende</a:t>
            </a:r>
          </a:p>
        </p:txBody>
      </p:sp>
      <p:sp>
        <p:nvSpPr>
          <p:cNvPr id="14" name="Rectangle 7"/>
          <p:cNvSpPr>
            <a:spLocks noGrp="1"/>
          </p:cNvSpPr>
          <p:nvPr>
            <p:ph type="body" sz="quarter" idx="31" hasCustomPrompt="1"/>
          </p:nvPr>
        </p:nvSpPr>
        <p:spPr>
          <a:xfrm>
            <a:off x="12343296" y="1650206"/>
            <a:ext cx="2904305" cy="2500313"/>
          </a:xfrm>
        </p:spPr>
        <p:txBody>
          <a:bodyPr anchor="b" anchorCtr="0"/>
          <a:lstStyle>
            <a:lvl1pPr marL="0" marR="0" indent="0" algn="l" eaLnBrk="1" latinLnBrk="0" hangingPunct="1">
              <a:buFontTx/>
              <a:buNone/>
              <a:defRPr kumimoji="0" lang="fr-FR" sz="2500" baseline="0">
                <a:solidFill>
                  <a:schemeClr val="tx1">
                    <a:lumMod val="50000"/>
                    <a:lumOff val="50000"/>
                  </a:schemeClr>
                </a:solidFill>
              </a:defRPr>
            </a:lvl1pPr>
            <a:extLst/>
          </a:lstStyle>
          <a:p>
            <a:pPr lvl="0"/>
            <a:r>
              <a:rPr kumimoji="0" lang="fr-FR"/>
              <a:t>Cliquez pour ajouter une légende</a:t>
            </a:r>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rait 4 poses avec titre et légende grand format">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396042"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31"/>
          </p:nvPr>
        </p:nvSpPr>
        <p:spPr>
          <a:xfrm>
            <a:off x="8008841"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p:cNvSpPr>
          <p:nvPr>
            <p:ph type="pic" sz="quarter" idx="30"/>
          </p:nvPr>
        </p:nvSpPr>
        <p:spPr>
          <a:xfrm>
            <a:off x="4201679"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p:cNvSpPr>
          <p:nvPr>
            <p:ph type="pic" sz="quarter" idx="32"/>
          </p:nvPr>
        </p:nvSpPr>
        <p:spPr>
          <a:xfrm>
            <a:off x="11809118"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p:cNvSpPr>
          <p:nvPr>
            <p:ph type="body" sz="quarter" idx="29" hasCustomPrompt="1"/>
          </p:nvPr>
        </p:nvSpPr>
        <p:spPr>
          <a:xfrm>
            <a:off x="396042" y="4900611"/>
            <a:ext cx="14917566" cy="600075"/>
          </a:xfrm>
        </p:spPr>
        <p:txBody>
          <a:bodyPr anchor="t" anchorCtr="0">
            <a:noAutofit/>
          </a:bodyPr>
          <a:lstStyle>
            <a:lvl1pPr marL="0" marR="0" indent="0" algn="l" eaLnBrk="1" latinLnBrk="0" hangingPunct="1">
              <a:buFontTx/>
              <a:buNone/>
              <a:defRPr kumimoji="0" lang="fr-FR" sz="4000" b="1" baseline="0">
                <a:solidFill>
                  <a:srgbClr val="FC7500"/>
                </a:solidFill>
              </a:defRPr>
            </a:lvl1pPr>
            <a:extLst/>
          </a:lstStyle>
          <a:p>
            <a:pPr lvl="0"/>
            <a:r>
              <a:rPr kumimoji="0" lang="fr-FR"/>
              <a:t>Cliquez pour ajouter un style de titre</a:t>
            </a:r>
          </a:p>
        </p:txBody>
      </p:sp>
      <p:sp>
        <p:nvSpPr>
          <p:cNvPr id="12" name="Text Placeholder 11"/>
          <p:cNvSpPr>
            <a:spLocks noGrp="1"/>
          </p:cNvSpPr>
          <p:nvPr>
            <p:ph type="body" sz="quarter" idx="33" hasCustomPrompt="1"/>
          </p:nvPr>
        </p:nvSpPr>
        <p:spPr>
          <a:xfrm>
            <a:off x="396042" y="5700711"/>
            <a:ext cx="14917566" cy="2100263"/>
          </a:xfrm>
        </p:spPr>
        <p:txBody>
          <a:bodyPr>
            <a:normAutofit/>
          </a:bodyPr>
          <a:lstStyle>
            <a:lvl1pPr eaLnBrk="1" latinLnBrk="0" hangingPunct="1">
              <a:buNone/>
              <a:defRPr kumimoji="0" lang="fr-FR" sz="3100">
                <a:solidFill>
                  <a:schemeClr val="tx1">
                    <a:lumMod val="75000"/>
                    <a:lumOff val="25000"/>
                  </a:schemeClr>
                </a:solidFill>
              </a:defRPr>
            </a:lvl1pPr>
          </a:lstStyle>
          <a:p>
            <a:pPr lvl="0"/>
            <a:r>
              <a:rPr kumimoji="0" lang="fr-FR"/>
              <a:t>Cliquez pour ajouter du texte de légende</a:t>
            </a:r>
          </a:p>
        </p:txBody>
      </p:sp>
      <p:grpSp>
        <p:nvGrpSpPr>
          <p:cNvPr id="11" name="Group 10"/>
          <p:cNvGrpSpPr/>
          <p:nvPr userDrawn="1"/>
        </p:nvGrpSpPr>
        <p:grpSpPr>
          <a:xfrm rot="5400000">
            <a:off x="7533686" y="693148"/>
            <a:ext cx="774291" cy="15841663"/>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08C4BD48-8F63-4565-A6B0-18754A228FBC}" type="datetime1">
              <a:rPr lang="fr-FR" smtClean="0"/>
              <a:t>26/09/2020</a:t>
            </a:fld>
            <a:endParaRPr kumimoji="0" lang="fr-FR"/>
          </a:p>
        </p:txBody>
      </p:sp>
      <p:sp>
        <p:nvSpPr>
          <p:cNvPr id="16"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7"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ses mélangé">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6" name="Rectangle 7"/>
          <p:cNvSpPr>
            <a:spLocks noGrp="1"/>
          </p:cNvSpPr>
          <p:nvPr>
            <p:ph type="pic" sz="quarter" idx="14"/>
          </p:nvPr>
        </p:nvSpPr>
        <p:spPr>
          <a:xfrm>
            <a:off x="1320140" y="338186"/>
            <a:ext cx="7764835" cy="786284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noChangeAspect="1"/>
          </p:cNvSpPr>
          <p:nvPr>
            <p:ph type="pic" sz="quarter" idx="18"/>
          </p:nvPr>
        </p:nvSpPr>
        <p:spPr>
          <a:xfrm>
            <a:off x="9797851" y="338186"/>
            <a:ext cx="4100248" cy="2329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noChangeAspect="1"/>
          </p:cNvSpPr>
          <p:nvPr>
            <p:ph type="pic" sz="quarter" idx="22"/>
          </p:nvPr>
        </p:nvSpPr>
        <p:spPr>
          <a:xfrm>
            <a:off x="9797851" y="3100388"/>
            <a:ext cx="4100248" cy="2329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noChangeAspect="1"/>
          </p:cNvSpPr>
          <p:nvPr>
            <p:ph type="pic" sz="quarter" idx="23"/>
          </p:nvPr>
        </p:nvSpPr>
        <p:spPr>
          <a:xfrm>
            <a:off x="9797851" y="5900738"/>
            <a:ext cx="4100248" cy="2329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2" name="Date Placeholder 3"/>
          <p:cNvSpPr>
            <a:spLocks noGrp="1"/>
          </p:cNvSpPr>
          <p:nvPr>
            <p:ph type="dt" sz="half" idx="10"/>
          </p:nvPr>
        </p:nvSpPr>
        <p:spPr>
          <a:xfrm>
            <a:off x="792083" y="8601075"/>
            <a:ext cx="3696388" cy="400050"/>
          </a:xfrm>
        </p:spPr>
        <p:txBody>
          <a:bodyPr/>
          <a:lstStyle/>
          <a:p>
            <a:fld id="{4C6B57E2-7009-4737-9F07-0790BF47AE1E}" type="datetime1">
              <a:rPr lang="fr-FR" smtClean="0"/>
              <a:t>26/09/2020</a:t>
            </a:fld>
            <a:endParaRPr kumimoji="0" lang="fr-FR"/>
          </a:p>
        </p:txBody>
      </p:sp>
      <p:sp>
        <p:nvSpPr>
          <p:cNvPr id="13" name="Footer Placeholder 4"/>
          <p:cNvSpPr>
            <a:spLocks noGrp="1"/>
          </p:cNvSpPr>
          <p:nvPr>
            <p:ph type="ftr" sz="quarter" idx="11"/>
          </p:nvPr>
        </p:nvSpPr>
        <p:spPr>
          <a:xfrm>
            <a:off x="5148540" y="8601075"/>
            <a:ext cx="5016527" cy="400050"/>
          </a:xfrm>
        </p:spPr>
        <p:txBody>
          <a:bodyPr/>
          <a:lstStyle/>
          <a:p>
            <a:endParaRPr kumimoji="0" lang="fr-FR"/>
          </a:p>
        </p:txBody>
      </p:sp>
      <p:sp>
        <p:nvSpPr>
          <p:cNvPr id="14"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15" name="Rectangle 14"/>
          <p:cNvSpPr/>
          <p:nvPr userDrawn="1"/>
        </p:nvSpPr>
        <p:spPr>
          <a:xfrm>
            <a:off x="14768519" y="0"/>
            <a:ext cx="936872" cy="9001125"/>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16" name="Straight Connector 15"/>
          <p:cNvCxnSpPr/>
          <p:nvPr userDrawn="1"/>
        </p:nvCxnSpPr>
        <p:spPr>
          <a:xfrm rot="5400000">
            <a:off x="11304258" y="4500563"/>
            <a:ext cx="9001125"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album ">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2" name="Title 1"/>
          <p:cNvSpPr>
            <a:spLocks noGrp="1"/>
          </p:cNvSpPr>
          <p:nvPr>
            <p:ph type="title"/>
          </p:nvPr>
        </p:nvSpPr>
        <p:spPr>
          <a:xfrm>
            <a:off x="1056111" y="6098977"/>
            <a:ext cx="13465414" cy="1787723"/>
          </a:xfrm>
        </p:spPr>
        <p:txBody>
          <a:bodyPr anchor="t"/>
          <a:lstStyle>
            <a:lvl1pPr algn="l" eaLnBrk="1" latinLnBrk="0" hangingPunct="1">
              <a:defRPr kumimoji="0" lang="fr-FR" sz="6200" b="1" cap="all">
                <a:solidFill>
                  <a:schemeClr val="tx1">
                    <a:lumMod val="85000"/>
                    <a:lumOff val="15000"/>
                  </a:schemeClr>
                </a:solidFill>
              </a:defRPr>
            </a:lvl1pPr>
          </a:lstStyle>
          <a:p>
            <a:pPr eaLnBrk="1" latinLnBrk="0" hangingPunct="1"/>
            <a:r>
              <a:rPr lang="fr-FR"/>
              <a:t>Modifiez le style du titre</a:t>
            </a:r>
            <a:endParaRPr/>
          </a:p>
        </p:txBody>
      </p:sp>
      <p:sp>
        <p:nvSpPr>
          <p:cNvPr id="3" name="Text Placeholder 2"/>
          <p:cNvSpPr>
            <a:spLocks noGrp="1"/>
          </p:cNvSpPr>
          <p:nvPr>
            <p:ph type="body" idx="1"/>
          </p:nvPr>
        </p:nvSpPr>
        <p:spPr>
          <a:xfrm>
            <a:off x="1056111" y="4129982"/>
            <a:ext cx="13465414" cy="1968995"/>
          </a:xfrm>
        </p:spPr>
        <p:txBody>
          <a:bodyPr anchor="b"/>
          <a:lstStyle>
            <a:lvl1pPr marL="0" indent="0" eaLnBrk="1" latinLnBrk="0" hangingPunct="1">
              <a:buNone/>
              <a:defRPr kumimoji="0" lang="fr-FR" sz="3100">
                <a:solidFill>
                  <a:schemeClr val="tx1">
                    <a:tint val="75000"/>
                  </a:schemeClr>
                </a:solidFill>
              </a:defRPr>
            </a:lvl1pPr>
            <a:lvl2pPr marL="709757" indent="0" eaLnBrk="1" latinLnBrk="0" hangingPunct="1">
              <a:buNone/>
              <a:defRPr kumimoji="0" lang="fr-FR" sz="2800">
                <a:solidFill>
                  <a:schemeClr val="tx1">
                    <a:tint val="75000"/>
                  </a:schemeClr>
                </a:solidFill>
              </a:defRPr>
            </a:lvl2pPr>
            <a:lvl3pPr marL="1419515" indent="0" eaLnBrk="1" latinLnBrk="0" hangingPunct="1">
              <a:buNone/>
              <a:defRPr kumimoji="0" lang="fr-FR" sz="2500">
                <a:solidFill>
                  <a:schemeClr val="tx1">
                    <a:tint val="75000"/>
                  </a:schemeClr>
                </a:solidFill>
              </a:defRPr>
            </a:lvl3pPr>
            <a:lvl4pPr marL="2129272" indent="0" eaLnBrk="1" latinLnBrk="0" hangingPunct="1">
              <a:buNone/>
              <a:defRPr kumimoji="0" lang="fr-FR" sz="2200">
                <a:solidFill>
                  <a:schemeClr val="tx1">
                    <a:tint val="75000"/>
                  </a:schemeClr>
                </a:solidFill>
              </a:defRPr>
            </a:lvl4pPr>
            <a:lvl5pPr marL="2839029" indent="0" eaLnBrk="1" latinLnBrk="0" hangingPunct="1">
              <a:buNone/>
              <a:defRPr kumimoji="0" lang="fr-FR" sz="2200">
                <a:solidFill>
                  <a:schemeClr val="tx1">
                    <a:tint val="75000"/>
                  </a:schemeClr>
                </a:solidFill>
              </a:defRPr>
            </a:lvl5pPr>
            <a:lvl6pPr marL="3548786" indent="0" eaLnBrk="1" latinLnBrk="0" hangingPunct="1">
              <a:buNone/>
              <a:defRPr kumimoji="0" lang="fr-FR" sz="2200">
                <a:solidFill>
                  <a:schemeClr val="tx1">
                    <a:tint val="75000"/>
                  </a:schemeClr>
                </a:solidFill>
              </a:defRPr>
            </a:lvl6pPr>
            <a:lvl7pPr marL="4258544" indent="0" eaLnBrk="1" latinLnBrk="0" hangingPunct="1">
              <a:buNone/>
              <a:defRPr kumimoji="0" lang="fr-FR" sz="2200">
                <a:solidFill>
                  <a:schemeClr val="tx1">
                    <a:tint val="75000"/>
                  </a:schemeClr>
                </a:solidFill>
              </a:defRPr>
            </a:lvl7pPr>
            <a:lvl8pPr marL="4968301" indent="0" eaLnBrk="1" latinLnBrk="0" hangingPunct="1">
              <a:buNone/>
              <a:defRPr kumimoji="0" lang="fr-FR" sz="2200">
                <a:solidFill>
                  <a:schemeClr val="tx1">
                    <a:tint val="75000"/>
                  </a:schemeClr>
                </a:solidFill>
              </a:defRPr>
            </a:lvl8pPr>
            <a:lvl9pPr marL="5678058" indent="0" eaLnBrk="1" latinLnBrk="0" hangingPunct="1">
              <a:buNone/>
              <a:defRPr kumimoji="0" lang="fr-FR" sz="2200">
                <a:solidFill>
                  <a:schemeClr val="tx1">
                    <a:tint val="75000"/>
                  </a:schemeClr>
                </a:solidFill>
              </a:defRPr>
            </a:lvl9pPr>
          </a:lstStyle>
          <a:p>
            <a:pPr lvl="0" eaLnBrk="1" latinLnBrk="0" hangingPunct="1"/>
            <a:r>
              <a:rPr lang="fr-FR"/>
              <a:t>Modifiez les styles du texte du masque</a:t>
            </a:r>
          </a:p>
        </p:txBody>
      </p:sp>
      <p:sp>
        <p:nvSpPr>
          <p:cNvPr id="9" name="Date Placeholder 3"/>
          <p:cNvSpPr>
            <a:spLocks noGrp="1"/>
          </p:cNvSpPr>
          <p:nvPr>
            <p:ph type="dt" sz="half" idx="10"/>
          </p:nvPr>
        </p:nvSpPr>
        <p:spPr>
          <a:xfrm>
            <a:off x="792083" y="8601075"/>
            <a:ext cx="3696388" cy="400050"/>
          </a:xfrm>
        </p:spPr>
        <p:txBody>
          <a:bodyPr/>
          <a:lstStyle/>
          <a:p>
            <a:fld id="{A32EC087-EE92-4D12-9F12-43224C6EA68F}" type="datetime1">
              <a:rPr lang="fr-FR" smtClean="0"/>
              <a:t>26/09/2020</a:t>
            </a:fld>
            <a:endParaRPr kumimoji="0" lang="fr-FR"/>
          </a:p>
        </p:txBody>
      </p:sp>
      <p:sp>
        <p:nvSpPr>
          <p:cNvPr id="10" name="Footer Placeholder 4"/>
          <p:cNvSpPr>
            <a:spLocks noGrp="1"/>
          </p:cNvSpPr>
          <p:nvPr>
            <p:ph type="ftr" sz="quarter" idx="11"/>
          </p:nvPr>
        </p:nvSpPr>
        <p:spPr>
          <a:xfrm>
            <a:off x="5148540" y="8601075"/>
            <a:ext cx="5016527" cy="400050"/>
          </a:xfrm>
        </p:spPr>
        <p:txBody>
          <a:bodyPr/>
          <a:lstStyle/>
          <a:p>
            <a:endParaRPr kumimoji="0" lang="fr-FR"/>
          </a:p>
        </p:txBody>
      </p:sp>
      <p:sp>
        <p:nvSpPr>
          <p:cNvPr id="11"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poses : paysage 3 poses, portrait 2 poses">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1056111" y="4568154"/>
            <a:ext cx="3327990" cy="361937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17"/>
          </p:nvPr>
        </p:nvSpPr>
        <p:spPr>
          <a:xfrm>
            <a:off x="4992009" y="300038"/>
            <a:ext cx="9111745" cy="5177232"/>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p:cNvSpPr>
          <p:nvPr>
            <p:ph type="pic" sz="quarter" idx="26"/>
          </p:nvPr>
        </p:nvSpPr>
        <p:spPr>
          <a:xfrm>
            <a:off x="1056111" y="300039"/>
            <a:ext cx="3327990" cy="361937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noChangeAspect="1"/>
          </p:cNvSpPr>
          <p:nvPr>
            <p:ph type="pic" sz="quarter" idx="27"/>
          </p:nvPr>
        </p:nvSpPr>
        <p:spPr>
          <a:xfrm>
            <a:off x="10048117" y="5989340"/>
            <a:ext cx="4209381" cy="224140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noChangeAspect="1"/>
          </p:cNvSpPr>
          <p:nvPr>
            <p:ph type="pic" sz="quarter" idx="28"/>
          </p:nvPr>
        </p:nvSpPr>
        <p:spPr>
          <a:xfrm>
            <a:off x="5016526" y="5989340"/>
            <a:ext cx="4351988" cy="224140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3" name="Date Placeholder 3"/>
          <p:cNvSpPr>
            <a:spLocks noGrp="1"/>
          </p:cNvSpPr>
          <p:nvPr>
            <p:ph type="dt" sz="half" idx="10"/>
          </p:nvPr>
        </p:nvSpPr>
        <p:spPr>
          <a:xfrm>
            <a:off x="792083" y="8601075"/>
            <a:ext cx="3696388" cy="400050"/>
          </a:xfrm>
        </p:spPr>
        <p:txBody>
          <a:bodyPr/>
          <a:lstStyle/>
          <a:p>
            <a:fld id="{E5986E8A-B918-4687-84C8-66C5EF067F15}" type="datetime1">
              <a:rPr lang="fr-FR" smtClean="0"/>
              <a:t>26/09/2020</a:t>
            </a:fld>
            <a:endParaRPr kumimoji="0" lang="fr-FR"/>
          </a:p>
        </p:txBody>
      </p:sp>
      <p:sp>
        <p:nvSpPr>
          <p:cNvPr id="14" name="Footer Placeholder 4"/>
          <p:cNvSpPr>
            <a:spLocks noGrp="1"/>
          </p:cNvSpPr>
          <p:nvPr>
            <p:ph type="ftr" sz="quarter" idx="11"/>
          </p:nvPr>
        </p:nvSpPr>
        <p:spPr>
          <a:xfrm>
            <a:off x="5148540" y="8601075"/>
            <a:ext cx="5016527" cy="400050"/>
          </a:xfrm>
        </p:spPr>
        <p:txBody>
          <a:bodyPr/>
          <a:lstStyle/>
          <a:p>
            <a:endParaRPr kumimoji="0" lang="fr-FR"/>
          </a:p>
        </p:txBody>
      </p:sp>
      <p:sp>
        <p:nvSpPr>
          <p:cNvPr id="15"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poses : paysage 2 poses, portrait 3 poses">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7F8F938-9BEB-485B-BE18-63720D347091}" type="datetime1">
              <a:rPr lang="fr-FR" smtClean="0"/>
              <a:t>26/09/2020</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80F88FF4-1BD9-4AA8-B980-C7776087ABAF}" type="slidenum">
              <a:t>‹N°›</a:t>
            </a:fld>
            <a:endParaRPr kumimoji="0" lang="fr-FR"/>
          </a:p>
        </p:txBody>
      </p:sp>
      <p:sp>
        <p:nvSpPr>
          <p:cNvPr id="10" name="Rectangle 7"/>
          <p:cNvSpPr>
            <a:spLocks noGrp="1"/>
          </p:cNvSpPr>
          <p:nvPr>
            <p:ph type="pic" sz="quarter" idx="26"/>
          </p:nvPr>
        </p:nvSpPr>
        <p:spPr>
          <a:xfrm>
            <a:off x="916657" y="4100513"/>
            <a:ext cx="4363898" cy="4156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1" name="Rectangle 7"/>
          <p:cNvSpPr>
            <a:spLocks noGrp="1"/>
          </p:cNvSpPr>
          <p:nvPr>
            <p:ph type="pic" sz="quarter" idx="29"/>
          </p:nvPr>
        </p:nvSpPr>
        <p:spPr>
          <a:xfrm>
            <a:off x="885938" y="300040"/>
            <a:ext cx="6635169" cy="348005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 typeface="Arial" pitchFamily="34" charset="0"/>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2" name="Rectangle 7"/>
          <p:cNvSpPr>
            <a:spLocks noGrp="1"/>
          </p:cNvSpPr>
          <p:nvPr>
            <p:ph type="pic" sz="quarter" idx="30"/>
          </p:nvPr>
        </p:nvSpPr>
        <p:spPr>
          <a:xfrm>
            <a:off x="8282397" y="300040"/>
            <a:ext cx="6635169" cy="348005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3" name="Rectangle 7"/>
          <p:cNvSpPr>
            <a:spLocks noGrp="1"/>
          </p:cNvSpPr>
          <p:nvPr>
            <p:ph type="pic" sz="quarter" idx="27"/>
          </p:nvPr>
        </p:nvSpPr>
        <p:spPr>
          <a:xfrm>
            <a:off x="5735163" y="4100513"/>
            <a:ext cx="4363898" cy="4156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4" name="Rectangle 7"/>
          <p:cNvSpPr>
            <a:spLocks noGrp="1"/>
          </p:cNvSpPr>
          <p:nvPr>
            <p:ph type="pic" sz="quarter" idx="28"/>
          </p:nvPr>
        </p:nvSpPr>
        <p:spPr>
          <a:xfrm>
            <a:off x="10553669" y="4100513"/>
            <a:ext cx="4363898" cy="4156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Tree>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lanche-contact avec légendes">
    <p:spTree>
      <p:nvGrpSpPr>
        <p:cNvPr id="1" name=""/>
        <p:cNvGrpSpPr/>
        <p:nvPr/>
      </p:nvGrpSpPr>
      <p:grpSpPr>
        <a:xfrm>
          <a:off x="0" y="0"/>
          <a:ext cx="0" cy="0"/>
          <a:chOff x="0" y="0"/>
          <a:chExt cx="0" cy="0"/>
        </a:xfrm>
      </p:grpSpPr>
      <p:sp>
        <p:nvSpPr>
          <p:cNvPr id="65" name="Rectangle 64"/>
          <p:cNvSpPr/>
          <p:nvPr userDrawn="1"/>
        </p:nvSpPr>
        <p:spPr>
          <a:xfrm>
            <a:off x="8052845" y="59826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66" name="Text Placeholder 25"/>
          <p:cNvSpPr>
            <a:spLocks noGrp="1"/>
          </p:cNvSpPr>
          <p:nvPr>
            <p:ph type="body" sz="quarter" idx="31" hasCustomPrompt="1"/>
          </p:nvPr>
        </p:nvSpPr>
        <p:spPr>
          <a:xfrm>
            <a:off x="8184859" y="61826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CLICK TO ADD TITLE</a:t>
            </a:r>
          </a:p>
        </p:txBody>
      </p:sp>
      <p:sp>
        <p:nvSpPr>
          <p:cNvPr id="67" name="Text Placeholder 28"/>
          <p:cNvSpPr>
            <a:spLocks noGrp="1"/>
          </p:cNvSpPr>
          <p:nvPr>
            <p:ph type="body" sz="quarter" idx="32" hasCustomPrompt="1"/>
          </p:nvPr>
        </p:nvSpPr>
        <p:spPr>
          <a:xfrm>
            <a:off x="8184859" y="67827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33" name="Rectangle 32"/>
          <p:cNvSpPr/>
          <p:nvPr userDrawn="1"/>
        </p:nvSpPr>
        <p:spPr>
          <a:xfrm>
            <a:off x="8052845" y="3819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34" name="Text Placeholder 25"/>
          <p:cNvSpPr>
            <a:spLocks noGrp="1"/>
          </p:cNvSpPr>
          <p:nvPr>
            <p:ph type="body" sz="quarter" idx="19" hasCustomPrompt="1"/>
          </p:nvPr>
        </p:nvSpPr>
        <p:spPr>
          <a:xfrm>
            <a:off x="8184859" y="5819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35" name="Text Placeholder 28"/>
          <p:cNvSpPr>
            <a:spLocks noGrp="1"/>
          </p:cNvSpPr>
          <p:nvPr>
            <p:ph type="body" sz="quarter" idx="20" hasCustomPrompt="1"/>
          </p:nvPr>
        </p:nvSpPr>
        <p:spPr>
          <a:xfrm>
            <a:off x="8184859" y="11820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27" name="Rectangle 26"/>
          <p:cNvSpPr/>
          <p:nvPr userDrawn="1"/>
        </p:nvSpPr>
        <p:spPr>
          <a:xfrm>
            <a:off x="396042" y="3819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2" name="Picture Placeholder 11"/>
          <p:cNvSpPr>
            <a:spLocks noGrp="1"/>
          </p:cNvSpPr>
          <p:nvPr>
            <p:ph type="pic" sz="quarter" idx="13"/>
          </p:nvPr>
        </p:nvSpPr>
        <p:spPr>
          <a:xfrm>
            <a:off x="4224443" y="3819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24" name="Picture Placeholder 11"/>
          <p:cNvSpPr>
            <a:spLocks noGrp="1"/>
          </p:cNvSpPr>
          <p:nvPr>
            <p:ph type="pic" sz="quarter" idx="16"/>
          </p:nvPr>
        </p:nvSpPr>
        <p:spPr>
          <a:xfrm>
            <a:off x="11881247" y="3819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26" name="Text Placeholder 25"/>
          <p:cNvSpPr>
            <a:spLocks noGrp="1"/>
          </p:cNvSpPr>
          <p:nvPr>
            <p:ph type="body" sz="quarter" idx="17" hasCustomPrompt="1"/>
          </p:nvPr>
        </p:nvSpPr>
        <p:spPr>
          <a:xfrm>
            <a:off x="528056" y="5819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29" name="Text Placeholder 28"/>
          <p:cNvSpPr>
            <a:spLocks noGrp="1"/>
          </p:cNvSpPr>
          <p:nvPr>
            <p:ph type="body" sz="quarter" idx="18" hasCustomPrompt="1"/>
          </p:nvPr>
        </p:nvSpPr>
        <p:spPr>
          <a:xfrm>
            <a:off x="528056" y="11820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52" name="Rectangle 51"/>
          <p:cNvSpPr/>
          <p:nvPr userDrawn="1"/>
        </p:nvSpPr>
        <p:spPr>
          <a:xfrm>
            <a:off x="4228700" y="318230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53" name="Picture Placeholder 11"/>
          <p:cNvSpPr>
            <a:spLocks noGrp="1"/>
          </p:cNvSpPr>
          <p:nvPr>
            <p:ph type="pic" sz="quarter" idx="21"/>
          </p:nvPr>
        </p:nvSpPr>
        <p:spPr>
          <a:xfrm>
            <a:off x="396041"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54" name="Picture Placeholder 11"/>
          <p:cNvSpPr>
            <a:spLocks noGrp="1"/>
          </p:cNvSpPr>
          <p:nvPr>
            <p:ph type="pic" sz="quarter" idx="22"/>
          </p:nvPr>
        </p:nvSpPr>
        <p:spPr>
          <a:xfrm>
            <a:off x="8057102"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55" name="Text Placeholder 25"/>
          <p:cNvSpPr>
            <a:spLocks noGrp="1"/>
          </p:cNvSpPr>
          <p:nvPr>
            <p:ph type="body" sz="quarter" idx="23" hasCustomPrompt="1"/>
          </p:nvPr>
        </p:nvSpPr>
        <p:spPr>
          <a:xfrm>
            <a:off x="4360714" y="338232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56" name="Text Placeholder 28"/>
          <p:cNvSpPr>
            <a:spLocks noGrp="1"/>
          </p:cNvSpPr>
          <p:nvPr>
            <p:ph type="body" sz="quarter" idx="24" hasCustomPrompt="1"/>
          </p:nvPr>
        </p:nvSpPr>
        <p:spPr>
          <a:xfrm>
            <a:off x="4360714" y="398240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gauche</a:t>
            </a:r>
          </a:p>
        </p:txBody>
      </p:sp>
      <p:sp>
        <p:nvSpPr>
          <p:cNvPr id="57" name="Rectangle 56"/>
          <p:cNvSpPr/>
          <p:nvPr userDrawn="1"/>
        </p:nvSpPr>
        <p:spPr>
          <a:xfrm>
            <a:off x="11885504" y="318230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58" name="Text Placeholder 25"/>
          <p:cNvSpPr>
            <a:spLocks noGrp="1"/>
          </p:cNvSpPr>
          <p:nvPr>
            <p:ph type="body" sz="quarter" idx="25" hasCustomPrompt="1"/>
          </p:nvPr>
        </p:nvSpPr>
        <p:spPr>
          <a:xfrm>
            <a:off x="12017518" y="338232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59" name="Text Placeholder 28"/>
          <p:cNvSpPr>
            <a:spLocks noGrp="1"/>
          </p:cNvSpPr>
          <p:nvPr>
            <p:ph type="body" sz="quarter" idx="26" hasCustomPrompt="1"/>
          </p:nvPr>
        </p:nvSpPr>
        <p:spPr>
          <a:xfrm>
            <a:off x="12017518" y="398240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gauche</a:t>
            </a:r>
          </a:p>
        </p:txBody>
      </p:sp>
      <p:sp>
        <p:nvSpPr>
          <p:cNvPr id="60" name="Rectangle 59"/>
          <p:cNvSpPr/>
          <p:nvPr userDrawn="1"/>
        </p:nvSpPr>
        <p:spPr>
          <a:xfrm>
            <a:off x="396042" y="59826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61" name="Picture Placeholder 11"/>
          <p:cNvSpPr>
            <a:spLocks noGrp="1"/>
          </p:cNvSpPr>
          <p:nvPr>
            <p:ph type="pic" sz="quarter" idx="27"/>
          </p:nvPr>
        </p:nvSpPr>
        <p:spPr>
          <a:xfrm>
            <a:off x="4220185"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62" name="Picture Placeholder 11"/>
          <p:cNvSpPr>
            <a:spLocks noGrp="1"/>
          </p:cNvSpPr>
          <p:nvPr>
            <p:ph type="pic" sz="quarter" idx="28"/>
          </p:nvPr>
        </p:nvSpPr>
        <p:spPr>
          <a:xfrm>
            <a:off x="11876989"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63" name="Text Placeholder 25"/>
          <p:cNvSpPr>
            <a:spLocks noGrp="1"/>
          </p:cNvSpPr>
          <p:nvPr>
            <p:ph type="body" sz="quarter" idx="29" hasCustomPrompt="1"/>
          </p:nvPr>
        </p:nvSpPr>
        <p:spPr>
          <a:xfrm>
            <a:off x="528056" y="61826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64" name="Text Placeholder 28"/>
          <p:cNvSpPr>
            <a:spLocks noGrp="1"/>
          </p:cNvSpPr>
          <p:nvPr>
            <p:ph type="body" sz="quarter" idx="30" hasCustomPrompt="1"/>
          </p:nvPr>
        </p:nvSpPr>
        <p:spPr>
          <a:xfrm>
            <a:off x="528056" y="67827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28" name="Date Placeholder 6"/>
          <p:cNvSpPr>
            <a:spLocks noGrp="1"/>
          </p:cNvSpPr>
          <p:nvPr>
            <p:ph type="dt" sz="half" idx="10"/>
          </p:nvPr>
        </p:nvSpPr>
        <p:spPr>
          <a:xfrm>
            <a:off x="792083" y="8601075"/>
            <a:ext cx="3696388" cy="400050"/>
          </a:xfrm>
        </p:spPr>
        <p:txBody>
          <a:bodyPr/>
          <a:lstStyle/>
          <a:p>
            <a:fld id="{EF06C5E5-8001-444B-BE2B-BB9FE56BDEAB}" type="datetime1">
              <a:rPr lang="fr-FR" smtClean="0"/>
              <a:t>26/09/2020</a:t>
            </a:fld>
            <a:endParaRPr kumimoji="0" lang="fr-FR"/>
          </a:p>
        </p:txBody>
      </p:sp>
      <p:sp>
        <p:nvSpPr>
          <p:cNvPr id="30" name="Footer Placeholder 7"/>
          <p:cNvSpPr>
            <a:spLocks noGrp="1"/>
          </p:cNvSpPr>
          <p:nvPr>
            <p:ph type="ftr" sz="quarter" idx="11"/>
          </p:nvPr>
        </p:nvSpPr>
        <p:spPr>
          <a:xfrm>
            <a:off x="5412568" y="8601075"/>
            <a:ext cx="5016527" cy="400050"/>
          </a:xfrm>
        </p:spPr>
        <p:txBody>
          <a:bodyPr/>
          <a:lstStyle/>
          <a:p>
            <a:endParaRPr kumimoji="0" lang="fr-FR"/>
          </a:p>
        </p:txBody>
      </p:sp>
      <p:sp>
        <p:nvSpPr>
          <p:cNvPr id="31" name="Slide Number Placeholder 8"/>
          <p:cNvSpPr>
            <a:spLocks noGrp="1"/>
          </p:cNvSpPr>
          <p:nvPr>
            <p:ph type="sldNum" sz="quarter" idx="12"/>
          </p:nvPr>
        </p:nvSpPr>
        <p:spPr>
          <a:xfrm>
            <a:off x="11353192" y="8601075"/>
            <a:ext cx="3696388" cy="400050"/>
          </a:xfrm>
        </p:spPr>
        <p:txBody>
          <a:bodyPr/>
          <a:lstStyle/>
          <a:p>
            <a:fld id="{80F88FF4-1BD9-4AA8-B980-C7776087ABAF}" type="slidenum">
              <a:t>‹N°›</a:t>
            </a:fld>
            <a:endParaRPr kumimoji="0" lang="fr-F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lanche-contact avec légendes en couleur">
    <p:spTree>
      <p:nvGrpSpPr>
        <p:cNvPr id="1" name=""/>
        <p:cNvGrpSpPr/>
        <p:nvPr/>
      </p:nvGrpSpPr>
      <p:grpSpPr>
        <a:xfrm>
          <a:off x="0" y="0"/>
          <a:ext cx="0" cy="0"/>
          <a:chOff x="0" y="0"/>
          <a:chExt cx="0" cy="0"/>
        </a:xfrm>
      </p:grpSpPr>
      <p:sp>
        <p:nvSpPr>
          <p:cNvPr id="51" name="Rectangle 50"/>
          <p:cNvSpPr/>
          <p:nvPr userDrawn="1"/>
        </p:nvSpPr>
        <p:spPr>
          <a:xfrm>
            <a:off x="8052845" y="5982651"/>
            <a:ext cx="3564374" cy="2618424"/>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52" name="Text Placeholder 25"/>
          <p:cNvSpPr>
            <a:spLocks noGrp="1"/>
          </p:cNvSpPr>
          <p:nvPr>
            <p:ph type="body" sz="quarter" idx="31" hasCustomPrompt="1"/>
          </p:nvPr>
        </p:nvSpPr>
        <p:spPr>
          <a:xfrm>
            <a:off x="8184859" y="618267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53" name="Text Placeholder 28"/>
          <p:cNvSpPr>
            <a:spLocks noGrp="1"/>
          </p:cNvSpPr>
          <p:nvPr>
            <p:ph type="body" sz="quarter" idx="32" hasCustomPrompt="1"/>
          </p:nvPr>
        </p:nvSpPr>
        <p:spPr>
          <a:xfrm>
            <a:off x="8184859" y="678275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droite</a:t>
            </a:r>
          </a:p>
        </p:txBody>
      </p:sp>
      <p:sp>
        <p:nvSpPr>
          <p:cNvPr id="35" name="Rectangle 34"/>
          <p:cNvSpPr/>
          <p:nvPr userDrawn="1"/>
        </p:nvSpPr>
        <p:spPr>
          <a:xfrm>
            <a:off x="8052845" y="381951"/>
            <a:ext cx="3564374" cy="2618424"/>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36" name="Text Placeholder 25"/>
          <p:cNvSpPr>
            <a:spLocks noGrp="1"/>
          </p:cNvSpPr>
          <p:nvPr>
            <p:ph type="body" sz="quarter" idx="19" hasCustomPrompt="1"/>
          </p:nvPr>
        </p:nvSpPr>
        <p:spPr>
          <a:xfrm>
            <a:off x="8184859" y="581976"/>
            <a:ext cx="3300346" cy="481542"/>
          </a:xfrm>
        </p:spPr>
        <p:txBody>
          <a:bodyPr>
            <a:normAutofit/>
          </a:bodyPr>
          <a:lstStyle>
            <a:lvl1pPr algn="l" eaLnBrk="1" latinLnBrk="0" hangingPunct="1">
              <a:buNone/>
              <a:defRPr kumimoji="0" lang="fr-FR" sz="2500" b="1" baseline="0">
                <a:solidFill>
                  <a:schemeClr val="accent1">
                    <a:lumMod val="75000"/>
                  </a:schemeClr>
                </a:solidFill>
              </a:defRPr>
            </a:lvl1pPr>
          </a:lstStyle>
          <a:p>
            <a:pPr lvl="0"/>
            <a:r>
              <a:rPr kumimoji="0" lang="fr-FR"/>
              <a:t>CLIQUEZ POUR AJOUTER UN TITRE</a:t>
            </a:r>
          </a:p>
        </p:txBody>
      </p:sp>
      <p:sp>
        <p:nvSpPr>
          <p:cNvPr id="37" name="Text Placeholder 28"/>
          <p:cNvSpPr>
            <a:spLocks noGrp="1"/>
          </p:cNvSpPr>
          <p:nvPr>
            <p:ph type="body" sz="quarter" idx="20" hasCustomPrompt="1"/>
          </p:nvPr>
        </p:nvSpPr>
        <p:spPr>
          <a:xfrm>
            <a:off x="8184859" y="11820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30" name="Rectangle 29"/>
          <p:cNvSpPr/>
          <p:nvPr userDrawn="1"/>
        </p:nvSpPr>
        <p:spPr>
          <a:xfrm>
            <a:off x="396042" y="381951"/>
            <a:ext cx="3564374" cy="2618424"/>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sp>
        <p:nvSpPr>
          <p:cNvPr id="31" name="Picture Placeholder 11"/>
          <p:cNvSpPr>
            <a:spLocks noGrp="1"/>
          </p:cNvSpPr>
          <p:nvPr>
            <p:ph type="pic" sz="quarter" idx="13"/>
          </p:nvPr>
        </p:nvSpPr>
        <p:spPr>
          <a:xfrm>
            <a:off x="4220185" y="387548"/>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32" name="Picture Placeholder 11"/>
          <p:cNvSpPr>
            <a:spLocks noGrp="1"/>
          </p:cNvSpPr>
          <p:nvPr>
            <p:ph type="pic" sz="quarter" idx="16"/>
          </p:nvPr>
        </p:nvSpPr>
        <p:spPr>
          <a:xfrm>
            <a:off x="11876989" y="3819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33" name="Text Placeholder 25"/>
          <p:cNvSpPr>
            <a:spLocks noGrp="1"/>
          </p:cNvSpPr>
          <p:nvPr>
            <p:ph type="body" sz="quarter" idx="17" hasCustomPrompt="1"/>
          </p:nvPr>
        </p:nvSpPr>
        <p:spPr>
          <a:xfrm>
            <a:off x="528056" y="58197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34" name="Text Placeholder 28"/>
          <p:cNvSpPr>
            <a:spLocks noGrp="1"/>
          </p:cNvSpPr>
          <p:nvPr>
            <p:ph type="body" sz="quarter" idx="18" hasCustomPrompt="1"/>
          </p:nvPr>
        </p:nvSpPr>
        <p:spPr>
          <a:xfrm>
            <a:off x="528056" y="118205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droite</a:t>
            </a:r>
          </a:p>
        </p:txBody>
      </p:sp>
      <p:sp>
        <p:nvSpPr>
          <p:cNvPr id="38" name="Rectangle 37"/>
          <p:cNvSpPr/>
          <p:nvPr userDrawn="1"/>
        </p:nvSpPr>
        <p:spPr>
          <a:xfrm>
            <a:off x="4228700" y="3182301"/>
            <a:ext cx="3564374" cy="2618424"/>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39" name="Picture Placeholder 11"/>
          <p:cNvSpPr>
            <a:spLocks noGrp="1"/>
          </p:cNvSpPr>
          <p:nvPr>
            <p:ph type="pic" sz="quarter" idx="21"/>
          </p:nvPr>
        </p:nvSpPr>
        <p:spPr>
          <a:xfrm>
            <a:off x="396041"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0" name="Picture Placeholder 11"/>
          <p:cNvSpPr>
            <a:spLocks noGrp="1"/>
          </p:cNvSpPr>
          <p:nvPr>
            <p:ph type="pic" sz="quarter" idx="22"/>
          </p:nvPr>
        </p:nvSpPr>
        <p:spPr>
          <a:xfrm>
            <a:off x="8057102"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1" name="Text Placeholder 25"/>
          <p:cNvSpPr>
            <a:spLocks noGrp="1"/>
          </p:cNvSpPr>
          <p:nvPr>
            <p:ph type="body" sz="quarter" idx="23" hasCustomPrompt="1"/>
          </p:nvPr>
        </p:nvSpPr>
        <p:spPr>
          <a:xfrm>
            <a:off x="4360714" y="338232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42" name="Text Placeholder 28"/>
          <p:cNvSpPr>
            <a:spLocks noGrp="1"/>
          </p:cNvSpPr>
          <p:nvPr>
            <p:ph type="body" sz="quarter" idx="24" hasCustomPrompt="1"/>
          </p:nvPr>
        </p:nvSpPr>
        <p:spPr>
          <a:xfrm>
            <a:off x="4360714" y="398240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gauche</a:t>
            </a:r>
          </a:p>
        </p:txBody>
      </p:sp>
      <p:sp>
        <p:nvSpPr>
          <p:cNvPr id="43" name="Rectangle 42"/>
          <p:cNvSpPr/>
          <p:nvPr userDrawn="1"/>
        </p:nvSpPr>
        <p:spPr>
          <a:xfrm>
            <a:off x="11885504" y="3182301"/>
            <a:ext cx="3564374" cy="26184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44" name="Text Placeholder 25"/>
          <p:cNvSpPr>
            <a:spLocks noGrp="1"/>
          </p:cNvSpPr>
          <p:nvPr>
            <p:ph type="body" sz="quarter" idx="25" hasCustomPrompt="1"/>
          </p:nvPr>
        </p:nvSpPr>
        <p:spPr>
          <a:xfrm>
            <a:off x="12017518" y="338232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45" name="Text Placeholder 28"/>
          <p:cNvSpPr>
            <a:spLocks noGrp="1"/>
          </p:cNvSpPr>
          <p:nvPr>
            <p:ph type="body" sz="quarter" idx="26" hasCustomPrompt="1"/>
          </p:nvPr>
        </p:nvSpPr>
        <p:spPr>
          <a:xfrm>
            <a:off x="12017518" y="398240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gauche</a:t>
            </a:r>
          </a:p>
        </p:txBody>
      </p:sp>
      <p:sp>
        <p:nvSpPr>
          <p:cNvPr id="46" name="Rectangle 45"/>
          <p:cNvSpPr/>
          <p:nvPr userDrawn="1"/>
        </p:nvSpPr>
        <p:spPr>
          <a:xfrm>
            <a:off x="396042" y="5982651"/>
            <a:ext cx="3564374" cy="2618424"/>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47" name="Picture Placeholder 11"/>
          <p:cNvSpPr>
            <a:spLocks noGrp="1"/>
          </p:cNvSpPr>
          <p:nvPr>
            <p:ph type="pic" sz="quarter" idx="27"/>
          </p:nvPr>
        </p:nvSpPr>
        <p:spPr>
          <a:xfrm>
            <a:off x="4224443"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8" name="Picture Placeholder 11"/>
          <p:cNvSpPr>
            <a:spLocks noGrp="1"/>
          </p:cNvSpPr>
          <p:nvPr>
            <p:ph type="pic" sz="quarter" idx="28"/>
          </p:nvPr>
        </p:nvSpPr>
        <p:spPr>
          <a:xfrm>
            <a:off x="11881247"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9" name="Text Placeholder 25"/>
          <p:cNvSpPr>
            <a:spLocks noGrp="1"/>
          </p:cNvSpPr>
          <p:nvPr>
            <p:ph type="body" sz="quarter" idx="29" hasCustomPrompt="1"/>
          </p:nvPr>
        </p:nvSpPr>
        <p:spPr>
          <a:xfrm>
            <a:off x="528056" y="6182676"/>
            <a:ext cx="3300346" cy="481542"/>
          </a:xfrm>
        </p:spPr>
        <p:txBody>
          <a:bodyPr>
            <a:normAutofit/>
          </a:bodyPr>
          <a:lstStyle>
            <a:lvl1pPr algn="l" eaLnBrk="1" latinLnBrk="0" hangingPunct="1">
              <a:buNone/>
              <a:defRPr kumimoji="0" lang="fr-FR" sz="2500" b="1" baseline="0">
                <a:solidFill>
                  <a:schemeClr val="accent1">
                    <a:lumMod val="75000"/>
                  </a:schemeClr>
                </a:solidFill>
              </a:defRPr>
            </a:lvl1pPr>
          </a:lstStyle>
          <a:p>
            <a:pPr lvl="0"/>
            <a:r>
              <a:rPr kumimoji="0" lang="fr-FR"/>
              <a:t>CLIQUEZ POUR AJOUTER UN TITRE</a:t>
            </a:r>
          </a:p>
        </p:txBody>
      </p:sp>
      <p:sp>
        <p:nvSpPr>
          <p:cNvPr id="50" name="Text Placeholder 28"/>
          <p:cNvSpPr>
            <a:spLocks noGrp="1"/>
          </p:cNvSpPr>
          <p:nvPr>
            <p:ph type="body" sz="quarter" idx="30" hasCustomPrompt="1"/>
          </p:nvPr>
        </p:nvSpPr>
        <p:spPr>
          <a:xfrm>
            <a:off x="528056" y="67827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29" name="Date Placeholder 6"/>
          <p:cNvSpPr>
            <a:spLocks noGrp="1"/>
          </p:cNvSpPr>
          <p:nvPr>
            <p:ph type="dt" sz="half" idx="10"/>
          </p:nvPr>
        </p:nvSpPr>
        <p:spPr>
          <a:xfrm>
            <a:off x="792083" y="8601075"/>
            <a:ext cx="3696388" cy="400050"/>
          </a:xfrm>
        </p:spPr>
        <p:txBody>
          <a:bodyPr/>
          <a:lstStyle/>
          <a:p>
            <a:fld id="{D009D768-E82A-4B69-99B0-778432EA11AE}" type="datetime1">
              <a:rPr lang="fr-FR" smtClean="0"/>
              <a:t>26/09/2020</a:t>
            </a:fld>
            <a:endParaRPr kumimoji="0" lang="fr-FR"/>
          </a:p>
        </p:txBody>
      </p:sp>
      <p:sp>
        <p:nvSpPr>
          <p:cNvPr id="54" name="Footer Placeholder 7"/>
          <p:cNvSpPr>
            <a:spLocks noGrp="1"/>
          </p:cNvSpPr>
          <p:nvPr>
            <p:ph type="ftr" sz="quarter" idx="11"/>
          </p:nvPr>
        </p:nvSpPr>
        <p:spPr>
          <a:xfrm>
            <a:off x="5412568" y="8601075"/>
            <a:ext cx="5016527" cy="400050"/>
          </a:xfrm>
        </p:spPr>
        <p:txBody>
          <a:bodyPr/>
          <a:lstStyle/>
          <a:p>
            <a:endParaRPr kumimoji="0" lang="fr-FR"/>
          </a:p>
        </p:txBody>
      </p:sp>
      <p:sp>
        <p:nvSpPr>
          <p:cNvPr id="55" name="Slide Number Placeholder 8"/>
          <p:cNvSpPr>
            <a:spLocks noGrp="1"/>
          </p:cNvSpPr>
          <p:nvPr>
            <p:ph type="sldNum" sz="quarter" idx="12"/>
          </p:nvPr>
        </p:nvSpPr>
        <p:spPr>
          <a:xfrm>
            <a:off x="11353192" y="8601075"/>
            <a:ext cx="3696388"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noramique avec légen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7" name="W¥ل云玗İαЂôÁûÂÚ丫:Pïçtúrê Plå¢éhõlðér 表¥鷗字㌍ 表_W 2"/>
          <p:cNvSpPr>
            <a:spLocks noGrp="1"/>
          </p:cNvSpPr>
          <p:nvPr>
            <p:ph type="pic" sz="quarter" idx="30"/>
          </p:nvPr>
        </p:nvSpPr>
        <p:spPr>
          <a:xfrm>
            <a:off x="808584" y="1800224"/>
            <a:ext cx="14191492" cy="36379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W¥ل云玗İαЂÕØÚáÛ丫:Téxt Plàçèhòlðêr 表¥鷗字㌍_W 3"/>
          <p:cNvSpPr>
            <a:spLocks noGrp="1"/>
          </p:cNvSpPr>
          <p:nvPr>
            <p:ph type="body" sz="quarter" idx="31" hasCustomPrompt="1"/>
          </p:nvPr>
        </p:nvSpPr>
        <p:spPr>
          <a:xfrm>
            <a:off x="792083" y="5700712"/>
            <a:ext cx="14257497" cy="1900238"/>
          </a:xfrm>
          <a:solidFill>
            <a:schemeClr val="bg1"/>
          </a:solidFill>
        </p:spPr>
        <p:txBody>
          <a:bodyPr tIns="141951" rIns="14195" bIns="141951" anchor="t"/>
          <a:lstStyle>
            <a:lvl1pPr marL="0" marR="0" indent="0" algn="l" eaLnBrk="1" latinLnBrk="0" hangingPunct="1">
              <a:buFontTx/>
              <a:buNone/>
              <a:defRPr kumimoji="0" lang="fr-FR" sz="2800" i="0">
                <a:solidFill>
                  <a:schemeClr val="tx1">
                    <a:lumMod val="75000"/>
                    <a:lumOff val="25000"/>
                  </a:schemeClr>
                </a:solidFill>
              </a:defRPr>
            </a:lvl1pPr>
            <a:extLst/>
          </a:lstStyle>
          <a:p>
            <a:pPr lvl="0"/>
            <a:r>
              <a:rPr kumimoji="0" lang="fr-FR"/>
              <a:t>Cliquez pour ajouter une légende</a:t>
            </a:r>
          </a:p>
        </p:txBody>
      </p:sp>
      <p:grpSp>
        <p:nvGrpSpPr>
          <p:cNvPr id="9" name="Group 8"/>
          <p:cNvGrpSpPr/>
          <p:nvPr userDrawn="1"/>
        </p:nvGrpSpPr>
        <p:grpSpPr>
          <a:xfrm rot="5400000">
            <a:off x="7533686" y="693148"/>
            <a:ext cx="774291" cy="15841663"/>
            <a:chOff x="8524568" y="0"/>
            <a:chExt cx="589936" cy="6858000"/>
          </a:xfrm>
        </p:grpSpPr>
        <p:sp>
          <p:nvSpPr>
            <p:cNvPr id="10" name="Rectangle 9"/>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1" name="Straight Connector 10"/>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2"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E175066C-CF53-4A2F-B971-B5AFB686CEE5}" type="datetime1">
              <a:rPr lang="fr-FR" smtClean="0"/>
              <a:t>26/09/2020</a:t>
            </a:fld>
            <a:endParaRPr kumimoji="0" lang="fr-FR"/>
          </a:p>
        </p:txBody>
      </p:sp>
      <p:sp>
        <p:nvSpPr>
          <p:cNvPr id="13"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4"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rré avec légende">
    <p:spTree>
      <p:nvGrpSpPr>
        <p:cNvPr id="1" name=""/>
        <p:cNvGrpSpPr/>
        <p:nvPr/>
      </p:nvGrpSpPr>
      <p:grpSpPr>
        <a:xfrm>
          <a:off x="0" y="0"/>
          <a:ext cx="0" cy="0"/>
          <a:chOff x="0" y="0"/>
          <a:chExt cx="0" cy="0"/>
        </a:xfrm>
      </p:grpSpPr>
      <p:sp>
        <p:nvSpPr>
          <p:cNvPr id="8" name="Rectangle 7"/>
          <p:cNvSpPr/>
          <p:nvPr userDrawn="1"/>
        </p:nvSpPr>
        <p:spPr>
          <a:xfrm rot="5400000">
            <a:off x="7565949" y="660885"/>
            <a:ext cx="709766" cy="15841663"/>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9" name="Straight Connector 8"/>
          <p:cNvCxnSpPr/>
          <p:nvPr userDrawn="1"/>
        </p:nvCxnSpPr>
        <p:spPr>
          <a:xfrm rot="10800000">
            <a:off x="0" y="9001125"/>
            <a:ext cx="15841663"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userDrawn="1">
            <p:ph type="dt" sz="half" idx="10"/>
          </p:nvPr>
        </p:nvSpPr>
        <p:spPr/>
        <p:txBody>
          <a:bodyPr/>
          <a:lstStyle>
            <a:lvl1pPr eaLnBrk="1" latinLnBrk="0" hangingPunct="1">
              <a:defRPr kumimoji="0" lang="fr-FR">
                <a:solidFill>
                  <a:schemeClr val="bg1"/>
                </a:solidFill>
              </a:defRPr>
            </a:lvl1pPr>
          </a:lstStyle>
          <a:p>
            <a:fld id="{4035F45F-848C-4989-B1E5-E8A93E0AF52E}" type="datetime1">
              <a:rPr lang="fr-FR" smtClean="0"/>
              <a:t>26/09/2020</a:t>
            </a:fld>
            <a:endParaRPr kumimoji="0" lang="fr-FR"/>
          </a:p>
        </p:txBody>
      </p:sp>
      <p:sp>
        <p:nvSpPr>
          <p:cNvPr id="4" name="Footer Placeholder 3"/>
          <p:cNvSpPr>
            <a:spLocks noGrp="1"/>
          </p:cNvSpPr>
          <p:nvPr userDrawn="1">
            <p:ph type="ftr" sz="quarter" idx="11"/>
          </p:nvPr>
        </p:nvSpPr>
        <p:spPr/>
        <p:txBody>
          <a:bodyPr/>
          <a:lstStyle>
            <a:lvl1pPr eaLnBrk="1" latinLnBrk="0" hangingPunct="1">
              <a:defRPr kumimoji="0" lang="fr-FR">
                <a:solidFill>
                  <a:schemeClr val="bg1"/>
                </a:solidFill>
              </a:defRPr>
            </a:lvl1pPr>
          </a:lstStyle>
          <a:p>
            <a:endParaRPr kumimoji="0" lang="fr-FR"/>
          </a:p>
        </p:txBody>
      </p:sp>
      <p:sp>
        <p:nvSpPr>
          <p:cNvPr id="5" name="Slide Number Placeholder 4"/>
          <p:cNvSpPr>
            <a:spLocks noGrp="1"/>
          </p:cNvSpPr>
          <p:nvPr userDrawn="1">
            <p:ph type="sldNum" sz="quarter" idx="12"/>
          </p:nvPr>
        </p:nvSpPr>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
        <p:nvSpPr>
          <p:cNvPr id="6" name="W¥ل云玗İαЂôÁûÂÚ丫:Pïçtúrê Plå¢éhõlðér 表¥鷗字㌍ 表_W 3"/>
          <p:cNvSpPr>
            <a:spLocks noGrp="1" noChangeAspect="1"/>
          </p:cNvSpPr>
          <p:nvPr userDrawn="1">
            <p:ph type="pic" sz="quarter" idx="13"/>
          </p:nvPr>
        </p:nvSpPr>
        <p:spPr>
          <a:xfrm>
            <a:off x="5152479" y="800100"/>
            <a:ext cx="5540644" cy="420052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7" name="W¥ل云玗İαЂÕØÚáÛ丫:Téxt Plàçèhòlðêr 表¥鷗字㌍_W 6"/>
          <p:cNvSpPr>
            <a:spLocks noGrp="1"/>
          </p:cNvSpPr>
          <p:nvPr userDrawn="1">
            <p:ph type="body" sz="quarter" idx="15" hasCustomPrompt="1"/>
          </p:nvPr>
        </p:nvSpPr>
        <p:spPr>
          <a:xfrm>
            <a:off x="5148541" y="5300662"/>
            <a:ext cx="5544582" cy="2100263"/>
          </a:xfrm>
        </p:spPr>
        <p:txBody>
          <a:bodyPr tIns="141951" rIns="14195" bIns="141951" anchor="t"/>
          <a:lstStyle>
            <a:lvl1pPr marL="0" marR="0" indent="0" algn="l" eaLnBrk="1" latinLnBrk="0" hangingPunct="1">
              <a:buFontTx/>
              <a:buNone/>
              <a:defRPr kumimoji="0" lang="fr-FR" sz="2800" i="0">
                <a:solidFill>
                  <a:schemeClr val="tx1">
                    <a:lumMod val="75000"/>
                    <a:lumOff val="25000"/>
                  </a:schemeClr>
                </a:solidFill>
              </a:defRPr>
            </a:lvl1pPr>
            <a:extLst/>
          </a:lstStyle>
          <a:p>
            <a:pPr lvl="0"/>
            <a:r>
              <a:rPr kumimoji="0" lang="fr-FR"/>
              <a:t>Cliquez pour ajouter une légende</a:t>
            </a:r>
          </a:p>
        </p:txBody>
      </p:sp>
    </p:spTree>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rait avec légende">
    <p:spTree>
      <p:nvGrpSpPr>
        <p:cNvPr id="1" name=""/>
        <p:cNvGrpSpPr/>
        <p:nvPr/>
      </p:nvGrpSpPr>
      <p:grpSpPr>
        <a:xfrm>
          <a:off x="0" y="0"/>
          <a:ext cx="0" cy="0"/>
          <a:chOff x="0" y="0"/>
          <a:chExt cx="0" cy="0"/>
        </a:xfrm>
      </p:grpSpPr>
      <p:sp>
        <p:nvSpPr>
          <p:cNvPr id="6" name="Rectangle 8"/>
          <p:cNvSpPr>
            <a:spLocks noGrp="1"/>
          </p:cNvSpPr>
          <p:nvPr>
            <p:ph type="pic" sz="quarter" idx="13"/>
          </p:nvPr>
        </p:nvSpPr>
        <p:spPr>
          <a:xfrm>
            <a:off x="1118656" y="381334"/>
            <a:ext cx="7462246" cy="7519654"/>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10" name="Rectangle 6"/>
          <p:cNvSpPr>
            <a:spLocks noGrp="1"/>
          </p:cNvSpPr>
          <p:nvPr>
            <p:ph type="body" sz="quarter" idx="14" hasCustomPrompt="1"/>
          </p:nvPr>
        </p:nvSpPr>
        <p:spPr>
          <a:xfrm>
            <a:off x="9257472" y="3753377"/>
            <a:ext cx="5511579" cy="4175522"/>
          </a:xfrm>
        </p:spPr>
        <p:txBody>
          <a:bodyPr tIns="141951" bIns="141951" anchor="b" anchorCtr="0">
            <a:noAutofit/>
          </a:bodyPr>
          <a:lstStyle>
            <a:lvl1pPr marL="0" marR="0" indent="0" algn="l" rtl="0" eaLnBrk="1" latinLnBrk="0" hangingPunct="1">
              <a:spcBef>
                <a:spcPct val="20000"/>
              </a:spcBef>
              <a:buFontTx/>
              <a:buNone/>
              <a:defRPr kumimoji="0" lang="fr-FR" sz="2800" i="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grpSp>
        <p:nvGrpSpPr>
          <p:cNvPr id="13" name="Group 12"/>
          <p:cNvGrpSpPr/>
          <p:nvPr userDrawn="1"/>
        </p:nvGrpSpPr>
        <p:grpSpPr>
          <a:xfrm rot="5400000">
            <a:off x="7533686" y="693148"/>
            <a:ext cx="774291" cy="15841663"/>
            <a:chOff x="8524568" y="0"/>
            <a:chExt cx="589936" cy="6858000"/>
          </a:xfrm>
        </p:grpSpPr>
        <p:sp>
          <p:nvSpPr>
            <p:cNvPr id="14" name="Rectangle 13"/>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5" name="Straight Connector 14"/>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6"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18387A41-66C9-40C3-AC6A-E5CC32211E48}" type="datetime1">
              <a:rPr lang="fr-FR" smtClean="0"/>
              <a:t>26/09/2020</a:t>
            </a:fld>
            <a:endParaRPr kumimoji="0" lang="fr-FR"/>
          </a:p>
        </p:txBody>
      </p:sp>
      <p:sp>
        <p:nvSpPr>
          <p:cNvPr id="17"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8"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avec titre">
    <p:spTree>
      <p:nvGrpSpPr>
        <p:cNvPr id="1" name=""/>
        <p:cNvGrpSpPr/>
        <p:nvPr/>
      </p:nvGrpSpPr>
      <p:grpSpPr>
        <a:xfrm>
          <a:off x="0" y="0"/>
          <a:ext cx="0" cy="0"/>
          <a:chOff x="0" y="0"/>
          <a:chExt cx="0" cy="0"/>
        </a:xfrm>
      </p:grpSpPr>
      <p:sp>
        <p:nvSpPr>
          <p:cNvPr id="8" name="Rectangle 7"/>
          <p:cNvSpPr/>
          <p:nvPr userDrawn="1"/>
        </p:nvSpPr>
        <p:spPr>
          <a:xfrm>
            <a:off x="0" y="8001000"/>
            <a:ext cx="14785552" cy="1000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7" name="Picture Placeholder 6"/>
          <p:cNvSpPr>
            <a:spLocks noGrp="1"/>
          </p:cNvSpPr>
          <p:nvPr>
            <p:ph type="pic" sz="quarter" idx="10"/>
          </p:nvPr>
        </p:nvSpPr>
        <p:spPr>
          <a:xfrm>
            <a:off x="0" y="0"/>
            <a:ext cx="14785552" cy="8001000"/>
          </a:xfrm>
        </p:spPr>
        <p:txBody>
          <a:bodyPr/>
          <a:lstStyle>
            <a:lvl1pPr algn="ctr" eaLnBrk="1" latinLnBrk="0" hangingPunct="1">
              <a:buNone/>
              <a:defRPr kumimoji="0" lang="fr-FR">
                <a:solidFill>
                  <a:schemeClr val="tx1">
                    <a:lumMod val="85000"/>
                    <a:lumOff val="15000"/>
                  </a:schemeClr>
                </a:solidFill>
              </a:defRPr>
            </a:lvl1pPr>
          </a:lstStyle>
          <a:p>
            <a:pPr eaLnBrk="1" latinLnBrk="0" hangingPunct="1"/>
            <a:r>
              <a:rPr lang="fr-FR"/>
              <a:t>Cliquez sur l'icône pour ajouter une image</a:t>
            </a:r>
            <a:endParaRPr/>
          </a:p>
        </p:txBody>
      </p:sp>
      <p:sp>
        <p:nvSpPr>
          <p:cNvPr id="2" name="Title 1"/>
          <p:cNvSpPr>
            <a:spLocks noGrp="1"/>
          </p:cNvSpPr>
          <p:nvPr>
            <p:ph type="title"/>
          </p:nvPr>
        </p:nvSpPr>
        <p:spPr>
          <a:xfrm>
            <a:off x="264028" y="8101012"/>
            <a:ext cx="14257497" cy="750094"/>
          </a:xfrm>
        </p:spPr>
        <p:txBody>
          <a:bodyPr>
            <a:noAutofit/>
          </a:bodyPr>
          <a:lstStyle>
            <a:lvl1pPr algn="l" eaLnBrk="1" latinLnBrk="0" hangingPunct="1">
              <a:defRPr kumimoji="0" lang="fr-FR" sz="5600" b="1">
                <a:solidFill>
                  <a:schemeClr val="tx1">
                    <a:lumMod val="85000"/>
                    <a:lumOff val="15000"/>
                  </a:schemeClr>
                </a:solidFill>
              </a:defRPr>
            </a:lvl1pPr>
          </a:lstStyle>
          <a:p>
            <a:pPr eaLnBrk="1" latinLnBrk="0" hangingPunct="1"/>
            <a:r>
              <a:rPr lang="fr-FR"/>
              <a:t>Modifiez le style du titre</a:t>
            </a:r>
            <a:endParaRPr/>
          </a:p>
        </p:txBody>
      </p:sp>
    </p:spTree>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pleine page avec tit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5F0BD4-0D78-4DEB-8347-BE173541BDBD}" type="datetime1">
              <a:rPr lang="fr-FR" smtClean="0"/>
              <a:t>26/09/2020</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80F88FF4-1BD9-4AA8-B980-C7776087ABAF}" type="slidenum">
              <a:t>‹N°›</a:t>
            </a:fld>
            <a:endParaRPr kumimoji="0" lang="fr-FR"/>
          </a:p>
        </p:txBody>
      </p:sp>
      <p:sp>
        <p:nvSpPr>
          <p:cNvPr id="8" name="Rectangle 6"/>
          <p:cNvSpPr>
            <a:spLocks noGrp="1" noChangeAspect="1"/>
          </p:cNvSpPr>
          <p:nvPr>
            <p:ph type="pic" sz="quarter" idx="13"/>
          </p:nvPr>
        </p:nvSpPr>
        <p:spPr>
          <a:xfrm>
            <a:off x="0" y="0"/>
            <a:ext cx="15841663" cy="9001125"/>
          </a:xfrm>
          <a:no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0" algn="ctr" rtl="0" eaLnBrk="1" latinLnBrk="0" hangingPunct="1">
              <a:spcBef>
                <a:spcPct val="20000"/>
              </a:spcBef>
              <a:buFontTx/>
              <a:buNone/>
              <a:defRPr kumimoji="0" lang="fr-FR" sz="3700" i="0">
                <a:solidFill>
                  <a:schemeClr val="tx1">
                    <a:lumMod val="75000"/>
                    <a:lumOff val="2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2" name="Text Placeholder 10"/>
          <p:cNvSpPr>
            <a:spLocks noGrp="1"/>
          </p:cNvSpPr>
          <p:nvPr>
            <p:ph type="body" sz="quarter" idx="14" hasCustomPrompt="1"/>
          </p:nvPr>
        </p:nvSpPr>
        <p:spPr>
          <a:xfrm>
            <a:off x="8844929" y="6900863"/>
            <a:ext cx="6996734" cy="662874"/>
          </a:xfrm>
          <a:solidFill>
            <a:schemeClr val="tx1">
              <a:alpha val="46000"/>
            </a:schemeClr>
          </a:solidFill>
        </p:spPr>
        <p:txBody>
          <a:bodyPr>
            <a:normAutofit/>
          </a:bodyPr>
          <a:lstStyle>
            <a:lvl1pPr eaLnBrk="1" latinLnBrk="0" hangingPunct="1">
              <a:buNone/>
              <a:defRPr kumimoji="0" lang="fr-FR" sz="4300" baseline="0">
                <a:solidFill>
                  <a:schemeClr val="bg1"/>
                </a:solidFill>
              </a:defRPr>
            </a:lvl1pPr>
          </a:lstStyle>
          <a:p>
            <a:pPr lvl="0"/>
            <a:r>
              <a:rPr kumimoji="0" lang="fr-FR"/>
              <a:t>Cliquez pour ajouter un titre</a:t>
            </a:r>
          </a:p>
        </p:txBody>
      </p:sp>
    </p:spTree>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ide avec couleur">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792083" y="8601075"/>
            <a:ext cx="3696388" cy="400050"/>
          </a:xfrm>
        </p:spPr>
        <p:txBody>
          <a:bodyPr/>
          <a:lstStyle/>
          <a:p>
            <a:fld id="{0DF007AF-4C58-46B8-BCFE-36D0D604DC25}" type="datetime1">
              <a:rPr lang="fr-FR" smtClean="0"/>
              <a:t>26/09/2020</a:t>
            </a:fld>
            <a:endParaRPr kumimoji="0" lang="fr-FR"/>
          </a:p>
        </p:txBody>
      </p:sp>
      <p:sp>
        <p:nvSpPr>
          <p:cNvPr id="6" name="Footer Placeholder 4"/>
          <p:cNvSpPr>
            <a:spLocks noGrp="1"/>
          </p:cNvSpPr>
          <p:nvPr>
            <p:ph type="ftr" sz="quarter" idx="11"/>
          </p:nvPr>
        </p:nvSpPr>
        <p:spPr>
          <a:xfrm>
            <a:off x="5148540" y="8601075"/>
            <a:ext cx="5016527" cy="400050"/>
          </a:xfrm>
        </p:spPr>
        <p:txBody>
          <a:bodyPr/>
          <a:lstStyle/>
          <a:p>
            <a:endParaRPr kumimoji="0" lang="fr-FR"/>
          </a:p>
        </p:txBody>
      </p:sp>
      <p:sp>
        <p:nvSpPr>
          <p:cNvPr id="7"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3" name="Espace réservé du texte 2"/>
          <p:cNvSpPr>
            <a:spLocks noGrp="1"/>
          </p:cNvSpPr>
          <p:nvPr>
            <p:ph type="body" sz="quarter" idx="13"/>
          </p:nvPr>
        </p:nvSpPr>
        <p:spPr>
          <a:xfrm>
            <a:off x="5904607" y="1908274"/>
            <a:ext cx="4679950" cy="4535487"/>
          </a:xfrm>
        </p:spPr>
        <p:style>
          <a:lnRef idx="2">
            <a:schemeClr val="dk1"/>
          </a:lnRef>
          <a:fillRef idx="1">
            <a:schemeClr val="lt1"/>
          </a:fillRef>
          <a:effectRef idx="0">
            <a:schemeClr val="dk1"/>
          </a:effectRef>
          <a:fontRef idx="none"/>
        </p:style>
        <p:txBody>
          <a:bodyPr/>
          <a:lstStyle>
            <a:lvl1pPr marL="0" indent="0">
              <a:buNone/>
              <a:defRPr sz="2400" baseline="0">
                <a:solidFill>
                  <a:schemeClr val="tx1"/>
                </a:solidFill>
                <a:latin typeface="Arial" panose="020B0604020202020204" pitchFamily="34" charset="0"/>
                <a:cs typeface="Arial" panose="020B0604020202020204" pitchFamily="34" charset="0"/>
              </a:defRPr>
            </a:lvl1pPr>
          </a:lstStyle>
          <a:p>
            <a:pPr lvl="0"/>
            <a:endParaRPr lang="fr-FR" dirty="0"/>
          </a:p>
          <a:p>
            <a:pPr lvl="0"/>
            <a:endParaRPr lang="fr-FR" dirty="0"/>
          </a:p>
          <a:p>
            <a:pPr lvl="0"/>
            <a:endParaRPr lang="fr-FR" dirty="0"/>
          </a:p>
          <a:p>
            <a:pPr lvl="0"/>
            <a:endParaRPr lang="fr-FR" dirty="0"/>
          </a:p>
          <a:p>
            <a:pPr lvl="0"/>
            <a:r>
              <a:rPr lang="fr-FR" dirty="0" err="1"/>
              <a:t>Casanearshore</a:t>
            </a:r>
            <a:r>
              <a:rPr lang="fr-FR" dirty="0"/>
              <a:t> Park 1, 1100 Boulevard Al </a:t>
            </a:r>
            <a:r>
              <a:rPr lang="fr-FR" dirty="0" err="1"/>
              <a:t>Qods</a:t>
            </a:r>
            <a:r>
              <a:rPr lang="fr-FR" dirty="0"/>
              <a:t>, Sidi </a:t>
            </a:r>
            <a:r>
              <a:rPr lang="fr-FR" dirty="0" err="1"/>
              <a:t>Maârouf</a:t>
            </a:r>
            <a:r>
              <a:rPr lang="fr-FR" dirty="0"/>
              <a:t>, Casablanca, Maroc</a:t>
            </a:r>
          </a:p>
          <a:p>
            <a:pPr lvl="0"/>
            <a:endParaRPr lang="fr-FR" dirty="0"/>
          </a:p>
          <a:p>
            <a:pPr lvl="0"/>
            <a:r>
              <a:rPr lang="fr-FR" dirty="0"/>
              <a:t>Tél :  (+212) 5 29 00 51 00</a:t>
            </a:r>
          </a:p>
          <a:p>
            <a:pPr lvl="0"/>
            <a:r>
              <a:rPr lang="fr-FR" dirty="0"/>
              <a:t>Fax : (+212) 5 29 00 51 99</a:t>
            </a:r>
          </a:p>
        </p:txBody>
      </p:sp>
      <p:pic>
        <p:nvPicPr>
          <p:cNvPr id="4" name="Image 3"/>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904607" y="2628354"/>
            <a:ext cx="3454279" cy="1085478"/>
          </a:xfrm>
          <a:prstGeom prst="rect">
            <a:avLst/>
          </a:prstGeom>
        </p:spPr>
      </p:pic>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album avec portrait 3 poses">
    <p:spTree>
      <p:nvGrpSpPr>
        <p:cNvPr id="1" name=""/>
        <p:cNvGrpSpPr/>
        <p:nvPr/>
      </p:nvGrpSpPr>
      <p:grpSpPr>
        <a:xfrm>
          <a:off x="0" y="0"/>
          <a:ext cx="0" cy="0"/>
          <a:chOff x="0" y="0"/>
          <a:chExt cx="0" cy="0"/>
        </a:xfrm>
      </p:grpSpPr>
      <p:sp>
        <p:nvSpPr>
          <p:cNvPr id="8" name="Rectangle 2"/>
          <p:cNvSpPr>
            <a:spLocks noGrp="1"/>
          </p:cNvSpPr>
          <p:nvPr>
            <p:ph type="title" hasCustomPrompt="1"/>
          </p:nvPr>
        </p:nvSpPr>
        <p:spPr>
          <a:xfrm>
            <a:off x="792083" y="4450556"/>
            <a:ext cx="13481577" cy="1300163"/>
          </a:xfrm>
        </p:spPr>
        <p:txBody>
          <a:bodyPr vert="horz" bIns="0" anchor="b" anchorCtr="0">
            <a:normAutofit/>
          </a:bodyPr>
          <a:lstStyle>
            <a:lvl1pPr eaLnBrk="1" latinLnBrk="0" hangingPunct="1">
              <a:defRPr kumimoji="0" lang="fr-FR" sz="6800" b="1" baseline="0">
                <a:solidFill>
                  <a:srgbClr val="FC7500"/>
                </a:solidFill>
              </a:defRPr>
            </a:lvl1pPr>
            <a:extLst/>
          </a:lstStyle>
          <a:p>
            <a:r>
              <a:rPr kumimoji="0" lang="fr-FR"/>
              <a:t>Cliquez pour ajouter un titre de section</a:t>
            </a:r>
          </a:p>
        </p:txBody>
      </p:sp>
      <p:sp>
        <p:nvSpPr>
          <p:cNvPr id="9" name="Rectangle 11"/>
          <p:cNvSpPr>
            <a:spLocks noGrp="1"/>
          </p:cNvSpPr>
          <p:nvPr>
            <p:ph type="body" sz="quarter" idx="14" hasCustomPrompt="1"/>
          </p:nvPr>
        </p:nvSpPr>
        <p:spPr>
          <a:xfrm>
            <a:off x="792083" y="6000750"/>
            <a:ext cx="13465414" cy="1100138"/>
          </a:xfrm>
        </p:spPr>
        <p:txBody>
          <a:bodyPr vert="horz" tIns="0"/>
          <a:lstStyle>
            <a:lvl1pPr algn="ctr" eaLnBrk="1" latinLnBrk="0" hangingPunct="1">
              <a:buFontTx/>
              <a:buNone/>
              <a:defRPr kumimoji="0" lang="fr-FR" sz="2800">
                <a:solidFill>
                  <a:schemeClr val="tx1">
                    <a:lumMod val="75000"/>
                    <a:lumOff val="25000"/>
                  </a:schemeClr>
                </a:solidFill>
              </a:defRPr>
            </a:lvl1pPr>
            <a:extLst/>
          </a:lstStyle>
          <a:p>
            <a:pPr lvl="0"/>
            <a:r>
              <a:rPr kumimoji="0" lang="fr-FR"/>
              <a:t>Cliquez pour ajouter un sous-titre</a:t>
            </a:r>
          </a:p>
        </p:txBody>
      </p:sp>
      <p:sp>
        <p:nvSpPr>
          <p:cNvPr id="10" name="Rectangle 6"/>
          <p:cNvSpPr>
            <a:spLocks noGrp="1"/>
          </p:cNvSpPr>
          <p:nvPr>
            <p:ph type="pic" sz="quarter" idx="11"/>
          </p:nvPr>
        </p:nvSpPr>
        <p:spPr>
          <a:xfrm>
            <a:off x="850412" y="1059443"/>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algn="ctr" eaLnBrk="1" latinLnBrk="0" hangingPunct="1"/>
            <a:r>
              <a:rPr lang="fr-FR"/>
              <a:t>Cliquez sur l'icône pour ajouter une image</a:t>
            </a:r>
            <a:endParaRPr/>
          </a:p>
        </p:txBody>
      </p:sp>
      <p:sp>
        <p:nvSpPr>
          <p:cNvPr id="11" name="Rectangle 6"/>
          <p:cNvSpPr>
            <a:spLocks noGrp="1"/>
          </p:cNvSpPr>
          <p:nvPr>
            <p:ph type="pic" sz="quarter" idx="15"/>
          </p:nvPr>
        </p:nvSpPr>
        <p:spPr>
          <a:xfrm>
            <a:off x="5507739" y="1059443"/>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algn="ctr" eaLnBrk="1" latinLnBrk="0" hangingPunct="1"/>
            <a:r>
              <a:rPr lang="fr-FR"/>
              <a:t>Cliquez sur l'icône pour ajouter une image</a:t>
            </a:r>
            <a:endParaRPr/>
          </a:p>
        </p:txBody>
      </p:sp>
      <p:sp>
        <p:nvSpPr>
          <p:cNvPr id="12" name="Rectangle 6"/>
          <p:cNvSpPr>
            <a:spLocks noGrp="1"/>
          </p:cNvSpPr>
          <p:nvPr>
            <p:ph type="pic" sz="quarter" idx="16"/>
          </p:nvPr>
        </p:nvSpPr>
        <p:spPr>
          <a:xfrm>
            <a:off x="10165067" y="1059443"/>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algn="ctr" eaLnBrk="1" latinLnBrk="0" hangingPunct="1"/>
            <a:r>
              <a:rPr lang="fr-FR"/>
              <a:t>Cliquez sur l'icône pour ajouter une image</a:t>
            </a:r>
            <a:endParaRPr/>
          </a:p>
        </p:txBody>
      </p:sp>
      <p:sp>
        <p:nvSpPr>
          <p:cNvPr id="18" name="Date Placeholder 3"/>
          <p:cNvSpPr>
            <a:spLocks noGrp="1"/>
          </p:cNvSpPr>
          <p:nvPr>
            <p:ph type="dt" sz="half" idx="10"/>
          </p:nvPr>
        </p:nvSpPr>
        <p:spPr>
          <a:xfrm>
            <a:off x="792083" y="8601075"/>
            <a:ext cx="3696388" cy="400050"/>
          </a:xfrm>
        </p:spPr>
        <p:txBody>
          <a:bodyPr/>
          <a:lstStyle/>
          <a:p>
            <a:fld id="{159B15B7-F941-411F-9E4D-BF9DDDD6E04E}" type="datetime1">
              <a:rPr lang="fr-FR" smtClean="0"/>
              <a:t>26/09/2020</a:t>
            </a:fld>
            <a:endParaRPr kumimoji="0" lang="fr-FR"/>
          </a:p>
        </p:txBody>
      </p:sp>
      <p:sp>
        <p:nvSpPr>
          <p:cNvPr id="19" name="Footer Placeholder 4"/>
          <p:cNvSpPr>
            <a:spLocks noGrp="1"/>
          </p:cNvSpPr>
          <p:nvPr>
            <p:ph type="ftr" sz="quarter" idx="17"/>
          </p:nvPr>
        </p:nvSpPr>
        <p:spPr>
          <a:xfrm>
            <a:off x="5148540" y="8601075"/>
            <a:ext cx="5016527" cy="400050"/>
          </a:xfrm>
        </p:spPr>
        <p:txBody>
          <a:bodyPr/>
          <a:lstStyle/>
          <a:p>
            <a:endParaRPr kumimoji="0" lang="fr-FR"/>
          </a:p>
        </p:txBody>
      </p:sp>
      <p:sp>
        <p:nvSpPr>
          <p:cNvPr id="20"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21" name="Rectangle 20"/>
          <p:cNvSpPr/>
          <p:nvPr userDrawn="1"/>
        </p:nvSpPr>
        <p:spPr>
          <a:xfrm>
            <a:off x="14768519" y="0"/>
            <a:ext cx="936872" cy="9001125"/>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22" name="Straight Connector 21"/>
          <p:cNvCxnSpPr/>
          <p:nvPr userDrawn="1"/>
        </p:nvCxnSpPr>
        <p:spPr>
          <a:xfrm rot="5400000">
            <a:off x="11304258" y="4500563"/>
            <a:ext cx="9001125"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B2CFB758-D811-4DAF-99C8-654E7FF04712}" type="datetime1">
              <a:rPr lang="fr-FR" smtClean="0"/>
              <a:t>26/09/2020</a:t>
            </a:fld>
            <a:endParaRPr kumimoji="0" lang="fr-FR"/>
          </a:p>
        </p:txBody>
      </p:sp>
      <p:sp>
        <p:nvSpPr>
          <p:cNvPr id="4" name="Espace réservé du pied de page 3"/>
          <p:cNvSpPr>
            <a:spLocks noGrp="1"/>
          </p:cNvSpPr>
          <p:nvPr>
            <p:ph type="ftr" sz="quarter" idx="11"/>
          </p:nvPr>
        </p:nvSpPr>
        <p:spPr/>
        <p:txBody>
          <a:bodyPr/>
          <a:lstStyle/>
          <a:p>
            <a:endParaRPr kumimoji="0" lang="fr-FR"/>
          </a:p>
        </p:txBody>
      </p:sp>
      <p:sp>
        <p:nvSpPr>
          <p:cNvPr id="5" name="Espace réservé du numéro de diapositive 4"/>
          <p:cNvSpPr>
            <a:spLocks noGrp="1"/>
          </p:cNvSpPr>
          <p:nvPr>
            <p:ph type="sldNum" sz="quarter" idx="12"/>
          </p:nvPr>
        </p:nvSpPr>
        <p:spPr/>
        <p:txBody>
          <a:bodyPr/>
          <a:lstStyle/>
          <a:p>
            <a:fld id="{80F88FF4-1BD9-4AA8-B980-C7776087ABAF}" type="slidenum">
              <a:rPr lang="fr-FR" smtClean="0"/>
              <a:t>‹N°›</a:t>
            </a:fld>
            <a:endParaRPr kumimoji="0" lang="fr-FR"/>
          </a:p>
        </p:txBody>
      </p:sp>
    </p:spTree>
    <p:extLst>
      <p:ext uri="{BB962C8B-B14F-4D97-AF65-F5344CB8AC3E}">
        <p14:creationId xmlns:p14="http://schemas.microsoft.com/office/powerpoint/2010/main" val="2003621841"/>
      </p:ext>
    </p:extLst>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1355894" y="377548"/>
            <a:ext cx="14020972" cy="730091"/>
          </a:xfrm>
        </p:spPr>
        <p:txBody>
          <a:bodyPr/>
          <a:lstStyle/>
          <a:p>
            <a:r>
              <a:rPr lang="fr-FR"/>
              <a:t>Modifiez le style du titre</a:t>
            </a:r>
          </a:p>
        </p:txBody>
      </p:sp>
      <p:sp>
        <p:nvSpPr>
          <p:cNvPr id="3" name="Espace réservé du contenu 2"/>
          <p:cNvSpPr>
            <a:spLocks noGrp="1"/>
          </p:cNvSpPr>
          <p:nvPr>
            <p:ph sz="half" idx="1"/>
          </p:nvPr>
        </p:nvSpPr>
        <p:spPr>
          <a:xfrm>
            <a:off x="1353143" y="1620202"/>
            <a:ext cx="6881222" cy="606325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8498393" y="1620202"/>
            <a:ext cx="6881222" cy="291036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8498393" y="4770596"/>
            <a:ext cx="6881222" cy="291286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16"/>
          <p:cNvSpPr>
            <a:spLocks noGrp="1" noChangeArrowheads="1"/>
          </p:cNvSpPr>
          <p:nvPr>
            <p:ph type="sldNum" sz="quarter" idx="10"/>
          </p:nvPr>
        </p:nvSpPr>
        <p:spPr>
          <a:ln/>
        </p:spPr>
        <p:txBody>
          <a:bodyPr/>
          <a:lstStyle>
            <a:lvl1pPr>
              <a:defRPr/>
            </a:lvl1pPr>
          </a:lstStyle>
          <a:p>
            <a:pPr>
              <a:defRPr/>
            </a:pPr>
            <a:fld id="{8AB4BA6D-F420-47E8-9563-9F9010AA9007}" type="slidenum">
              <a:rPr lang="fr-FR"/>
              <a:pPr>
                <a:defRPr/>
              </a:pPr>
              <a:t>‹N°›</a:t>
            </a:fld>
            <a:endParaRPr lang="fr-FR"/>
          </a:p>
        </p:txBody>
      </p:sp>
    </p:spTree>
    <p:extLst>
      <p:ext uri="{BB962C8B-B14F-4D97-AF65-F5344CB8AC3E}">
        <p14:creationId xmlns:p14="http://schemas.microsoft.com/office/powerpoint/2010/main" val="1320651900"/>
      </p:ext>
    </p:extLst>
  </p:cSld>
  <p:clrMapOvr>
    <a:masterClrMapping/>
  </p:clrMapOvr>
  <p:transition spd="slow">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16"/>
          <p:cNvSpPr>
            <a:spLocks noGrp="1" noChangeArrowheads="1"/>
          </p:cNvSpPr>
          <p:nvPr>
            <p:ph type="sldNum" sz="quarter" idx="10"/>
          </p:nvPr>
        </p:nvSpPr>
        <p:spPr>
          <a:ln/>
        </p:spPr>
        <p:txBody>
          <a:bodyPr/>
          <a:lstStyle>
            <a:lvl1pPr>
              <a:defRPr/>
            </a:lvl1pPr>
          </a:lstStyle>
          <a:p>
            <a:pPr>
              <a:defRPr/>
            </a:pPr>
            <a:fld id="{E24685B5-E2F5-4988-A466-0E16EAA5BA44}" type="slidenum">
              <a:rPr lang="fr-FR"/>
              <a:pPr>
                <a:defRPr/>
              </a:pPr>
              <a:t>‹N°›</a:t>
            </a:fld>
            <a:endParaRPr lang="fr-FR"/>
          </a:p>
        </p:txBody>
      </p:sp>
    </p:spTree>
    <p:extLst>
      <p:ext uri="{BB962C8B-B14F-4D97-AF65-F5344CB8AC3E}">
        <p14:creationId xmlns:p14="http://schemas.microsoft.com/office/powerpoint/2010/main" val="1474498556"/>
      </p:ext>
    </p:extLst>
  </p:cSld>
  <p:clrMapOvr>
    <a:masterClrMapping/>
  </p:clrMapOvr>
  <p:transition spd="slow">
    <p:cov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87450" y="2795588"/>
            <a:ext cx="13466763" cy="1930400"/>
          </a:xfrm>
        </p:spPr>
        <p:txBody>
          <a:bodyPr/>
          <a:lstStyle/>
          <a:p>
            <a:r>
              <a:rPr lang="fr-FR"/>
              <a:t>Modifiez le style du titre</a:t>
            </a:r>
          </a:p>
        </p:txBody>
      </p:sp>
      <p:sp>
        <p:nvSpPr>
          <p:cNvPr id="3" name="Sous-titre 2"/>
          <p:cNvSpPr>
            <a:spLocks noGrp="1"/>
          </p:cNvSpPr>
          <p:nvPr>
            <p:ph type="subTitle" idx="1"/>
          </p:nvPr>
        </p:nvSpPr>
        <p:spPr>
          <a:xfrm>
            <a:off x="2376488" y="5100638"/>
            <a:ext cx="11088687" cy="23002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A363CD27-72F1-4124-A2C1-327A09190D71}" type="datetime1">
              <a:rPr lang="fr-FR" smtClean="0"/>
              <a:t>26/09/2020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2194291488"/>
      </p:ext>
    </p:extLst>
  </p:cSld>
  <p:clrMapOvr>
    <a:masterClrMapping/>
  </p:clrMapOvr>
  <p:transition spd="slow">
    <p:cov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35E576C-7218-4D08-8DA0-D51ACBCB9FDD}" type="datetime1">
              <a:rPr lang="fr-FR" smtClean="0"/>
              <a:t>26/09/2020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027614678"/>
      </p:ext>
    </p:extLst>
  </p:cSld>
  <p:clrMapOvr>
    <a:masterClrMapping/>
  </p:clrMapOvr>
  <p:transition spd="slow">
    <p:cov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50950" y="5784850"/>
            <a:ext cx="13465175" cy="178752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1250950" y="3814763"/>
            <a:ext cx="13465175" cy="19700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98A7717B-6EF5-4096-B06E-215303059505}" type="datetime1">
              <a:rPr lang="fr-FR" smtClean="0"/>
              <a:t>26/09/2020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47791219"/>
      </p:ext>
    </p:extLst>
  </p:cSld>
  <p:clrMapOvr>
    <a:masterClrMapping/>
  </p:clrMapOvr>
  <p:transition spd="slow">
    <p:cov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792163" y="2100263"/>
            <a:ext cx="7051675" cy="594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7996238" y="2100263"/>
            <a:ext cx="7053262" cy="594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97BBCB4-0EA9-4EDE-A9DE-4C6250F73E5C}" type="datetime1">
              <a:rPr lang="fr-FR" smtClean="0"/>
              <a:t>26/09/2020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667932887"/>
      </p:ext>
    </p:extLst>
  </p:cSld>
  <p:clrMapOvr>
    <a:masterClrMapping/>
  </p:clrMapOvr>
  <p:transition spd="slow">
    <p:cov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792163" y="2014538"/>
            <a:ext cx="6999287" cy="839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792163" y="2854325"/>
            <a:ext cx="6999287" cy="5186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8047038" y="2014538"/>
            <a:ext cx="7002462" cy="839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8047038" y="2854325"/>
            <a:ext cx="7002462" cy="5186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22894247-D9D8-468E-A3B8-C3D1555D58FA}" type="datetime1">
              <a:rPr lang="fr-FR" smtClean="0"/>
              <a:t>26/09/2020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41696708"/>
      </p:ext>
    </p:extLst>
  </p:cSld>
  <p:clrMapOvr>
    <a:masterClrMapping/>
  </p:clrMapOvr>
  <p:transition spd="slow">
    <p:cov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8E4AF46-4A2E-414F-B6AE-BC68FA78D076}" type="datetime1">
              <a:rPr lang="fr-FR" smtClean="0"/>
              <a:t>26/09/2020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248027371"/>
      </p:ext>
    </p:extLst>
  </p:cSld>
  <p:clrMapOvr>
    <a:masterClrMapping/>
  </p:clrMapOvr>
  <p:transition spd="slow">
    <p:cov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4B45C52-07EC-4BCA-9D32-B589594DCBCF}" type="datetime1">
              <a:rPr lang="fr-FR" smtClean="0"/>
              <a:t>26/09/2020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44529692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ysage avec légende transparente">
    <p:spTree>
      <p:nvGrpSpPr>
        <p:cNvPr id="1" name=""/>
        <p:cNvGrpSpPr/>
        <p:nvPr/>
      </p:nvGrpSpPr>
      <p:grpSpPr>
        <a:xfrm>
          <a:off x="0" y="0"/>
          <a:ext cx="0" cy="0"/>
          <a:chOff x="0" y="0"/>
          <a:chExt cx="0" cy="0"/>
        </a:xfrm>
      </p:grpSpPr>
      <p:sp>
        <p:nvSpPr>
          <p:cNvPr id="6" name="Rectangle 9"/>
          <p:cNvSpPr>
            <a:spLocks noGrp="1" noChangeAspect="1"/>
          </p:cNvSpPr>
          <p:nvPr>
            <p:ph type="pic" sz="quarter" idx="14"/>
          </p:nvPr>
        </p:nvSpPr>
        <p:spPr>
          <a:xfrm>
            <a:off x="1980208" y="1000125"/>
            <a:ext cx="10913146" cy="62007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9" name="Date Placeholder 3"/>
          <p:cNvSpPr>
            <a:spLocks noGrp="1"/>
          </p:cNvSpPr>
          <p:nvPr>
            <p:ph type="dt" sz="half" idx="10"/>
          </p:nvPr>
        </p:nvSpPr>
        <p:spPr>
          <a:xfrm>
            <a:off x="792083" y="8601075"/>
            <a:ext cx="3696388" cy="400050"/>
          </a:xfrm>
        </p:spPr>
        <p:txBody>
          <a:bodyPr/>
          <a:lstStyle/>
          <a:p>
            <a:fld id="{7B53DA56-B611-4506-B891-D374C5244FCE}" type="datetime1">
              <a:rPr lang="fr-FR" smtClean="0"/>
              <a:t>26/09/2020</a:t>
            </a:fld>
            <a:endParaRPr kumimoji="0" lang="fr-FR"/>
          </a:p>
        </p:txBody>
      </p:sp>
      <p:sp>
        <p:nvSpPr>
          <p:cNvPr id="10" name="Footer Placeholder 4"/>
          <p:cNvSpPr>
            <a:spLocks noGrp="1"/>
          </p:cNvSpPr>
          <p:nvPr>
            <p:ph type="ftr" sz="quarter" idx="11"/>
          </p:nvPr>
        </p:nvSpPr>
        <p:spPr>
          <a:xfrm>
            <a:off x="5148540" y="8601075"/>
            <a:ext cx="5016527" cy="400050"/>
          </a:xfrm>
        </p:spPr>
        <p:txBody>
          <a:bodyPr/>
          <a:lstStyle/>
          <a:p>
            <a:endParaRPr kumimoji="0" lang="fr-FR"/>
          </a:p>
        </p:txBody>
      </p:sp>
      <p:sp>
        <p:nvSpPr>
          <p:cNvPr id="11"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12" name="Rectangle 11"/>
          <p:cNvSpPr/>
          <p:nvPr userDrawn="1"/>
        </p:nvSpPr>
        <p:spPr>
          <a:xfrm>
            <a:off x="2027272" y="7440930"/>
            <a:ext cx="10910086" cy="96012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5" name="Text Placeholder 14"/>
          <p:cNvSpPr>
            <a:spLocks noGrp="1"/>
          </p:cNvSpPr>
          <p:nvPr>
            <p:ph type="body" sz="quarter" idx="16" hasCustomPrompt="1"/>
          </p:nvPr>
        </p:nvSpPr>
        <p:spPr>
          <a:xfrm>
            <a:off x="2112221" y="7500938"/>
            <a:ext cx="10726893" cy="830336"/>
          </a:xfrm>
          <a:solidFill>
            <a:schemeClr val="tx1">
              <a:alpha val="35000"/>
            </a:schemeClr>
          </a:solidFill>
        </p:spPr>
        <p:txBody>
          <a:bodyPr vert="horz" lIns="141951" tIns="70976" rIns="141951" bIns="70976" rtlCol="0">
            <a:normAutofit/>
          </a:bodyPr>
          <a:lstStyle>
            <a:lvl1pPr marL="532318" indent="-532318" algn="ctr" defTabSz="1419515" rtl="0" eaLnBrk="1" latinLnBrk="0" hangingPunct="1">
              <a:spcBef>
                <a:spcPct val="20000"/>
              </a:spcBef>
              <a:buFont typeface="Arial" pitchFamily="34" charset="0"/>
              <a:buNone/>
              <a:defRPr kumimoji="0" lang="fr-FR" sz="4700" b="1" kern="1200">
                <a:solidFill>
                  <a:schemeClr val="tx1">
                    <a:lumMod val="85000"/>
                    <a:lumOff val="15000"/>
                  </a:schemeClr>
                </a:solidFill>
                <a:latin typeface="Arial" pitchFamily="34" charset="0"/>
                <a:ea typeface="+mn-ea"/>
                <a:cs typeface="Arial" pitchFamily="34" charset="0"/>
              </a:defRPr>
            </a:lvl1pPr>
          </a:lstStyle>
          <a:p>
            <a:pPr lvl="0"/>
            <a:r>
              <a:rPr kumimoji="0" lang="fr-FR"/>
              <a:t>Cliquez pour ajouter un titre</a:t>
            </a:r>
          </a:p>
        </p:txBody>
      </p:sp>
    </p:spTree>
  </p:cSld>
  <p:clrMapOvr>
    <a:masterClrMapping/>
  </p:clrMapOvr>
  <p:transition spd="slow">
    <p:cove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92163" y="358775"/>
            <a:ext cx="5211762" cy="1525588"/>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6194425" y="358775"/>
            <a:ext cx="8855075" cy="7681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792163" y="1884363"/>
            <a:ext cx="5211762" cy="6156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9B134329-F9FC-4AC9-890C-27398B7D0C9E}" type="datetime1">
              <a:rPr lang="fr-FR" smtClean="0"/>
              <a:t>26/09/2020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121983060"/>
      </p:ext>
    </p:extLst>
  </p:cSld>
  <p:clrMapOvr>
    <a:masterClrMapping/>
  </p:clrMapOvr>
  <p:transition spd="slow">
    <p:cove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105150" y="6300788"/>
            <a:ext cx="9504363" cy="744537"/>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3105150" y="804863"/>
            <a:ext cx="9504363" cy="5400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3105150" y="7045325"/>
            <a:ext cx="9504363" cy="10556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9AAA39D8-9D91-4BD4-9F08-6920E3B3EF78}" type="datetime1">
              <a:rPr lang="fr-FR" smtClean="0"/>
              <a:t>26/09/2020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3158352779"/>
      </p:ext>
    </p:extLst>
  </p:cSld>
  <p:clrMapOvr>
    <a:masterClrMapping/>
  </p:clrMapOvr>
  <p:transition spd="slow">
    <p:cove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0BEC0F0-D268-4C73-A5F4-58DE55BB3572}" type="datetime1">
              <a:rPr lang="fr-FR" smtClean="0"/>
              <a:t>26/09/2020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349537352"/>
      </p:ext>
    </p:extLst>
  </p:cSld>
  <p:clrMapOvr>
    <a:masterClrMapping/>
  </p:clrMapOvr>
  <p:transition spd="slow">
    <p:cove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485563" y="360363"/>
            <a:ext cx="3563937" cy="76803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792163" y="360363"/>
            <a:ext cx="10541000" cy="76803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3B9D0B0-6805-454E-8AE3-D0B734B6B4DF}" type="datetime1">
              <a:rPr lang="fr-FR" smtClean="0"/>
              <a:t>26/09/2020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96457376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2" name="Title 1"/>
          <p:cNvSpPr>
            <a:spLocks noGrp="1"/>
          </p:cNvSpPr>
          <p:nvPr>
            <p:ph type="title"/>
          </p:nvPr>
        </p:nvSpPr>
        <p:spPr>
          <a:xfrm>
            <a:off x="2904305" y="6300787"/>
            <a:ext cx="9504998" cy="743844"/>
          </a:xfrm>
          <a:solidFill>
            <a:srgbClr val="FC7500"/>
          </a:solidFill>
        </p:spPr>
        <p:txBody>
          <a:bodyPr anchor="b"/>
          <a:lstStyle>
            <a:lvl1pPr algn="l" eaLnBrk="1" latinLnBrk="0" hangingPunct="1">
              <a:defRPr kumimoji="0" lang="fr-FR" sz="3100" b="1">
                <a:solidFill>
                  <a:schemeClr val="bg1"/>
                </a:solidFill>
              </a:defRPr>
            </a:lvl1pPr>
          </a:lstStyle>
          <a:p>
            <a:pPr eaLnBrk="1" latinLnBrk="0" hangingPunct="1"/>
            <a:r>
              <a:rPr lang="fr-FR"/>
              <a:t>Modifiez le style du titre</a:t>
            </a:r>
            <a:endParaRPr/>
          </a:p>
        </p:txBody>
      </p:sp>
      <p:sp>
        <p:nvSpPr>
          <p:cNvPr id="3" name="Picture Placeholder 2"/>
          <p:cNvSpPr>
            <a:spLocks noGrp="1"/>
          </p:cNvSpPr>
          <p:nvPr>
            <p:ph type="pic" idx="1"/>
          </p:nvPr>
        </p:nvSpPr>
        <p:spPr>
          <a:xfrm>
            <a:off x="2904305" y="804267"/>
            <a:ext cx="9504998" cy="5400675"/>
          </a:xfrm>
          <a:solidFill>
            <a:schemeClr val="bg1">
              <a:lumMod val="95000"/>
            </a:schemeClr>
          </a:solidFill>
        </p:spPr>
        <p:txBody>
          <a:bodyPr/>
          <a:lstStyle>
            <a:lvl1pPr marL="0" indent="0" algn="ctr" eaLnBrk="1" latinLnBrk="0" hangingPunct="1">
              <a:buNone/>
              <a:defRPr kumimoji="0" lang="fr-FR" sz="5000">
                <a:solidFill>
                  <a:schemeClr val="tx1">
                    <a:lumMod val="75000"/>
                    <a:lumOff val="25000"/>
                  </a:schemeClr>
                </a:solidFill>
              </a:defRPr>
            </a:lvl1pPr>
            <a:lvl2pPr marL="709757" indent="0" eaLnBrk="1" latinLnBrk="0" hangingPunct="1">
              <a:buNone/>
              <a:defRPr kumimoji="0" lang="fr-FR" sz="4300"/>
            </a:lvl2pPr>
            <a:lvl3pPr marL="1419515" indent="0" eaLnBrk="1" latinLnBrk="0" hangingPunct="1">
              <a:buNone/>
              <a:defRPr kumimoji="0" lang="fr-FR" sz="3700"/>
            </a:lvl3pPr>
            <a:lvl4pPr marL="2129272" indent="0" eaLnBrk="1" latinLnBrk="0" hangingPunct="1">
              <a:buNone/>
              <a:defRPr kumimoji="0" lang="fr-FR" sz="3100"/>
            </a:lvl4pPr>
            <a:lvl5pPr marL="2839029" indent="0" eaLnBrk="1" latinLnBrk="0" hangingPunct="1">
              <a:buNone/>
              <a:defRPr kumimoji="0" lang="fr-FR" sz="3100"/>
            </a:lvl5pPr>
            <a:lvl6pPr marL="3548786" indent="0" eaLnBrk="1" latinLnBrk="0" hangingPunct="1">
              <a:buNone/>
              <a:defRPr kumimoji="0" lang="fr-FR" sz="3100"/>
            </a:lvl6pPr>
            <a:lvl7pPr marL="4258544" indent="0" eaLnBrk="1" latinLnBrk="0" hangingPunct="1">
              <a:buNone/>
              <a:defRPr kumimoji="0" lang="fr-FR" sz="3100"/>
            </a:lvl7pPr>
            <a:lvl8pPr marL="4968301" indent="0" eaLnBrk="1" latinLnBrk="0" hangingPunct="1">
              <a:buNone/>
              <a:defRPr kumimoji="0" lang="fr-FR" sz="3100"/>
            </a:lvl8pPr>
            <a:lvl9pPr marL="5678058" indent="0" eaLnBrk="1" latinLnBrk="0" hangingPunct="1">
              <a:buNone/>
              <a:defRPr kumimoji="0" lang="fr-FR" sz="3100"/>
            </a:lvl9pPr>
          </a:lstStyle>
          <a:p>
            <a:pPr eaLnBrk="1" latinLnBrk="0" hangingPunct="1"/>
            <a:r>
              <a:rPr lang="fr-FR"/>
              <a:t>Cliquez sur l'icône pour ajouter une image</a:t>
            </a:r>
            <a:endParaRPr/>
          </a:p>
        </p:txBody>
      </p:sp>
      <p:sp>
        <p:nvSpPr>
          <p:cNvPr id="4" name="Text Placeholder 3"/>
          <p:cNvSpPr>
            <a:spLocks noGrp="1"/>
          </p:cNvSpPr>
          <p:nvPr>
            <p:ph type="body" sz="half" idx="2"/>
          </p:nvPr>
        </p:nvSpPr>
        <p:spPr>
          <a:xfrm>
            <a:off x="2904305" y="7144644"/>
            <a:ext cx="9504998" cy="1056381"/>
          </a:xfrm>
        </p:spPr>
        <p:txBody>
          <a:bodyPr>
            <a:normAutofit/>
          </a:bodyPr>
          <a:lstStyle>
            <a:lvl1pPr marL="0" indent="0" eaLnBrk="1" latinLnBrk="0" hangingPunct="1">
              <a:buNone/>
              <a:defRPr kumimoji="0" lang="fr-FR" sz="2500">
                <a:solidFill>
                  <a:schemeClr val="tx1">
                    <a:lumMod val="85000"/>
                    <a:lumOff val="15000"/>
                  </a:schemeClr>
                </a:solidFill>
              </a:defRPr>
            </a:lvl1pPr>
            <a:lvl2pPr marL="709757" indent="0" eaLnBrk="1" latinLnBrk="0" hangingPunct="1">
              <a:buNone/>
              <a:defRPr kumimoji="0" lang="fr-FR" sz="1900"/>
            </a:lvl2pPr>
            <a:lvl3pPr marL="1419515" indent="0" eaLnBrk="1" latinLnBrk="0" hangingPunct="1">
              <a:buNone/>
              <a:defRPr kumimoji="0" lang="fr-FR" sz="1600"/>
            </a:lvl3pPr>
            <a:lvl4pPr marL="2129272" indent="0" eaLnBrk="1" latinLnBrk="0" hangingPunct="1">
              <a:buNone/>
              <a:defRPr kumimoji="0" lang="fr-FR" sz="1400"/>
            </a:lvl4pPr>
            <a:lvl5pPr marL="2839029" indent="0" eaLnBrk="1" latinLnBrk="0" hangingPunct="1">
              <a:buNone/>
              <a:defRPr kumimoji="0" lang="fr-FR" sz="1400"/>
            </a:lvl5pPr>
            <a:lvl6pPr marL="3548786" indent="0" eaLnBrk="1" latinLnBrk="0" hangingPunct="1">
              <a:buNone/>
              <a:defRPr kumimoji="0" lang="fr-FR" sz="1400"/>
            </a:lvl6pPr>
            <a:lvl7pPr marL="4258544" indent="0" eaLnBrk="1" latinLnBrk="0" hangingPunct="1">
              <a:buNone/>
              <a:defRPr kumimoji="0" lang="fr-FR" sz="1400"/>
            </a:lvl7pPr>
            <a:lvl8pPr marL="4968301" indent="0" eaLnBrk="1" latinLnBrk="0" hangingPunct="1">
              <a:buNone/>
              <a:defRPr kumimoji="0" lang="fr-FR" sz="1400"/>
            </a:lvl8pPr>
            <a:lvl9pPr marL="5678058" indent="0" eaLnBrk="1" latinLnBrk="0" hangingPunct="1">
              <a:buNone/>
              <a:defRPr kumimoji="0" lang="fr-FR" sz="1400"/>
            </a:lvl9pPr>
          </a:lstStyle>
          <a:p>
            <a:pPr lvl="0" eaLnBrk="1" latinLnBrk="0" hangingPunct="1"/>
            <a:r>
              <a:rPr lang="fr-FR"/>
              <a:t>Modifiez les styles du texte du masque</a:t>
            </a:r>
          </a:p>
        </p:txBody>
      </p:sp>
      <p:sp>
        <p:nvSpPr>
          <p:cNvPr id="10" name="Date Placeholder 3"/>
          <p:cNvSpPr>
            <a:spLocks noGrp="1"/>
          </p:cNvSpPr>
          <p:nvPr>
            <p:ph type="dt" sz="half" idx="10"/>
          </p:nvPr>
        </p:nvSpPr>
        <p:spPr>
          <a:xfrm>
            <a:off x="792083" y="8601075"/>
            <a:ext cx="3696388" cy="400050"/>
          </a:xfrm>
        </p:spPr>
        <p:txBody>
          <a:bodyPr/>
          <a:lstStyle/>
          <a:p>
            <a:fld id="{5FFEA21D-CDA8-4D78-8ACC-885B2486399E}" type="datetime1">
              <a:rPr lang="fr-FR" smtClean="0"/>
              <a:t>26/09/2020</a:t>
            </a:fld>
            <a:endParaRPr kumimoji="0" lang="fr-FR"/>
          </a:p>
        </p:txBody>
      </p:sp>
      <p:sp>
        <p:nvSpPr>
          <p:cNvPr id="11" name="Footer Placeholder 4"/>
          <p:cNvSpPr>
            <a:spLocks noGrp="1"/>
          </p:cNvSpPr>
          <p:nvPr>
            <p:ph type="ftr" sz="quarter" idx="11"/>
          </p:nvPr>
        </p:nvSpPr>
        <p:spPr>
          <a:xfrm>
            <a:off x="5148540" y="8601075"/>
            <a:ext cx="5016527" cy="400050"/>
          </a:xfrm>
        </p:spPr>
        <p:txBody>
          <a:bodyPr/>
          <a:lstStyle/>
          <a:p>
            <a:endParaRPr kumimoji="0" lang="fr-FR"/>
          </a:p>
        </p:txBody>
      </p:sp>
      <p:sp>
        <p:nvSpPr>
          <p:cNvPr id="12"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ysage avec légen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5" name="Date Placeholder 3"/>
          <p:cNvSpPr>
            <a:spLocks noGrp="1"/>
          </p:cNvSpPr>
          <p:nvPr>
            <p:ph type="dt" sz="half" idx="10"/>
          </p:nvPr>
        </p:nvSpPr>
        <p:spPr>
          <a:xfrm>
            <a:off x="792083" y="8601075"/>
            <a:ext cx="3696388" cy="400050"/>
          </a:xfrm>
        </p:spPr>
        <p:txBody>
          <a:bodyPr/>
          <a:lstStyle/>
          <a:p>
            <a:fld id="{5ECDDC27-7296-4FF9-B21C-85267E2EC030}" type="datetime1">
              <a:rPr lang="fr-FR" smtClean="0"/>
              <a:t>26/09/2020</a:t>
            </a:fld>
            <a:endParaRPr kumimoji="0" lang="fr-FR"/>
          </a:p>
        </p:txBody>
      </p:sp>
      <p:sp>
        <p:nvSpPr>
          <p:cNvPr id="6" name="Footer Placeholder 4"/>
          <p:cNvSpPr>
            <a:spLocks noGrp="1"/>
          </p:cNvSpPr>
          <p:nvPr>
            <p:ph type="ftr" sz="quarter" idx="11"/>
          </p:nvPr>
        </p:nvSpPr>
        <p:spPr>
          <a:xfrm>
            <a:off x="5148540" y="8601075"/>
            <a:ext cx="5016527" cy="400050"/>
          </a:xfrm>
        </p:spPr>
        <p:txBody>
          <a:bodyPr/>
          <a:lstStyle/>
          <a:p>
            <a:endParaRPr kumimoji="0" lang="fr-FR"/>
          </a:p>
        </p:txBody>
      </p:sp>
      <p:sp>
        <p:nvSpPr>
          <p:cNvPr id="9"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12" name="Rectangle 9"/>
          <p:cNvSpPr>
            <a:spLocks noGrp="1" noChangeAspect="1"/>
          </p:cNvSpPr>
          <p:nvPr>
            <p:ph type="pic" sz="quarter" idx="14"/>
          </p:nvPr>
        </p:nvSpPr>
        <p:spPr>
          <a:xfrm>
            <a:off x="2156226" y="400050"/>
            <a:ext cx="10913146" cy="6200775"/>
          </a:xfrm>
          <a:solidFill>
            <a:schemeClr val="bg1">
              <a:lumMod val="95000"/>
            </a:schemeClr>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lstStyle>
            <a:lvl1pPr marL="0" marR="0" indent="2465" algn="ctr" rtl="0" eaLnBrk="1" latinLnBrk="0" hangingPunct="1">
              <a:spcBef>
                <a:spcPct val="20000"/>
              </a:spcBef>
              <a:buFontTx/>
              <a:buNone/>
              <a:defRPr kumimoji="0" lang="fr-FR" sz="4300" i="0">
                <a:solidFill>
                  <a:schemeClr val="tx1">
                    <a:lumMod val="50000"/>
                    <a:lumOff val="50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14" name="Text Placeholder 13"/>
          <p:cNvSpPr>
            <a:spLocks noGrp="1"/>
          </p:cNvSpPr>
          <p:nvPr>
            <p:ph type="body" sz="quarter" idx="15" hasCustomPrompt="1"/>
          </p:nvPr>
        </p:nvSpPr>
        <p:spPr>
          <a:xfrm>
            <a:off x="792083" y="6800850"/>
            <a:ext cx="13597427" cy="600075"/>
          </a:xfrm>
        </p:spPr>
        <p:txBody>
          <a:bodyPr>
            <a:normAutofit/>
          </a:bodyPr>
          <a:lstStyle>
            <a:lvl1pPr eaLnBrk="1" latinLnBrk="0" hangingPunct="1">
              <a:buNone/>
              <a:defRPr kumimoji="0" lang="fr-FR" sz="3700" b="1" baseline="0">
                <a:solidFill>
                  <a:srgbClr val="FC7500"/>
                </a:solidFill>
              </a:defRPr>
            </a:lvl1pPr>
          </a:lstStyle>
          <a:p>
            <a:pPr lvl="0"/>
            <a:r>
              <a:rPr kumimoji="0" lang="fr-FR"/>
              <a:t>Cliquez pour ajouter un titre</a:t>
            </a:r>
          </a:p>
        </p:txBody>
      </p:sp>
      <p:sp>
        <p:nvSpPr>
          <p:cNvPr id="16" name="Text Placeholder 15"/>
          <p:cNvSpPr>
            <a:spLocks noGrp="1"/>
          </p:cNvSpPr>
          <p:nvPr>
            <p:ph type="body" sz="quarter" idx="16" hasCustomPrompt="1"/>
          </p:nvPr>
        </p:nvSpPr>
        <p:spPr>
          <a:xfrm>
            <a:off x="792083" y="7500937"/>
            <a:ext cx="13597427" cy="900113"/>
          </a:xfrm>
        </p:spPr>
        <p:txBody>
          <a:bodyPr>
            <a:noAutofit/>
          </a:bodyPr>
          <a:lstStyle>
            <a:lvl1pPr eaLnBrk="1" latinLnBrk="0" hangingPunct="1">
              <a:buNone/>
              <a:defRPr kumimoji="0" lang="fr-FR" sz="2800" baseline="0">
                <a:solidFill>
                  <a:schemeClr val="tx1">
                    <a:lumMod val="75000"/>
                    <a:lumOff val="25000"/>
                  </a:schemeClr>
                </a:solidFill>
              </a:defRPr>
            </a:lvl1pPr>
          </a:lstStyle>
          <a:p>
            <a:pPr lvl="0"/>
            <a:r>
              <a:rPr kumimoji="0" lang="fr-FR"/>
              <a:t>Cliquez pour ajouter du texte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ysage">
    <p:spTree>
      <p:nvGrpSpPr>
        <p:cNvPr id="1" name=""/>
        <p:cNvGrpSpPr/>
        <p:nvPr/>
      </p:nvGrpSpPr>
      <p:grpSpPr>
        <a:xfrm>
          <a:off x="0" y="0"/>
          <a:ext cx="0" cy="0"/>
          <a:chOff x="0" y="0"/>
          <a:chExt cx="0" cy="0"/>
        </a:xfrm>
      </p:grpSpPr>
      <p:sp>
        <p:nvSpPr>
          <p:cNvPr id="7" name="Rectangle 6"/>
          <p:cNvSpPr/>
          <p:nvPr userDrawn="1"/>
        </p:nvSpPr>
        <p:spPr>
          <a:xfrm>
            <a:off x="826523" y="300037"/>
            <a:ext cx="14188621" cy="8101013"/>
          </a:xfrm>
          <a:prstGeom prst="rect">
            <a:avLst/>
          </a:prstGeom>
          <a:noFill/>
          <a:ln w="117475" cmpd="thinThick">
            <a:solidFill>
              <a:srgbClr val="FC7500"/>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6" name="Rectangle 9"/>
          <p:cNvSpPr>
            <a:spLocks noGrp="1" noChangeAspect="1"/>
          </p:cNvSpPr>
          <p:nvPr>
            <p:ph type="pic" sz="quarter" idx="13"/>
          </p:nvPr>
        </p:nvSpPr>
        <p:spPr>
          <a:xfrm>
            <a:off x="956311" y="393350"/>
            <a:ext cx="13929044" cy="7914388"/>
          </a:xfrm>
          <a:solidFill>
            <a:schemeClr val="bg1"/>
          </a:solidFill>
          <a:ln w="57150">
            <a:noFill/>
          </a:ln>
          <a:effectLst/>
        </p:spPr>
        <p:txBody>
          <a:bodyPr vert="horz" lIns="141951" tIns="70976" rIns="141951" bIns="70976" rtlCol="0">
            <a:normAutofit/>
          </a:bodyPr>
          <a:lstStyle>
            <a:lvl1pPr marL="0" marR="0" indent="2465" algn="ctr" defTabSz="1419515" rtl="0" eaLnBrk="1" latinLnBrk="0" hangingPunct="1">
              <a:spcBef>
                <a:spcPct val="20000"/>
              </a:spcBef>
              <a:buClr>
                <a:srgbClr val="438086"/>
              </a:buClr>
              <a:buSzPct val="60000"/>
              <a:buFontTx/>
              <a:buNone/>
              <a:defRPr kumimoji="0" lang="fr-FR" sz="3700" i="0" kern="1200">
                <a:solidFill>
                  <a:srgbClr val="FC7500"/>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8" name="Date Placeholder 3"/>
          <p:cNvSpPr>
            <a:spLocks noGrp="1"/>
          </p:cNvSpPr>
          <p:nvPr>
            <p:ph type="dt" sz="half" idx="10"/>
          </p:nvPr>
        </p:nvSpPr>
        <p:spPr>
          <a:xfrm>
            <a:off x="792083" y="8601075"/>
            <a:ext cx="3696388" cy="400050"/>
          </a:xfrm>
        </p:spPr>
        <p:txBody>
          <a:bodyPr/>
          <a:lstStyle/>
          <a:p>
            <a:fld id="{EFB74383-FC05-4A30-BBAE-1EAA40A37F92}" type="datetime1">
              <a:rPr lang="fr-FR" smtClean="0"/>
              <a:t>26/09/2020</a:t>
            </a:fld>
            <a:endParaRPr kumimoji="0" lang="fr-FR"/>
          </a:p>
        </p:txBody>
      </p:sp>
      <p:sp>
        <p:nvSpPr>
          <p:cNvPr id="9" name="Footer Placeholder 4"/>
          <p:cNvSpPr>
            <a:spLocks noGrp="1"/>
          </p:cNvSpPr>
          <p:nvPr>
            <p:ph type="ftr" sz="quarter" idx="11"/>
          </p:nvPr>
        </p:nvSpPr>
        <p:spPr>
          <a:xfrm>
            <a:off x="5412568" y="8601075"/>
            <a:ext cx="5016527" cy="400050"/>
          </a:xfrm>
        </p:spPr>
        <p:txBody>
          <a:bodyPr/>
          <a:lstStyle/>
          <a:p>
            <a:endParaRPr kumimoji="0" lang="fr-FR"/>
          </a:p>
        </p:txBody>
      </p:sp>
      <p:sp>
        <p:nvSpPr>
          <p:cNvPr id="10" name="Slide Number Placeholder 5"/>
          <p:cNvSpPr>
            <a:spLocks noGrp="1"/>
          </p:cNvSpPr>
          <p:nvPr>
            <p:ph type="sldNum" sz="quarter" idx="12"/>
          </p:nvPr>
        </p:nvSpPr>
        <p:spPr>
          <a:xfrm>
            <a:off x="11353192" y="8601075"/>
            <a:ext cx="3696388"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ysage avec tit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3" name="Date Placeholder 2"/>
          <p:cNvSpPr>
            <a:spLocks noGrp="1"/>
          </p:cNvSpPr>
          <p:nvPr>
            <p:ph type="dt" sz="half" idx="10"/>
          </p:nvPr>
        </p:nvSpPr>
        <p:spPr/>
        <p:txBody>
          <a:bodyPr/>
          <a:lstStyle>
            <a:lvl1pPr eaLnBrk="1" latinLnBrk="0" hangingPunct="1">
              <a:defRPr kumimoji="0" lang="fr-FR">
                <a:solidFill>
                  <a:schemeClr val="bg1"/>
                </a:solidFill>
              </a:defRPr>
            </a:lvl1pPr>
          </a:lstStyle>
          <a:p>
            <a:fld id="{B216467B-524E-4AB4-82C3-4CEC508F3807}" type="datetime1">
              <a:rPr lang="fr-FR" smtClean="0"/>
              <a:t>26/09/2020</a:t>
            </a:fld>
            <a:endParaRPr kumimoji="0" lang="fr-FR"/>
          </a:p>
        </p:txBody>
      </p:sp>
      <p:sp>
        <p:nvSpPr>
          <p:cNvPr id="4" name="Footer Placeholder 3"/>
          <p:cNvSpPr>
            <a:spLocks noGrp="1"/>
          </p:cNvSpPr>
          <p:nvPr>
            <p:ph type="ftr" sz="quarter" idx="11"/>
          </p:nvPr>
        </p:nvSpPr>
        <p:spPr/>
        <p:txBody>
          <a:bodyPr/>
          <a:lstStyle>
            <a:lvl1pPr eaLnBrk="1" latinLnBrk="0" hangingPunct="1">
              <a:defRPr kumimoji="0" lang="fr-FR">
                <a:solidFill>
                  <a:schemeClr val="bg1"/>
                </a:solidFill>
              </a:defRPr>
            </a:lvl1pPr>
          </a:lstStyle>
          <a:p>
            <a:endParaRPr kumimoji="0" lang="fr-FR"/>
          </a:p>
        </p:txBody>
      </p:sp>
      <p:sp>
        <p:nvSpPr>
          <p:cNvPr id="5" name="Slide Number Placeholder 4"/>
          <p:cNvSpPr>
            <a:spLocks noGrp="1"/>
          </p:cNvSpPr>
          <p:nvPr>
            <p:ph type="sldNum" sz="quarter" idx="12"/>
          </p:nvPr>
        </p:nvSpPr>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
        <p:nvSpPr>
          <p:cNvPr id="6" name="Rectangle 9"/>
          <p:cNvSpPr>
            <a:spLocks noGrp="1" noChangeAspect="1"/>
          </p:cNvSpPr>
          <p:nvPr>
            <p:ph type="pic" sz="quarter" idx="13"/>
          </p:nvPr>
        </p:nvSpPr>
        <p:spPr>
          <a:xfrm>
            <a:off x="924098" y="486662"/>
            <a:ext cx="13929044" cy="7914388"/>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Clr>
                <a:srgbClr val="438086"/>
              </a:buClr>
              <a:buSzPct val="60000"/>
              <a:buFontTx/>
              <a:buNone/>
              <a:defRPr kumimoji="0" lang="fr-FR" sz="3700" i="0" kern="1200">
                <a:solidFill>
                  <a:srgbClr val="FC7500"/>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7" name="Text Placeholder 10"/>
          <p:cNvSpPr>
            <a:spLocks noGrp="1"/>
          </p:cNvSpPr>
          <p:nvPr>
            <p:ph type="body" sz="quarter" idx="14" hasCustomPrompt="1"/>
          </p:nvPr>
        </p:nvSpPr>
        <p:spPr>
          <a:xfrm>
            <a:off x="8844929" y="6900863"/>
            <a:ext cx="6996734" cy="662874"/>
          </a:xfrm>
          <a:solidFill>
            <a:schemeClr val="tx1">
              <a:alpha val="46000"/>
            </a:schemeClr>
          </a:solidFill>
        </p:spPr>
        <p:txBody>
          <a:bodyPr>
            <a:normAutofit/>
          </a:bodyPr>
          <a:lstStyle>
            <a:lvl1pPr eaLnBrk="1" latinLnBrk="0" hangingPunct="1">
              <a:buNone/>
              <a:defRPr kumimoji="0" lang="fr-FR" sz="4300" baseline="0">
                <a:solidFill>
                  <a:schemeClr val="bg1"/>
                </a:solidFill>
              </a:defRPr>
            </a:lvl1pPr>
          </a:lstStyle>
          <a:p>
            <a:pPr lvl="0"/>
            <a:r>
              <a:rPr kumimoji="0" lang="fr-FR"/>
              <a:t>Cliquez pour ajouter un titre</a:t>
            </a: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rait 2 poses avec légendes">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7817746" y="500063"/>
            <a:ext cx="5944700" cy="6004873"/>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7" name="Rectangle 8"/>
          <p:cNvSpPr>
            <a:spLocks noGrp="1" noChangeAspect="1"/>
          </p:cNvSpPr>
          <p:nvPr>
            <p:ph type="pic" sz="quarter" idx="14"/>
          </p:nvPr>
        </p:nvSpPr>
        <p:spPr>
          <a:xfrm>
            <a:off x="1485156" y="500063"/>
            <a:ext cx="5940624" cy="600075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8" name="Rectangle 7"/>
          <p:cNvSpPr>
            <a:spLocks noGrp="1"/>
          </p:cNvSpPr>
          <p:nvPr>
            <p:ph type="body" sz="quarter" idx="15" hasCustomPrompt="1"/>
          </p:nvPr>
        </p:nvSpPr>
        <p:spPr>
          <a:xfrm>
            <a:off x="1452152" y="6800850"/>
            <a:ext cx="6023134" cy="1400175"/>
          </a:xfrm>
        </p:spPr>
        <p:txBody>
          <a:bodyPr lIns="141951" rIns="14195" anchor="t" anchorCtr="0">
            <a:noAutofit/>
          </a:bodyPr>
          <a:lstStyle>
            <a:lvl1pPr marL="0" marR="0" indent="0" algn="ctr"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9" name="Rectangle 7"/>
          <p:cNvSpPr>
            <a:spLocks noGrp="1"/>
          </p:cNvSpPr>
          <p:nvPr>
            <p:ph type="body" sz="quarter" idx="16" hasCustomPrompt="1"/>
          </p:nvPr>
        </p:nvSpPr>
        <p:spPr>
          <a:xfrm>
            <a:off x="7805319" y="6800850"/>
            <a:ext cx="6023132" cy="1400175"/>
          </a:xfrm>
        </p:spPr>
        <p:txBody>
          <a:bodyPr lIns="141951" rIns="14195" anchor="t" anchorCtr="0">
            <a:noAutofit/>
          </a:bodyPr>
          <a:lstStyle>
            <a:lvl1pPr marL="0" marR="0" indent="0" algn="ctr"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12" name="Date Placeholder 3"/>
          <p:cNvSpPr>
            <a:spLocks noGrp="1"/>
          </p:cNvSpPr>
          <p:nvPr>
            <p:ph type="dt" sz="half" idx="10"/>
          </p:nvPr>
        </p:nvSpPr>
        <p:spPr>
          <a:xfrm>
            <a:off x="792083" y="8601075"/>
            <a:ext cx="3696388" cy="400050"/>
          </a:xfrm>
        </p:spPr>
        <p:txBody>
          <a:bodyPr/>
          <a:lstStyle/>
          <a:p>
            <a:fld id="{CFFCAEF1-7150-427C-B14C-2AD56213AFA1}" type="datetime1">
              <a:rPr lang="fr-FR" smtClean="0"/>
              <a:t>26/09/2020</a:t>
            </a:fld>
            <a:endParaRPr kumimoji="0" lang="fr-FR"/>
          </a:p>
        </p:txBody>
      </p:sp>
      <p:sp>
        <p:nvSpPr>
          <p:cNvPr id="13" name="Footer Placeholder 4"/>
          <p:cNvSpPr>
            <a:spLocks noGrp="1"/>
          </p:cNvSpPr>
          <p:nvPr>
            <p:ph type="ftr" sz="quarter" idx="11"/>
          </p:nvPr>
        </p:nvSpPr>
        <p:spPr>
          <a:xfrm>
            <a:off x="5148540" y="8601075"/>
            <a:ext cx="5016527" cy="400050"/>
          </a:xfrm>
        </p:spPr>
        <p:txBody>
          <a:bodyPr/>
          <a:lstStyle/>
          <a:p>
            <a:endParaRPr kumimoji="0" lang="fr-FR"/>
          </a:p>
        </p:txBody>
      </p:sp>
      <p:sp>
        <p:nvSpPr>
          <p:cNvPr id="14"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83" y="360462"/>
            <a:ext cx="14257497" cy="1500188"/>
          </a:xfrm>
          <a:prstGeom prst="rect">
            <a:avLst/>
          </a:prstGeom>
        </p:spPr>
        <p:txBody>
          <a:bodyPr vert="horz" lIns="141951" tIns="70976" rIns="141951" bIns="70976" rtlCol="0" anchor="ctr">
            <a:normAutofit/>
          </a:bodyPr>
          <a:lstStyle/>
          <a:p>
            <a:pPr eaLnBrk="1" latinLnBrk="0" hangingPunct="1"/>
            <a:r>
              <a:rPr kumimoji="0" lang="fr-FR"/>
              <a:t>Modifiez le style du titre</a:t>
            </a:r>
            <a:endParaRPr kumimoji="0" lang="en-US"/>
          </a:p>
        </p:txBody>
      </p:sp>
      <p:sp>
        <p:nvSpPr>
          <p:cNvPr id="3" name="Text Placeholder 2"/>
          <p:cNvSpPr>
            <a:spLocks noGrp="1"/>
          </p:cNvSpPr>
          <p:nvPr>
            <p:ph type="body" idx="1"/>
          </p:nvPr>
        </p:nvSpPr>
        <p:spPr>
          <a:xfrm>
            <a:off x="792083" y="2100263"/>
            <a:ext cx="14257497" cy="5940326"/>
          </a:xfrm>
          <a:prstGeom prst="rect">
            <a:avLst/>
          </a:prstGeom>
        </p:spPr>
        <p:txBody>
          <a:bodyPr vert="horz" lIns="141951" tIns="70976" rIns="141951" bIns="70976" rtlCol="0">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4" name="Date Placeholder 3"/>
          <p:cNvSpPr>
            <a:spLocks noGrp="1"/>
          </p:cNvSpPr>
          <p:nvPr>
            <p:ph type="dt" sz="half" idx="2"/>
          </p:nvPr>
        </p:nvSpPr>
        <p:spPr>
          <a:xfrm>
            <a:off x="792083" y="8601075"/>
            <a:ext cx="3696388" cy="400050"/>
          </a:xfrm>
          <a:prstGeom prst="rect">
            <a:avLst/>
          </a:prstGeom>
        </p:spPr>
        <p:txBody>
          <a:bodyPr vert="horz" lIns="141951" tIns="70976" rIns="141951" bIns="70976" rtlCol="0" anchor="ctr"/>
          <a:lstStyle>
            <a:lvl1pPr algn="l" eaLnBrk="1" latinLnBrk="0" hangingPunct="1">
              <a:defRPr kumimoji="0" lang="fr-FR" sz="1900">
                <a:solidFill>
                  <a:schemeClr val="tx1">
                    <a:tint val="75000"/>
                  </a:schemeClr>
                </a:solidFill>
              </a:defRPr>
            </a:lvl1pPr>
          </a:lstStyle>
          <a:p>
            <a:fld id="{950A0E65-2D26-4D6F-AD0A-A61E8AB97E0C}" type="datetime1">
              <a:rPr lang="fr-FR" smtClean="0"/>
              <a:t>26/09/2020</a:t>
            </a:fld>
            <a:endParaRPr kumimoji="0" lang="fr-FR"/>
          </a:p>
        </p:txBody>
      </p:sp>
      <p:sp>
        <p:nvSpPr>
          <p:cNvPr id="5" name="Footer Placeholder 4"/>
          <p:cNvSpPr>
            <a:spLocks noGrp="1"/>
          </p:cNvSpPr>
          <p:nvPr>
            <p:ph type="ftr" sz="quarter" idx="3"/>
          </p:nvPr>
        </p:nvSpPr>
        <p:spPr>
          <a:xfrm>
            <a:off x="5412568" y="8601075"/>
            <a:ext cx="5016527" cy="400050"/>
          </a:xfrm>
          <a:prstGeom prst="rect">
            <a:avLst/>
          </a:prstGeom>
        </p:spPr>
        <p:txBody>
          <a:bodyPr vert="horz" lIns="141951" tIns="70976" rIns="141951" bIns="70976" rtlCol="0" anchor="ctr"/>
          <a:lstStyle>
            <a:lvl1pPr algn="ctr" eaLnBrk="1" latinLnBrk="0" hangingPunct="1">
              <a:defRPr kumimoji="0" lang="fr-FR" sz="19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11353192" y="8601075"/>
            <a:ext cx="3696388" cy="400050"/>
          </a:xfrm>
          <a:prstGeom prst="rect">
            <a:avLst/>
          </a:prstGeom>
        </p:spPr>
        <p:txBody>
          <a:bodyPr vert="horz" lIns="141951" tIns="70976" rIns="141951" bIns="70976" rtlCol="0" anchor="ctr"/>
          <a:lstStyle>
            <a:lvl1pPr algn="r" eaLnBrk="1" latinLnBrk="0" hangingPunct="1">
              <a:defRPr kumimoji="0" lang="fr-FR" sz="1900">
                <a:solidFill>
                  <a:schemeClr val="tx1">
                    <a:tint val="75000"/>
                  </a:schemeClr>
                </a:solidFill>
              </a:defRPr>
            </a:lvl1pPr>
          </a:lstStyle>
          <a:p>
            <a:fld id="{80F88FF4-1BD9-4AA8-B980-C7776087ABAF}" type="slidenum">
              <a:t>‹N°›</a:t>
            </a:fld>
            <a:endParaRPr kumimoji="0" lang="fr-FR"/>
          </a:p>
        </p:txBody>
      </p:sp>
      <p:sp>
        <p:nvSpPr>
          <p:cNvPr id="7" name="Rectangle 6"/>
          <p:cNvSpPr/>
          <p:nvPr/>
        </p:nvSpPr>
        <p:spPr>
          <a:xfrm>
            <a:off x="14782293" y="0"/>
            <a:ext cx="936872" cy="9001125"/>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8" name="Straight Connector 7"/>
          <p:cNvCxnSpPr/>
          <p:nvPr/>
        </p:nvCxnSpPr>
        <p:spPr>
          <a:xfrm rot="5400000">
            <a:off x="11303775" y="4500563"/>
            <a:ext cx="9001125"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1" r:id="rId2"/>
    <p:sldLayoutId id="2147483661" r:id="rId3"/>
    <p:sldLayoutId id="2147483676" r:id="rId4"/>
    <p:sldLayoutId id="2147483657" r:id="rId5"/>
    <p:sldLayoutId id="2147483655" r:id="rId6"/>
    <p:sldLayoutId id="2147483674" r:id="rId7"/>
    <p:sldLayoutId id="2147483675" r:id="rId8"/>
    <p:sldLayoutId id="2147483670" r:id="rId9"/>
    <p:sldLayoutId id="2147483671" r:id="rId10"/>
    <p:sldLayoutId id="2147483679" r:id="rId11"/>
    <p:sldLayoutId id="2147483680" r:id="rId12"/>
    <p:sldLayoutId id="2147483672" r:id="rId13"/>
    <p:sldLayoutId id="2147483673" r:id="rId14"/>
    <p:sldLayoutId id="2147483650" r:id="rId15"/>
    <p:sldLayoutId id="2147483667" r:id="rId16"/>
    <p:sldLayoutId id="2147483668" r:id="rId17"/>
    <p:sldLayoutId id="2147483666" r:id="rId18"/>
    <p:sldLayoutId id="2147483664" r:id="rId19"/>
    <p:sldLayoutId id="2147483663" r:id="rId20"/>
    <p:sldLayoutId id="2147483653" r:id="rId21"/>
    <p:sldLayoutId id="2147483652" r:id="rId22"/>
    <p:sldLayoutId id="2147483660" r:id="rId23"/>
    <p:sldLayoutId id="2147483658" r:id="rId24"/>
    <p:sldLayoutId id="2147483665" r:id="rId25"/>
    <p:sldLayoutId id="2147483669" r:id="rId26"/>
    <p:sldLayoutId id="2147483654" r:id="rId27"/>
    <p:sldLayoutId id="2147483656" r:id="rId28"/>
    <p:sldLayoutId id="2147483684" r:id="rId29"/>
    <p:sldLayoutId id="2147483697" r:id="rId30"/>
    <p:sldLayoutId id="2147483712" r:id="rId31"/>
    <p:sldLayoutId id="2147483713" r:id="rId32"/>
  </p:sldLayoutIdLst>
  <p:transition spd="slow">
    <p:cover/>
  </p:transition>
  <p:hf hdr="0" ftr="0" dt="0"/>
  <p:txStyles>
    <p:titleStyle>
      <a:lvl1pPr algn="ctr" defTabSz="1419515" rtl="0" eaLnBrk="1" latinLnBrk="0" hangingPunct="1">
        <a:spcBef>
          <a:spcPct val="0"/>
        </a:spcBef>
        <a:buNone/>
        <a:defRPr kumimoji="0" lang="fr-FR" sz="6800" kern="1200">
          <a:solidFill>
            <a:schemeClr val="tx1"/>
          </a:solidFill>
          <a:latin typeface="+mj-lt"/>
          <a:ea typeface="+mj-ea"/>
          <a:cs typeface="+mj-cs"/>
        </a:defRPr>
      </a:lvl1pPr>
    </p:titleStyle>
    <p:bodyStyle>
      <a:lvl1pPr marL="532318" indent="-532318" algn="l" defTabSz="1419515" rtl="0" eaLnBrk="1" latinLnBrk="0" hangingPunct="1">
        <a:spcBef>
          <a:spcPct val="20000"/>
        </a:spcBef>
        <a:buFont typeface="Arial" pitchFamily="34" charset="0"/>
        <a:buChar char="•"/>
        <a:defRPr kumimoji="0" lang="fr-FR" sz="5000" kern="1200">
          <a:solidFill>
            <a:schemeClr val="tx1"/>
          </a:solidFill>
          <a:latin typeface="+mn-lt"/>
          <a:ea typeface="+mn-ea"/>
          <a:cs typeface="+mn-cs"/>
        </a:defRPr>
      </a:lvl1pPr>
      <a:lvl2pPr marL="1153356" indent="-443598" algn="l" defTabSz="1419515" rtl="0" eaLnBrk="1" latinLnBrk="0" hangingPunct="1">
        <a:spcBef>
          <a:spcPct val="20000"/>
        </a:spcBef>
        <a:buFont typeface="Arial" pitchFamily="34" charset="0"/>
        <a:buChar char="–"/>
        <a:defRPr kumimoji="0" lang="fr-FR" sz="4300" kern="1200">
          <a:solidFill>
            <a:schemeClr val="tx1"/>
          </a:solidFill>
          <a:latin typeface="+mn-lt"/>
          <a:ea typeface="+mn-ea"/>
          <a:cs typeface="+mn-cs"/>
        </a:defRPr>
      </a:lvl2pPr>
      <a:lvl3pPr marL="1774393" indent="-354879" algn="l" defTabSz="1419515" rtl="0" eaLnBrk="1" latinLnBrk="0" hangingPunct="1">
        <a:spcBef>
          <a:spcPct val="20000"/>
        </a:spcBef>
        <a:buFont typeface="Arial" pitchFamily="34" charset="0"/>
        <a:buChar char="•"/>
        <a:defRPr kumimoji="0" lang="fr-FR" sz="3700" kern="1200">
          <a:solidFill>
            <a:schemeClr val="tx1"/>
          </a:solidFill>
          <a:latin typeface="+mn-lt"/>
          <a:ea typeface="+mn-ea"/>
          <a:cs typeface="+mn-cs"/>
        </a:defRPr>
      </a:lvl3pPr>
      <a:lvl4pPr marL="2484150"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4pPr>
      <a:lvl5pPr marL="3193908"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5pPr>
      <a:lvl6pPr marL="3903665"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6pPr>
      <a:lvl7pPr marL="4613422"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7pPr>
      <a:lvl8pPr marL="5323180"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8pPr>
      <a:lvl9pPr marL="6032937"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9pPr>
    </p:bodyStyle>
    <p:otherStyle>
      <a:defPPr>
        <a:defRPr kumimoji="0" lang="fr-FR"/>
      </a:defPPr>
      <a:lvl1pPr marL="0" algn="l" defTabSz="1419515" rtl="0" eaLnBrk="1" latinLnBrk="0" hangingPunct="1">
        <a:defRPr kumimoji="0" lang="fr-FR" sz="2800" kern="1200">
          <a:solidFill>
            <a:schemeClr val="tx1"/>
          </a:solidFill>
          <a:latin typeface="+mn-lt"/>
          <a:ea typeface="+mn-ea"/>
          <a:cs typeface="+mn-cs"/>
        </a:defRPr>
      </a:lvl1pPr>
      <a:lvl2pPr marL="709757" algn="l" defTabSz="1419515" rtl="0" eaLnBrk="1" latinLnBrk="0" hangingPunct="1">
        <a:defRPr kumimoji="0" lang="fr-FR" sz="2800" kern="1200">
          <a:solidFill>
            <a:schemeClr val="tx1"/>
          </a:solidFill>
          <a:latin typeface="+mn-lt"/>
          <a:ea typeface="+mn-ea"/>
          <a:cs typeface="+mn-cs"/>
        </a:defRPr>
      </a:lvl2pPr>
      <a:lvl3pPr marL="1419515" algn="l" defTabSz="1419515" rtl="0" eaLnBrk="1" latinLnBrk="0" hangingPunct="1">
        <a:defRPr kumimoji="0" lang="fr-FR" sz="2800" kern="1200">
          <a:solidFill>
            <a:schemeClr val="tx1"/>
          </a:solidFill>
          <a:latin typeface="+mn-lt"/>
          <a:ea typeface="+mn-ea"/>
          <a:cs typeface="+mn-cs"/>
        </a:defRPr>
      </a:lvl3pPr>
      <a:lvl4pPr marL="2129272" algn="l" defTabSz="1419515" rtl="0" eaLnBrk="1" latinLnBrk="0" hangingPunct="1">
        <a:defRPr kumimoji="0" lang="fr-FR" sz="2800" kern="1200">
          <a:solidFill>
            <a:schemeClr val="tx1"/>
          </a:solidFill>
          <a:latin typeface="+mn-lt"/>
          <a:ea typeface="+mn-ea"/>
          <a:cs typeface="+mn-cs"/>
        </a:defRPr>
      </a:lvl4pPr>
      <a:lvl5pPr marL="2839029" algn="l" defTabSz="1419515" rtl="0" eaLnBrk="1" latinLnBrk="0" hangingPunct="1">
        <a:defRPr kumimoji="0" lang="fr-FR" sz="2800" kern="1200">
          <a:solidFill>
            <a:schemeClr val="tx1"/>
          </a:solidFill>
          <a:latin typeface="+mn-lt"/>
          <a:ea typeface="+mn-ea"/>
          <a:cs typeface="+mn-cs"/>
        </a:defRPr>
      </a:lvl5pPr>
      <a:lvl6pPr marL="3548786" algn="l" defTabSz="1419515" rtl="0" eaLnBrk="1" latinLnBrk="0" hangingPunct="1">
        <a:defRPr kumimoji="0" lang="fr-FR" sz="2800" kern="1200">
          <a:solidFill>
            <a:schemeClr val="tx1"/>
          </a:solidFill>
          <a:latin typeface="+mn-lt"/>
          <a:ea typeface="+mn-ea"/>
          <a:cs typeface="+mn-cs"/>
        </a:defRPr>
      </a:lvl6pPr>
      <a:lvl7pPr marL="4258544" algn="l" defTabSz="1419515" rtl="0" eaLnBrk="1" latinLnBrk="0" hangingPunct="1">
        <a:defRPr kumimoji="0" lang="fr-FR" sz="2800" kern="1200">
          <a:solidFill>
            <a:schemeClr val="tx1"/>
          </a:solidFill>
          <a:latin typeface="+mn-lt"/>
          <a:ea typeface="+mn-ea"/>
          <a:cs typeface="+mn-cs"/>
        </a:defRPr>
      </a:lvl7pPr>
      <a:lvl8pPr marL="4968301" algn="l" defTabSz="1419515" rtl="0" eaLnBrk="1" latinLnBrk="0" hangingPunct="1">
        <a:defRPr kumimoji="0" lang="fr-FR" sz="2800" kern="1200">
          <a:solidFill>
            <a:schemeClr val="tx1"/>
          </a:solidFill>
          <a:latin typeface="+mn-lt"/>
          <a:ea typeface="+mn-ea"/>
          <a:cs typeface="+mn-cs"/>
        </a:defRPr>
      </a:lvl8pPr>
      <a:lvl9pPr marL="5678058" algn="l" defTabSz="1419515" rtl="0" eaLnBrk="1" latinLnBrk="0" hangingPunct="1">
        <a:defRPr kumimoji="0" lang="fr-F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92163" y="360363"/>
            <a:ext cx="14257337" cy="1500187"/>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792163" y="2100263"/>
            <a:ext cx="14257337" cy="5940425"/>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792163" y="8342313"/>
            <a:ext cx="3695700" cy="4794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1B3C0-D8DA-4601-9237-720014444DA5}" type="datetime1">
              <a:rPr lang="fr-FR" smtClean="0"/>
              <a:t>26/09/2020</a:t>
            </a:fld>
            <a:endParaRPr lang="fr-FR"/>
          </a:p>
        </p:txBody>
      </p:sp>
      <p:sp>
        <p:nvSpPr>
          <p:cNvPr id="5" name="Espace réservé du pied de page 4"/>
          <p:cNvSpPr>
            <a:spLocks noGrp="1"/>
          </p:cNvSpPr>
          <p:nvPr>
            <p:ph type="ftr" sz="quarter" idx="3"/>
          </p:nvPr>
        </p:nvSpPr>
        <p:spPr>
          <a:xfrm>
            <a:off x="5411788" y="8342313"/>
            <a:ext cx="5018087" cy="4794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11353800" y="8342313"/>
            <a:ext cx="3695700" cy="4794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6063B-CAC5-430C-B7D7-881193E37FDE}" type="slidenum">
              <a:rPr lang="fr-FR" smtClean="0"/>
              <a:t>‹N°›</a:t>
            </a:fld>
            <a:endParaRPr lang="fr-FR"/>
          </a:p>
        </p:txBody>
      </p:sp>
    </p:spTree>
    <p:extLst>
      <p:ext uri="{BB962C8B-B14F-4D97-AF65-F5344CB8AC3E}">
        <p14:creationId xmlns:p14="http://schemas.microsoft.com/office/powerpoint/2010/main" val="366497353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slow">
    <p:cove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jpe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éalisations\IB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1DE5C375-C11E-426C-8C89-AB193935AAC9}"/>
              </a:ext>
            </a:extLst>
          </p:cNvPr>
          <p:cNvSpPr/>
          <p:nvPr/>
        </p:nvSpPr>
        <p:spPr>
          <a:xfrm>
            <a:off x="1800151" y="3646404"/>
            <a:ext cx="11449272" cy="1698104"/>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fr-MA" sz="3600" dirty="0">
                <a:solidFill>
                  <a:schemeClr val="accent1"/>
                </a:solidFill>
                <a:latin typeface="Tw Cen MT" panose="020B0602020104020603" pitchFamily="34" charset="0"/>
              </a:rPr>
              <a:t>Conception et Réalisation </a:t>
            </a:r>
            <a:r>
              <a:rPr lang="fr-FR" sz="3600" dirty="0">
                <a:solidFill>
                  <a:schemeClr val="accent1"/>
                </a:solidFill>
                <a:latin typeface="Tw Cen MT" panose="020B0602020104020603" pitchFamily="34" charset="0"/>
              </a:rPr>
              <a:t>d’une Solution Informatique</a:t>
            </a:r>
            <a:r>
              <a:rPr lang="fr-MQ" sz="3600" dirty="0">
                <a:solidFill>
                  <a:schemeClr val="accent1"/>
                </a:solidFill>
                <a:latin typeface="Tw Cen MT" panose="020B0602020104020603" pitchFamily="34" charset="0"/>
              </a:rPr>
              <a:t> de </a:t>
            </a:r>
            <a:r>
              <a:rPr lang="fr-FR" sz="3600" dirty="0">
                <a:solidFill>
                  <a:schemeClr val="accent1"/>
                </a:solidFill>
                <a:latin typeface="Tw Cen MT" panose="020B0602020104020603" pitchFamily="34" charset="0"/>
              </a:rPr>
              <a:t> Test de Personnalité</a:t>
            </a:r>
          </a:p>
          <a:p>
            <a:pPr algn="ctr"/>
            <a:endParaRPr lang="fr-FR" sz="3600" dirty="0">
              <a:solidFill>
                <a:schemeClr val="accent1"/>
              </a:solidFill>
              <a:latin typeface="Tw Cen MT" panose="020B0602020104020603" pitchFamily="34" charset="0"/>
            </a:endParaRPr>
          </a:p>
        </p:txBody>
      </p:sp>
      <p:sp>
        <p:nvSpPr>
          <p:cNvPr id="11" name="TextBox 10">
            <a:extLst>
              <a:ext uri="{FF2B5EF4-FFF2-40B4-BE49-F238E27FC236}">
                <a16:creationId xmlns:a16="http://schemas.microsoft.com/office/drawing/2014/main" id="{7B50BE49-8875-4F3F-9114-E98B72E09BBC}"/>
              </a:ext>
            </a:extLst>
          </p:cNvPr>
          <p:cNvSpPr txBox="1"/>
          <p:nvPr/>
        </p:nvSpPr>
        <p:spPr>
          <a:xfrm>
            <a:off x="4968503" y="8591222"/>
            <a:ext cx="5832648" cy="369332"/>
          </a:xfrm>
          <a:prstGeom prst="rect">
            <a:avLst/>
          </a:prstGeom>
          <a:noFill/>
        </p:spPr>
        <p:txBody>
          <a:bodyPr wrap="square" rtlCol="0">
            <a:spAutoFit/>
          </a:bodyPr>
          <a:lstStyle/>
          <a:p>
            <a:pPr algn="ctr"/>
            <a:r>
              <a:rPr lang="fr-FR" sz="1800" dirty="0">
                <a:solidFill>
                  <a:srgbClr val="008080"/>
                </a:solidFill>
                <a:effectLst>
                  <a:outerShdw blurRad="38100" dist="38100" dir="2700000" algn="tl">
                    <a:srgbClr val="000000">
                      <a:alpha val="43137"/>
                    </a:srgbClr>
                  </a:outerShdw>
                </a:effectLst>
              </a:rPr>
              <a:t>Année universitaire </a:t>
            </a:r>
            <a:r>
              <a:rPr lang="en-US" sz="1800" dirty="0">
                <a:solidFill>
                  <a:srgbClr val="008080"/>
                </a:solidFill>
                <a:effectLst>
                  <a:outerShdw blurRad="38100" dist="38100" dir="2700000" algn="tl">
                    <a:srgbClr val="000000">
                      <a:alpha val="43137"/>
                    </a:srgbClr>
                  </a:outerShdw>
                </a:effectLst>
              </a:rPr>
              <a:t>: 2019 - 2020</a:t>
            </a:r>
          </a:p>
        </p:txBody>
      </p:sp>
      <p:sp>
        <p:nvSpPr>
          <p:cNvPr id="17" name="TextBox 16">
            <a:extLst>
              <a:ext uri="{FF2B5EF4-FFF2-40B4-BE49-F238E27FC236}">
                <a16:creationId xmlns:a16="http://schemas.microsoft.com/office/drawing/2014/main" id="{D0C4BDAE-5619-4508-B969-6A57C0677D4F}"/>
              </a:ext>
            </a:extLst>
          </p:cNvPr>
          <p:cNvSpPr txBox="1"/>
          <p:nvPr/>
        </p:nvSpPr>
        <p:spPr>
          <a:xfrm>
            <a:off x="4536455" y="5570878"/>
            <a:ext cx="5112424" cy="830997"/>
          </a:xfrm>
          <a:prstGeom prst="rect">
            <a:avLst/>
          </a:prstGeom>
          <a:noFill/>
        </p:spPr>
        <p:txBody>
          <a:bodyPr wrap="square" rtlCol="0">
            <a:spAutoFit/>
          </a:bodyPr>
          <a:lstStyle/>
          <a:p>
            <a:pPr algn="ctr"/>
            <a:r>
              <a:rPr lang="en-US" sz="2400" dirty="0">
                <a:solidFill>
                  <a:srgbClr val="008080"/>
                </a:solidFill>
              </a:rPr>
              <a:t>Soutenu par : </a:t>
            </a:r>
          </a:p>
          <a:p>
            <a:pPr algn="ctr"/>
            <a:r>
              <a:rPr lang="en-US" sz="2400" dirty="0">
                <a:solidFill>
                  <a:schemeClr val="accent1"/>
                </a:solidFill>
              </a:rPr>
              <a:t>Ouakili Omar</a:t>
            </a:r>
            <a:endParaRPr lang="fr-FR" sz="2400" dirty="0">
              <a:solidFill>
                <a:schemeClr val="accent1"/>
              </a:solidFill>
            </a:endParaRPr>
          </a:p>
        </p:txBody>
      </p:sp>
      <p:pic>
        <p:nvPicPr>
          <p:cNvPr id="7" name="Image 6" descr="Une image contenant objet&#10;&#10;Description générée automatiquement">
            <a:extLst>
              <a:ext uri="{FF2B5EF4-FFF2-40B4-BE49-F238E27FC236}">
                <a16:creationId xmlns:a16="http://schemas.microsoft.com/office/drawing/2014/main" id="{90A747EE-CC58-487A-BC17-B61C79DDE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241" y="-499779"/>
            <a:ext cx="7620000" cy="3590925"/>
          </a:xfrm>
          <a:prstGeom prst="rect">
            <a:avLst/>
          </a:prstGeom>
        </p:spPr>
      </p:pic>
      <p:pic>
        <p:nvPicPr>
          <p:cNvPr id="12" name="Picture 4" descr="Image associÃ©e">
            <a:extLst>
              <a:ext uri="{FF2B5EF4-FFF2-40B4-BE49-F238E27FC236}">
                <a16:creationId xmlns:a16="http://schemas.microsoft.com/office/drawing/2014/main" id="{4BFF847F-3013-4143-809B-98710CD953E4}"/>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9949905" y="-394600"/>
            <a:ext cx="5055348" cy="290902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D5732595-FF46-4829-BE03-E0508CDCCFFE}"/>
              </a:ext>
            </a:extLst>
          </p:cNvPr>
          <p:cNvSpPr txBox="1"/>
          <p:nvPr/>
        </p:nvSpPr>
        <p:spPr>
          <a:xfrm>
            <a:off x="10461677" y="6660802"/>
            <a:ext cx="4248472" cy="1569660"/>
          </a:xfrm>
          <a:prstGeom prst="rect">
            <a:avLst/>
          </a:prstGeom>
          <a:noFill/>
        </p:spPr>
        <p:txBody>
          <a:bodyPr wrap="square">
            <a:spAutoFit/>
          </a:bodyPr>
          <a:lstStyle/>
          <a:p>
            <a:r>
              <a:rPr lang="fr-FR" sz="2400" dirty="0">
                <a:solidFill>
                  <a:srgbClr val="008080"/>
                </a:solidFill>
              </a:rPr>
              <a:t>Membres de jury : </a:t>
            </a:r>
          </a:p>
          <a:p>
            <a:r>
              <a:rPr lang="fr-FR" sz="2400" dirty="0">
                <a:solidFill>
                  <a:schemeClr val="accent1"/>
                </a:solidFill>
              </a:rPr>
              <a:t>M.BOUSMAH </a:t>
            </a:r>
          </a:p>
          <a:p>
            <a:r>
              <a:rPr lang="fr-FR" sz="2400" dirty="0">
                <a:solidFill>
                  <a:schemeClr val="accent1"/>
                </a:solidFill>
              </a:rPr>
              <a:t>M.ATIB</a:t>
            </a:r>
          </a:p>
          <a:p>
            <a:r>
              <a:rPr lang="fr-FR" sz="2400" dirty="0">
                <a:solidFill>
                  <a:schemeClr val="accent1"/>
                </a:solidFill>
              </a:rPr>
              <a:t>M.KARAM</a:t>
            </a:r>
          </a:p>
        </p:txBody>
      </p:sp>
      <p:sp>
        <p:nvSpPr>
          <p:cNvPr id="10" name="Rectangle: Rounded Corners 2">
            <a:extLst>
              <a:ext uri="{FF2B5EF4-FFF2-40B4-BE49-F238E27FC236}">
                <a16:creationId xmlns:a16="http://schemas.microsoft.com/office/drawing/2014/main" id="{6B1371DA-71E7-4FCF-8E9A-D33CD6F37E38}"/>
              </a:ext>
            </a:extLst>
          </p:cNvPr>
          <p:cNvSpPr/>
          <p:nvPr/>
        </p:nvSpPr>
        <p:spPr>
          <a:xfrm>
            <a:off x="504007" y="6660802"/>
            <a:ext cx="5976664" cy="1463448"/>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fr-FR"/>
            </a:defPPr>
            <a:lvl1pPr marL="0" algn="l" defTabSz="1419515" rtl="0" eaLnBrk="1" latinLnBrk="0" hangingPunct="1">
              <a:defRPr lang="fr-FR" sz="2800" kern="1200">
                <a:solidFill>
                  <a:schemeClr val="dk1"/>
                </a:solidFill>
                <a:latin typeface="+mn-lt"/>
                <a:ea typeface="+mn-ea"/>
                <a:cs typeface="+mn-cs"/>
              </a:defRPr>
            </a:lvl1pPr>
            <a:lvl2pPr marL="709757" algn="l" defTabSz="1419515" rtl="0" eaLnBrk="1" latinLnBrk="0" hangingPunct="1">
              <a:defRPr lang="fr-FR" sz="2800" kern="1200">
                <a:solidFill>
                  <a:schemeClr val="dk1"/>
                </a:solidFill>
                <a:latin typeface="+mn-lt"/>
                <a:ea typeface="+mn-ea"/>
                <a:cs typeface="+mn-cs"/>
              </a:defRPr>
            </a:lvl2pPr>
            <a:lvl3pPr marL="1419515" algn="l" defTabSz="1419515" rtl="0" eaLnBrk="1" latinLnBrk="0" hangingPunct="1">
              <a:defRPr lang="fr-FR" sz="2800" kern="1200">
                <a:solidFill>
                  <a:schemeClr val="dk1"/>
                </a:solidFill>
                <a:latin typeface="+mn-lt"/>
                <a:ea typeface="+mn-ea"/>
                <a:cs typeface="+mn-cs"/>
              </a:defRPr>
            </a:lvl3pPr>
            <a:lvl4pPr marL="2129272" algn="l" defTabSz="1419515" rtl="0" eaLnBrk="1" latinLnBrk="0" hangingPunct="1">
              <a:defRPr lang="fr-FR" sz="2800" kern="1200">
                <a:solidFill>
                  <a:schemeClr val="dk1"/>
                </a:solidFill>
                <a:latin typeface="+mn-lt"/>
                <a:ea typeface="+mn-ea"/>
                <a:cs typeface="+mn-cs"/>
              </a:defRPr>
            </a:lvl4pPr>
            <a:lvl5pPr marL="2839029" algn="l" defTabSz="1419515" rtl="0" eaLnBrk="1" latinLnBrk="0" hangingPunct="1">
              <a:defRPr lang="fr-FR" sz="2800" kern="1200">
                <a:solidFill>
                  <a:schemeClr val="dk1"/>
                </a:solidFill>
                <a:latin typeface="+mn-lt"/>
                <a:ea typeface="+mn-ea"/>
                <a:cs typeface="+mn-cs"/>
              </a:defRPr>
            </a:lvl5pPr>
            <a:lvl6pPr marL="3548786" algn="l" defTabSz="1419515" rtl="0" eaLnBrk="1" latinLnBrk="0" hangingPunct="1">
              <a:defRPr lang="fr-FR" sz="2800" kern="1200">
                <a:solidFill>
                  <a:schemeClr val="dk1"/>
                </a:solidFill>
                <a:latin typeface="+mn-lt"/>
                <a:ea typeface="+mn-ea"/>
                <a:cs typeface="+mn-cs"/>
              </a:defRPr>
            </a:lvl6pPr>
            <a:lvl7pPr marL="4258544" algn="l" defTabSz="1419515" rtl="0" eaLnBrk="1" latinLnBrk="0" hangingPunct="1">
              <a:defRPr lang="fr-FR" sz="2800" kern="1200">
                <a:solidFill>
                  <a:schemeClr val="dk1"/>
                </a:solidFill>
                <a:latin typeface="+mn-lt"/>
                <a:ea typeface="+mn-ea"/>
                <a:cs typeface="+mn-cs"/>
              </a:defRPr>
            </a:lvl7pPr>
            <a:lvl8pPr marL="4968301" algn="l" defTabSz="1419515" rtl="0" eaLnBrk="1" latinLnBrk="0" hangingPunct="1">
              <a:defRPr lang="fr-FR" sz="2800" kern="1200">
                <a:solidFill>
                  <a:schemeClr val="dk1"/>
                </a:solidFill>
                <a:latin typeface="+mn-lt"/>
                <a:ea typeface="+mn-ea"/>
                <a:cs typeface="+mn-cs"/>
              </a:defRPr>
            </a:lvl8pPr>
            <a:lvl9pPr marL="5678058" algn="l" defTabSz="1419515" rtl="0" eaLnBrk="1" latinLnBrk="0" hangingPunct="1">
              <a:defRPr lang="fr-FR" sz="2800" kern="1200">
                <a:solidFill>
                  <a:schemeClr val="dk1"/>
                </a:solidFill>
                <a:latin typeface="+mn-lt"/>
                <a:ea typeface="+mn-ea"/>
                <a:cs typeface="+mn-cs"/>
              </a:defRPr>
            </a:lvl9pPr>
          </a:lstStyle>
          <a:p>
            <a:r>
              <a:rPr lang="fr-FR" sz="2400" dirty="0">
                <a:solidFill>
                  <a:srgbClr val="008080"/>
                </a:solidFill>
              </a:rPr>
              <a:t>Encadré</a:t>
            </a:r>
            <a:r>
              <a:rPr lang="en-US" sz="2400" dirty="0">
                <a:solidFill>
                  <a:srgbClr val="008080"/>
                </a:solidFill>
              </a:rPr>
              <a:t> par </a:t>
            </a:r>
            <a:r>
              <a:rPr lang="en-US" sz="2000" b="1" dirty="0">
                <a:solidFill>
                  <a:srgbClr val="008080"/>
                </a:solidFill>
              </a:rPr>
              <a:t>:</a:t>
            </a:r>
            <a:r>
              <a:rPr lang="fr-FR" sz="2400" dirty="0">
                <a:solidFill>
                  <a:schemeClr val="accent1"/>
                </a:solidFill>
              </a:rPr>
              <a:t>                                </a:t>
            </a:r>
          </a:p>
          <a:p>
            <a:r>
              <a:rPr lang="fr-FR" sz="2400" dirty="0">
                <a:solidFill>
                  <a:schemeClr val="accent1"/>
                </a:solidFill>
              </a:rPr>
              <a:t>M.BOUSMAH </a:t>
            </a:r>
          </a:p>
          <a:p>
            <a:r>
              <a:rPr lang="fr-FR" sz="2400" dirty="0">
                <a:solidFill>
                  <a:schemeClr val="accent1"/>
                </a:solidFill>
              </a:rPr>
              <a:t>M.CHEIKHAOUI</a:t>
            </a:r>
          </a:p>
          <a:p>
            <a:pPr>
              <a:tabLst>
                <a:tab pos="3373438" algn="l"/>
              </a:tabLst>
            </a:pPr>
            <a:r>
              <a:rPr lang="fr-FR" sz="1800" dirty="0">
                <a:solidFill>
                  <a:schemeClr val="accent1"/>
                </a:solidFill>
              </a:rPr>
              <a:t>   </a:t>
            </a:r>
            <a:endParaRPr lang="en-US" sz="1800" dirty="0">
              <a:solidFill>
                <a:schemeClr val="accent1"/>
              </a:solidFill>
            </a:endParaRPr>
          </a:p>
        </p:txBody>
      </p:sp>
      <p:sp>
        <p:nvSpPr>
          <p:cNvPr id="13" name="ZoneTexte 12">
            <a:extLst>
              <a:ext uri="{FF2B5EF4-FFF2-40B4-BE49-F238E27FC236}">
                <a16:creationId xmlns:a16="http://schemas.microsoft.com/office/drawing/2014/main" id="{B393296F-B92C-44DC-800B-98F9D815C874}"/>
              </a:ext>
            </a:extLst>
          </p:cNvPr>
          <p:cNvSpPr txBox="1"/>
          <p:nvPr/>
        </p:nvSpPr>
        <p:spPr>
          <a:xfrm>
            <a:off x="3031787" y="2539802"/>
            <a:ext cx="8785412" cy="769441"/>
          </a:xfrm>
          <a:prstGeom prst="rect">
            <a:avLst/>
          </a:prstGeom>
          <a:noFill/>
        </p:spPr>
        <p:txBody>
          <a:bodyPr wrap="square">
            <a:spAutoFit/>
          </a:bodyPr>
          <a:lstStyle/>
          <a:p>
            <a:pPr algn="ctr"/>
            <a:r>
              <a:rPr lang="fr-FR" sz="4400" b="1" dirty="0">
                <a:solidFill>
                  <a:srgbClr val="008080"/>
                </a:solidFill>
                <a:effectLst>
                  <a:outerShdw blurRad="38100" dist="38100" dir="2700000" algn="tl">
                    <a:srgbClr val="000000">
                      <a:alpha val="43137"/>
                    </a:srgbClr>
                  </a:outerShdw>
                </a:effectLst>
                <a:latin typeface="Tw Cen MT" panose="020B0602020104020603" pitchFamily="34" charset="0"/>
              </a:rPr>
              <a:t>Soutenance du Projet de Fin d’Études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10</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Diagramme de cas d’utilisation</a:t>
            </a:r>
          </a:p>
        </p:txBody>
      </p:sp>
      <p:sp>
        <p:nvSpPr>
          <p:cNvPr id="11" name="TextBox 10">
            <a:extLst>
              <a:ext uri="{FF2B5EF4-FFF2-40B4-BE49-F238E27FC236}">
                <a16:creationId xmlns:a16="http://schemas.microsoft.com/office/drawing/2014/main" id="{6CFC8702-7DA9-41FB-AB1A-61E25936704E}"/>
              </a:ext>
            </a:extLst>
          </p:cNvPr>
          <p:cNvSpPr txBox="1"/>
          <p:nvPr/>
        </p:nvSpPr>
        <p:spPr>
          <a:xfrm>
            <a:off x="287983" y="1611549"/>
            <a:ext cx="9217024" cy="523220"/>
          </a:xfrm>
          <a:prstGeom prst="rect">
            <a:avLst/>
          </a:prstGeom>
          <a:noFill/>
        </p:spPr>
        <p:txBody>
          <a:bodyPr wrap="square" rtlCol="0">
            <a:spAutoFit/>
          </a:bodyPr>
          <a:lstStyle/>
          <a:p>
            <a:endParaRPr lang="fr-FR" dirty="0">
              <a:solidFill>
                <a:schemeClr val="accent4"/>
              </a:solidFill>
              <a:latin typeface="Tw Cen MT" panose="020B0602020104020603" pitchFamily="34" charset="0"/>
            </a:endParaRPr>
          </a:p>
        </p:txBody>
      </p:sp>
      <p:pic>
        <p:nvPicPr>
          <p:cNvPr id="5" name="Image 4">
            <a:extLst>
              <a:ext uri="{FF2B5EF4-FFF2-40B4-BE49-F238E27FC236}">
                <a16:creationId xmlns:a16="http://schemas.microsoft.com/office/drawing/2014/main" id="{9E7D7E62-8B14-47F6-92E3-7D94D196C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14" y="1260203"/>
            <a:ext cx="13813495" cy="7128792"/>
          </a:xfrm>
          <a:prstGeom prst="rect">
            <a:avLst/>
          </a:prstGeom>
        </p:spPr>
      </p:pic>
    </p:spTree>
    <p:extLst>
      <p:ext uri="{BB962C8B-B14F-4D97-AF65-F5344CB8AC3E}">
        <p14:creationId xmlns:p14="http://schemas.microsoft.com/office/powerpoint/2010/main" val="67168567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11</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Diagramme des classes</a:t>
            </a:r>
          </a:p>
        </p:txBody>
      </p:sp>
      <p:sp>
        <p:nvSpPr>
          <p:cNvPr id="8" name="Rectangle 7">
            <a:extLst>
              <a:ext uri="{FF2B5EF4-FFF2-40B4-BE49-F238E27FC236}">
                <a16:creationId xmlns:a16="http://schemas.microsoft.com/office/drawing/2014/main" id="{C23AA520-7A81-4FD7-B8F1-52F061BEA92D}"/>
              </a:ext>
            </a:extLst>
          </p:cNvPr>
          <p:cNvSpPr/>
          <p:nvPr/>
        </p:nvSpPr>
        <p:spPr>
          <a:xfrm>
            <a:off x="1584127" y="1243967"/>
            <a:ext cx="12229318" cy="7340873"/>
          </a:xfrm>
          <a:prstGeom prst="rect">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Image 4">
            <a:extLst>
              <a:ext uri="{FF2B5EF4-FFF2-40B4-BE49-F238E27FC236}">
                <a16:creationId xmlns:a16="http://schemas.microsoft.com/office/drawing/2014/main" id="{994F94DE-05CC-4D33-AC0C-6083E257B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43" y="1116186"/>
            <a:ext cx="13291393" cy="7484889"/>
          </a:xfrm>
          <a:prstGeom prst="rect">
            <a:avLst/>
          </a:prstGeom>
        </p:spPr>
      </p:pic>
    </p:spTree>
    <p:extLst>
      <p:ext uri="{BB962C8B-B14F-4D97-AF65-F5344CB8AC3E}">
        <p14:creationId xmlns:p14="http://schemas.microsoft.com/office/powerpoint/2010/main" val="313764284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B06A7-55C5-41A1-BD59-87BC5F207418}"/>
              </a:ext>
            </a:extLst>
          </p:cNvPr>
          <p:cNvSpPr>
            <a:spLocks noGrp="1"/>
          </p:cNvSpPr>
          <p:nvPr>
            <p:ph type="title"/>
          </p:nvPr>
        </p:nvSpPr>
        <p:spPr>
          <a:xfrm>
            <a:off x="792083" y="252091"/>
            <a:ext cx="13481577" cy="792087"/>
          </a:xfrm>
        </p:spPr>
        <p:txBody>
          <a:bodyPr/>
          <a:lstStyle/>
          <a:p>
            <a:r>
              <a:rPr lang="fr-MA" sz="4400" dirty="0">
                <a:solidFill>
                  <a:schemeClr val="accent1"/>
                </a:solidFill>
                <a:latin typeface="Tw Cen MT" panose="020B0602020104020603" pitchFamily="34" charset="0"/>
              </a:rPr>
              <a:t>diagramme séquence d’un utilisateur </a:t>
            </a:r>
            <a:endParaRPr lang="fr-FR" sz="4400" dirty="0">
              <a:solidFill>
                <a:schemeClr val="accent1"/>
              </a:solidFill>
              <a:latin typeface="Tw Cen MT" panose="020B0602020104020603" pitchFamily="34" charset="0"/>
            </a:endParaRPr>
          </a:p>
        </p:txBody>
      </p:sp>
      <p:sp>
        <p:nvSpPr>
          <p:cNvPr id="7" name="Espace réservé du numéro de diapositive 6">
            <a:extLst>
              <a:ext uri="{FF2B5EF4-FFF2-40B4-BE49-F238E27FC236}">
                <a16:creationId xmlns:a16="http://schemas.microsoft.com/office/drawing/2014/main" id="{134BC67F-FC42-47FC-B4E1-64BC1AD42045}"/>
              </a:ext>
            </a:extLst>
          </p:cNvPr>
          <p:cNvSpPr>
            <a:spLocks noGrp="1"/>
          </p:cNvSpPr>
          <p:nvPr>
            <p:ph type="sldNum" sz="quarter" idx="12"/>
          </p:nvPr>
        </p:nvSpPr>
        <p:spPr/>
        <p:txBody>
          <a:bodyPr/>
          <a:lstStyle/>
          <a:p>
            <a:fld id="{80F88FF4-1BD9-4AA8-B980-C7776087ABAF}" type="slidenum">
              <a:rPr lang="fr-FR" smtClean="0"/>
              <a:t>12</a:t>
            </a:fld>
            <a:endParaRPr kumimoji="0" lang="fr-FR"/>
          </a:p>
        </p:txBody>
      </p:sp>
      <p:pic>
        <p:nvPicPr>
          <p:cNvPr id="8" name="Image 7">
            <a:extLst>
              <a:ext uri="{FF2B5EF4-FFF2-40B4-BE49-F238E27FC236}">
                <a16:creationId xmlns:a16="http://schemas.microsoft.com/office/drawing/2014/main" id="{7FF23B63-C880-4E09-9BEE-C325EEFD90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2082" y="1476226"/>
            <a:ext cx="13481577" cy="6768752"/>
          </a:xfrm>
          <a:prstGeom prst="rect">
            <a:avLst/>
          </a:prstGeom>
          <a:noFill/>
          <a:ln>
            <a:noFill/>
          </a:ln>
        </p:spPr>
      </p:pic>
    </p:spTree>
    <p:extLst>
      <p:ext uri="{BB962C8B-B14F-4D97-AF65-F5344CB8AC3E}">
        <p14:creationId xmlns:p14="http://schemas.microsoft.com/office/powerpoint/2010/main" val="407008837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32806-281F-49F5-975B-07B2DAEE45B7}"/>
              </a:ext>
            </a:extLst>
          </p:cNvPr>
          <p:cNvSpPr>
            <a:spLocks noGrp="1"/>
          </p:cNvSpPr>
          <p:nvPr>
            <p:ph type="title"/>
          </p:nvPr>
        </p:nvSpPr>
        <p:spPr>
          <a:xfrm>
            <a:off x="792083" y="396107"/>
            <a:ext cx="13481577" cy="1584176"/>
          </a:xfrm>
        </p:spPr>
        <p:txBody>
          <a:bodyPr>
            <a:normAutofit fontScale="90000"/>
          </a:bodyPr>
          <a:lstStyle/>
          <a:p>
            <a:r>
              <a:rPr lang="fr-MA" sz="4400" dirty="0">
                <a:solidFill>
                  <a:schemeClr val="accent1"/>
                </a:solidFill>
                <a:latin typeface="Tw Cen MT" panose="020B0602020104020603" pitchFamily="34" charset="0"/>
              </a:rPr>
              <a:t>diagramme séquence d’un Admin</a:t>
            </a:r>
            <a:br>
              <a:rPr lang="fr-FR"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fr-FR" dirty="0"/>
          </a:p>
        </p:txBody>
      </p:sp>
      <p:sp>
        <p:nvSpPr>
          <p:cNvPr id="7" name="Espace réservé du numéro de diapositive 6">
            <a:extLst>
              <a:ext uri="{FF2B5EF4-FFF2-40B4-BE49-F238E27FC236}">
                <a16:creationId xmlns:a16="http://schemas.microsoft.com/office/drawing/2014/main" id="{06EB682C-B759-4ABD-9731-4D4856A3F41A}"/>
              </a:ext>
            </a:extLst>
          </p:cNvPr>
          <p:cNvSpPr>
            <a:spLocks noGrp="1"/>
          </p:cNvSpPr>
          <p:nvPr>
            <p:ph type="sldNum" sz="quarter" idx="12"/>
          </p:nvPr>
        </p:nvSpPr>
        <p:spPr/>
        <p:txBody>
          <a:bodyPr/>
          <a:lstStyle/>
          <a:p>
            <a:fld id="{80F88FF4-1BD9-4AA8-B980-C7776087ABAF}" type="slidenum">
              <a:rPr lang="fr-FR" smtClean="0"/>
              <a:t>13</a:t>
            </a:fld>
            <a:endParaRPr kumimoji="0" lang="fr-FR"/>
          </a:p>
        </p:txBody>
      </p:sp>
      <p:pic>
        <p:nvPicPr>
          <p:cNvPr id="8" name="Image 7">
            <a:extLst>
              <a:ext uri="{FF2B5EF4-FFF2-40B4-BE49-F238E27FC236}">
                <a16:creationId xmlns:a16="http://schemas.microsoft.com/office/drawing/2014/main" id="{30032207-F9D4-406E-90AC-621189FA64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9990" y="1585912"/>
            <a:ext cx="14029519" cy="6731074"/>
          </a:xfrm>
          <a:prstGeom prst="rect">
            <a:avLst/>
          </a:prstGeom>
          <a:noFill/>
          <a:ln>
            <a:noFill/>
          </a:ln>
        </p:spPr>
      </p:pic>
    </p:spTree>
    <p:extLst>
      <p:ext uri="{BB962C8B-B14F-4D97-AF65-F5344CB8AC3E}">
        <p14:creationId xmlns:p14="http://schemas.microsoft.com/office/powerpoint/2010/main" val="69639094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14</a:t>
            </a:fld>
            <a:endParaRPr kumimoji="0" lang="en-US"/>
          </a:p>
        </p:txBody>
      </p:sp>
      <p:sp>
        <p:nvSpPr>
          <p:cNvPr id="15" name="Title 14"/>
          <p:cNvSpPr>
            <a:spLocks noGrp="1"/>
          </p:cNvSpPr>
          <p:nvPr>
            <p:ph type="title" idx="4294967295"/>
          </p:nvPr>
        </p:nvSpPr>
        <p:spPr>
          <a:xfrm>
            <a:off x="-1" y="3849688"/>
            <a:ext cx="15841330" cy="1300162"/>
          </a:xfrm>
        </p:spPr>
        <p:txBody>
          <a:bodyPr>
            <a:normAutofit fontScale="90000"/>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étude de l'existant</a:t>
            </a:r>
            <a:br>
              <a:rPr lang="fr-FR" b="1" dirty="0"/>
            </a:b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3021841-1EA1-4CC5-A156-7EFDA99E9362}"/>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9ED60AFA-DB51-4F02-861D-DF1D888D3F08}"/>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FD2075-4572-46ED-82C7-34AFCE2B00AA}"/>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47A18ADC-92AF-4A43-A5DC-0AC007F31EC6}"/>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FDB8F568-EBB6-482E-80D9-9B19938272F9}"/>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26914F0E-8F26-4EB1-A46D-6E31728E8CAB}"/>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18745AEB-8790-4A32-8530-EE36E2096C31}"/>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861E9560-29C7-414F-9E97-FB536F9D109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92D050"/>
                </a:solidFill>
              </a:endParaRPr>
            </a:p>
          </p:txBody>
        </p:sp>
        <p:sp>
          <p:nvSpPr>
            <p:cNvPr id="14" name="Right Triangle 13">
              <a:extLst>
                <a:ext uri="{FF2B5EF4-FFF2-40B4-BE49-F238E27FC236}">
                  <a16:creationId xmlns:a16="http://schemas.microsoft.com/office/drawing/2014/main" id="{F41D4A10-0284-48C9-AECB-13E87455EC39}"/>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92D050"/>
                </a:solidFill>
              </a:endParaRPr>
            </a:p>
          </p:txBody>
        </p:sp>
      </p:grpSp>
      <p:sp>
        <p:nvSpPr>
          <p:cNvPr id="16" name="TextBox 15">
            <a:extLst>
              <a:ext uri="{FF2B5EF4-FFF2-40B4-BE49-F238E27FC236}">
                <a16:creationId xmlns:a16="http://schemas.microsoft.com/office/drawing/2014/main" id="{BF0767F8-1C46-4D08-B05E-C5EBEFF95AFC}"/>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3</a:t>
            </a:r>
          </a:p>
        </p:txBody>
      </p:sp>
    </p:spTree>
    <p:extLst>
      <p:ext uri="{BB962C8B-B14F-4D97-AF65-F5344CB8AC3E}">
        <p14:creationId xmlns:p14="http://schemas.microsoft.com/office/powerpoint/2010/main" val="458253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15</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2700275" y="235945"/>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Architecteur de l'application </a:t>
            </a:r>
          </a:p>
        </p:txBody>
      </p:sp>
      <p:sp>
        <p:nvSpPr>
          <p:cNvPr id="9" name="Rectangle 8">
            <a:extLst>
              <a:ext uri="{FF2B5EF4-FFF2-40B4-BE49-F238E27FC236}">
                <a16:creationId xmlns:a16="http://schemas.microsoft.com/office/drawing/2014/main" id="{139A0E6D-617B-47BB-B1A9-38630F8190D6}"/>
              </a:ext>
            </a:extLst>
          </p:cNvPr>
          <p:cNvSpPr/>
          <p:nvPr/>
        </p:nvSpPr>
        <p:spPr>
          <a:xfrm>
            <a:off x="1872159" y="1783422"/>
            <a:ext cx="11953328" cy="6545534"/>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0611A398-AC35-489E-B190-96E56058138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60191" y="2196306"/>
            <a:ext cx="11161240" cy="5616624"/>
          </a:xfrm>
          <a:prstGeom prst="rect">
            <a:avLst/>
          </a:prstGeom>
          <a:noFill/>
          <a:ln>
            <a:noFill/>
          </a:ln>
        </p:spPr>
      </p:pic>
    </p:spTree>
    <p:extLst>
      <p:ext uri="{BB962C8B-B14F-4D97-AF65-F5344CB8AC3E}">
        <p14:creationId xmlns:p14="http://schemas.microsoft.com/office/powerpoint/2010/main" val="18404508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16</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Étude Technique</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E7AAFE81-761D-40E3-996E-533B723EDFFE}"/>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4</a:t>
            </a:r>
          </a:p>
        </p:txBody>
      </p:sp>
    </p:spTree>
    <p:extLst>
      <p:ext uri="{BB962C8B-B14F-4D97-AF65-F5344CB8AC3E}">
        <p14:creationId xmlns:p14="http://schemas.microsoft.com/office/powerpoint/2010/main" val="13507827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17</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les technologies utilisées</a:t>
            </a:r>
          </a:p>
        </p:txBody>
      </p:sp>
      <p:sp>
        <p:nvSpPr>
          <p:cNvPr id="116" name="Rectangle 115">
            <a:extLst>
              <a:ext uri="{FF2B5EF4-FFF2-40B4-BE49-F238E27FC236}">
                <a16:creationId xmlns:a16="http://schemas.microsoft.com/office/drawing/2014/main" id="{548A0AB3-AE2B-4920-B912-3D30F5B5B25D}"/>
              </a:ext>
            </a:extLst>
          </p:cNvPr>
          <p:cNvSpPr/>
          <p:nvPr/>
        </p:nvSpPr>
        <p:spPr>
          <a:xfrm>
            <a:off x="6812855" y="4729049"/>
            <a:ext cx="340844" cy="5720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descr="RÃ©sultat de recherche d'images pour &quot;hibernate logo png&quot;">
            <a:extLst>
              <a:ext uri="{FF2B5EF4-FFF2-40B4-BE49-F238E27FC236}">
                <a16:creationId xmlns:a16="http://schemas.microsoft.com/office/drawing/2014/main" id="{120C4486-EC52-4ABC-8538-7EA5893D6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949" y="1760829"/>
            <a:ext cx="2095500" cy="2113374"/>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 41">
            <a:extLst>
              <a:ext uri="{FF2B5EF4-FFF2-40B4-BE49-F238E27FC236}">
                <a16:creationId xmlns:a16="http://schemas.microsoft.com/office/drawing/2014/main" id="{273138BE-6AF6-45F7-8AB6-A064094A377B}"/>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370329" y="2559826"/>
            <a:ext cx="2832212" cy="796213"/>
          </a:xfrm>
          <a:prstGeom prst="rect">
            <a:avLst/>
          </a:prstGeom>
        </p:spPr>
      </p:pic>
      <p:pic>
        <p:nvPicPr>
          <p:cNvPr id="44" name="Image 43">
            <a:extLst>
              <a:ext uri="{FF2B5EF4-FFF2-40B4-BE49-F238E27FC236}">
                <a16:creationId xmlns:a16="http://schemas.microsoft.com/office/drawing/2014/main" id="{4C8A5F46-672D-4D90-840E-AD73DD2C28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8952" y="4667016"/>
            <a:ext cx="2095500" cy="2113374"/>
          </a:xfrm>
          <a:prstGeom prst="rect">
            <a:avLst/>
          </a:prstGeom>
        </p:spPr>
      </p:pic>
      <p:pic>
        <p:nvPicPr>
          <p:cNvPr id="12" name="Picture 2" descr="RÃ©sultat de recherche d'images pour &quot;oracle *&quot;">
            <a:extLst>
              <a:ext uri="{FF2B5EF4-FFF2-40B4-BE49-F238E27FC236}">
                <a16:creationId xmlns:a16="http://schemas.microsoft.com/office/drawing/2014/main" id="{D845234A-3866-41EA-838B-86614A31041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8777904" y="5192731"/>
            <a:ext cx="2859945" cy="163353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a:extLst>
              <a:ext uri="{FF2B5EF4-FFF2-40B4-BE49-F238E27FC236}">
                <a16:creationId xmlns:a16="http://schemas.microsoft.com/office/drawing/2014/main" id="{51407787-6785-4F38-AC22-6214B3B6ACCC}"/>
              </a:ext>
            </a:extLst>
          </p:cNvPr>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1179892" y="2571179"/>
            <a:ext cx="2918460" cy="784860"/>
          </a:xfrm>
          <a:prstGeom prst="rect">
            <a:avLst/>
          </a:prstGeom>
          <a:noFill/>
          <a:ln>
            <a:noFill/>
          </a:ln>
        </p:spPr>
      </p:pic>
    </p:spTree>
    <p:extLst>
      <p:ext uri="{BB962C8B-B14F-4D97-AF65-F5344CB8AC3E}">
        <p14:creationId xmlns:p14="http://schemas.microsoft.com/office/powerpoint/2010/main" val="108327965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954C6-C654-415B-AB34-F108D21DF3FB}"/>
              </a:ext>
            </a:extLst>
          </p:cNvPr>
          <p:cNvSpPr>
            <a:spLocks noGrp="1"/>
          </p:cNvSpPr>
          <p:nvPr>
            <p:ph type="title"/>
          </p:nvPr>
        </p:nvSpPr>
        <p:spPr>
          <a:xfrm>
            <a:off x="792083" y="540121"/>
            <a:ext cx="13481577" cy="1368153"/>
          </a:xfrm>
        </p:spPr>
        <p:txBody>
          <a:bodyPr>
            <a:normAutofit fontScale="90000"/>
          </a:bodyPr>
          <a:lstStyle/>
          <a:p>
            <a:r>
              <a:rPr lang="fr-FR" sz="4900" dirty="0">
                <a:solidFill>
                  <a:schemeClr val="accent1"/>
                </a:solidFill>
                <a:latin typeface="Tw Cen MT" panose="020B0602020104020603" pitchFamily="34" charset="0"/>
              </a:rPr>
              <a:t>Outils utilisées</a:t>
            </a:r>
            <a:br>
              <a:rPr lang="fr-FR" sz="7200" dirty="0">
                <a:solidFill>
                  <a:schemeClr val="accent1"/>
                </a:solidFill>
                <a:latin typeface="Tw Cen MT" panose="020B0602020104020603" pitchFamily="34" charset="0"/>
              </a:rPr>
            </a:br>
            <a:endParaRPr lang="fr-FR" dirty="0"/>
          </a:p>
        </p:txBody>
      </p:sp>
      <p:sp>
        <p:nvSpPr>
          <p:cNvPr id="7" name="Espace réservé du numéro de diapositive 6">
            <a:extLst>
              <a:ext uri="{FF2B5EF4-FFF2-40B4-BE49-F238E27FC236}">
                <a16:creationId xmlns:a16="http://schemas.microsoft.com/office/drawing/2014/main" id="{3873746D-7F9E-4239-BC29-061327D35BFC}"/>
              </a:ext>
            </a:extLst>
          </p:cNvPr>
          <p:cNvSpPr>
            <a:spLocks noGrp="1"/>
          </p:cNvSpPr>
          <p:nvPr>
            <p:ph type="sldNum" sz="quarter" idx="12"/>
          </p:nvPr>
        </p:nvSpPr>
        <p:spPr/>
        <p:txBody>
          <a:bodyPr/>
          <a:lstStyle/>
          <a:p>
            <a:fld id="{80F88FF4-1BD9-4AA8-B980-C7776087ABAF}" type="slidenum">
              <a:rPr lang="fr-FR" smtClean="0"/>
              <a:t>18</a:t>
            </a:fld>
            <a:endParaRPr kumimoji="0" lang="fr-FR"/>
          </a:p>
        </p:txBody>
      </p:sp>
      <p:pic>
        <p:nvPicPr>
          <p:cNvPr id="8" name="Image 7">
            <a:extLst>
              <a:ext uri="{FF2B5EF4-FFF2-40B4-BE49-F238E27FC236}">
                <a16:creationId xmlns:a16="http://schemas.microsoft.com/office/drawing/2014/main" id="{FB138FCB-2AA9-4A51-B0AC-5EB38AE19F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8023" y="2387379"/>
            <a:ext cx="3573780" cy="1948934"/>
          </a:xfrm>
          <a:prstGeom prst="rect">
            <a:avLst/>
          </a:prstGeom>
          <a:noFill/>
          <a:ln>
            <a:noFill/>
          </a:ln>
        </p:spPr>
      </p:pic>
      <p:pic>
        <p:nvPicPr>
          <p:cNvPr id="9" name="Image 8">
            <a:extLst>
              <a:ext uri="{FF2B5EF4-FFF2-40B4-BE49-F238E27FC236}">
                <a16:creationId xmlns:a16="http://schemas.microsoft.com/office/drawing/2014/main" id="{E1B7BBE7-FA36-40B1-8B4B-9F0365539C6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551" y="2222505"/>
            <a:ext cx="3573779" cy="2298804"/>
          </a:xfrm>
          <a:prstGeom prst="rect">
            <a:avLst/>
          </a:prstGeom>
          <a:noFill/>
          <a:ln>
            <a:noFill/>
          </a:ln>
        </p:spPr>
      </p:pic>
      <p:pic>
        <p:nvPicPr>
          <p:cNvPr id="10" name="Image 9">
            <a:extLst>
              <a:ext uri="{FF2B5EF4-FFF2-40B4-BE49-F238E27FC236}">
                <a16:creationId xmlns:a16="http://schemas.microsoft.com/office/drawing/2014/main" id="{7D83413E-BD92-4D62-9AC4-CC9629A16D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12119" y="5250720"/>
            <a:ext cx="4750496" cy="2360279"/>
          </a:xfrm>
          <a:prstGeom prst="rect">
            <a:avLst/>
          </a:prstGeom>
          <a:noFill/>
          <a:ln>
            <a:noFill/>
          </a:ln>
        </p:spPr>
      </p:pic>
      <p:pic>
        <p:nvPicPr>
          <p:cNvPr id="12" name="Image 11">
            <a:extLst>
              <a:ext uri="{FF2B5EF4-FFF2-40B4-BE49-F238E27FC236}">
                <a16:creationId xmlns:a16="http://schemas.microsoft.com/office/drawing/2014/main" id="{8812E61D-9E91-4C0C-AC50-8BAD7C4079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831" y="5312195"/>
            <a:ext cx="4750495" cy="2298804"/>
          </a:xfrm>
          <a:prstGeom prst="rect">
            <a:avLst/>
          </a:prstGeom>
        </p:spPr>
      </p:pic>
      <p:pic>
        <p:nvPicPr>
          <p:cNvPr id="14" name="Image 13">
            <a:extLst>
              <a:ext uri="{FF2B5EF4-FFF2-40B4-BE49-F238E27FC236}">
                <a16:creationId xmlns:a16="http://schemas.microsoft.com/office/drawing/2014/main" id="{E044639D-2FD8-4453-AE99-03E5D038A2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9103" y="2152860"/>
            <a:ext cx="2801191" cy="2438095"/>
          </a:xfrm>
          <a:prstGeom prst="rect">
            <a:avLst/>
          </a:prstGeom>
        </p:spPr>
      </p:pic>
    </p:spTree>
    <p:extLst>
      <p:ext uri="{BB962C8B-B14F-4D97-AF65-F5344CB8AC3E}">
        <p14:creationId xmlns:p14="http://schemas.microsoft.com/office/powerpoint/2010/main" val="36213824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19</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Mise en œuvre</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E7AAFE81-761D-40E3-996E-533B723EDFFE}"/>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5</a:t>
            </a:r>
          </a:p>
        </p:txBody>
      </p:sp>
    </p:spTree>
    <p:extLst>
      <p:ext uri="{BB962C8B-B14F-4D97-AF65-F5344CB8AC3E}">
        <p14:creationId xmlns:p14="http://schemas.microsoft.com/office/powerpoint/2010/main" val="10248799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C:\réalisations\IBM\1.jpg">
            <a:extLst>
              <a:ext uri="{FF2B5EF4-FFF2-40B4-BE49-F238E27FC236}">
                <a16:creationId xmlns:a16="http://schemas.microsoft.com/office/drawing/2014/main" id="{C81CB384-DA0C-482D-B0AC-52D85146F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59DCD521-0AD2-4E18-BCDA-D5A4D2A37F29}"/>
              </a:ext>
            </a:extLst>
          </p:cNvPr>
          <p:cNvSpPr>
            <a:spLocks noGrp="1"/>
          </p:cNvSpPr>
          <p:nvPr>
            <p:ph type="sldNum" sz="quarter" idx="12"/>
          </p:nvPr>
        </p:nvSpPr>
        <p:spPr/>
        <p:txBody>
          <a:bodyPr/>
          <a:lstStyle/>
          <a:p>
            <a:fld id="{80F88FF4-1BD9-4AA8-B980-C7776087ABAF}" type="slidenum">
              <a:rPr lang="en-US" smtClean="0"/>
              <a:t>2</a:t>
            </a:fld>
            <a:endParaRPr kumimoji="0" lang="en-US"/>
          </a:p>
        </p:txBody>
      </p:sp>
      <p:cxnSp>
        <p:nvCxnSpPr>
          <p:cNvPr id="8" name="Straight Connector 7">
            <a:extLst>
              <a:ext uri="{FF2B5EF4-FFF2-40B4-BE49-F238E27FC236}">
                <a16:creationId xmlns:a16="http://schemas.microsoft.com/office/drawing/2014/main" id="{55711AAE-9CFD-4104-972B-66486226E983}"/>
              </a:ext>
            </a:extLst>
          </p:cNvPr>
          <p:cNvCxnSpPr>
            <a:cxnSpLocks/>
            <a:endCxn id="32" idx="6"/>
          </p:cNvCxnSpPr>
          <p:nvPr/>
        </p:nvCxnSpPr>
        <p:spPr>
          <a:xfrm flipH="1" flipV="1">
            <a:off x="13579352" y="4480024"/>
            <a:ext cx="2261977" cy="102865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AED30E6-1BE4-4478-874B-97EC473092D0}"/>
              </a:ext>
            </a:extLst>
          </p:cNvPr>
          <p:cNvCxnSpPr>
            <a:cxnSpLocks/>
            <a:stCxn id="23" idx="1"/>
          </p:cNvCxnSpPr>
          <p:nvPr/>
        </p:nvCxnSpPr>
        <p:spPr>
          <a:xfrm flipH="1" flipV="1">
            <a:off x="1" y="4252561"/>
            <a:ext cx="2019396" cy="110719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84B03F-5BB4-425B-840F-4EBC38A6AA26}"/>
              </a:ext>
            </a:extLst>
          </p:cNvPr>
          <p:cNvCxnSpPr>
            <a:cxnSpLocks/>
            <a:stCxn id="26" idx="6"/>
            <a:endCxn id="28" idx="2"/>
          </p:cNvCxnSpPr>
          <p:nvPr/>
        </p:nvCxnSpPr>
        <p:spPr>
          <a:xfrm flipV="1">
            <a:off x="6839919" y="4447942"/>
            <a:ext cx="1594509" cy="88288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4A0847-A544-4DF0-86BA-F43391DE45B7}"/>
              </a:ext>
            </a:extLst>
          </p:cNvPr>
          <p:cNvCxnSpPr>
            <a:cxnSpLocks/>
            <a:stCxn id="30" idx="2"/>
            <a:endCxn id="28" idx="6"/>
          </p:cNvCxnSpPr>
          <p:nvPr/>
        </p:nvCxnSpPr>
        <p:spPr>
          <a:xfrm flipH="1" flipV="1">
            <a:off x="9022908" y="4447942"/>
            <a:ext cx="1785265" cy="853959"/>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B7158A-7CA2-453C-A56D-E2720E585064}"/>
              </a:ext>
            </a:extLst>
          </p:cNvPr>
          <p:cNvCxnSpPr>
            <a:cxnSpLocks/>
            <a:stCxn id="30" idx="6"/>
            <a:endCxn id="32" idx="2"/>
          </p:cNvCxnSpPr>
          <p:nvPr/>
        </p:nvCxnSpPr>
        <p:spPr>
          <a:xfrm flipV="1">
            <a:off x="11396653" y="4480024"/>
            <a:ext cx="1594219" cy="82187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A7CEF8-7605-42B3-A847-4F93945B0C7E}"/>
              </a:ext>
            </a:extLst>
          </p:cNvPr>
          <p:cNvCxnSpPr>
            <a:cxnSpLocks/>
            <a:stCxn id="26" idx="2"/>
            <a:endCxn id="24" idx="6"/>
          </p:cNvCxnSpPr>
          <p:nvPr/>
        </p:nvCxnSpPr>
        <p:spPr>
          <a:xfrm flipH="1" flipV="1">
            <a:off x="4775574" y="4447942"/>
            <a:ext cx="1475865" cy="88288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0EFA39-B06C-47A4-9F7D-0B188E2AA0E8}"/>
              </a:ext>
            </a:extLst>
          </p:cNvPr>
          <p:cNvCxnSpPr>
            <a:cxnSpLocks/>
            <a:stCxn id="22" idx="6"/>
            <a:endCxn id="24" idx="2"/>
          </p:cNvCxnSpPr>
          <p:nvPr/>
        </p:nvCxnSpPr>
        <p:spPr>
          <a:xfrm flipV="1">
            <a:off x="2505289" y="4447942"/>
            <a:ext cx="1681805" cy="91181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A563FC-DA20-4A5F-9BB0-E4D92242329D}"/>
              </a:ext>
            </a:extLst>
          </p:cNvPr>
          <p:cNvSpPr txBox="1"/>
          <p:nvPr/>
        </p:nvSpPr>
        <p:spPr>
          <a:xfrm>
            <a:off x="4275567" y="605954"/>
            <a:ext cx="7278915" cy="830997"/>
          </a:xfrm>
          <a:prstGeom prst="rect">
            <a:avLst/>
          </a:prstGeom>
          <a:noFill/>
        </p:spPr>
        <p:txBody>
          <a:bodyPr wrap="square" rtlCol="0">
            <a:spAutoFit/>
          </a:bodyPr>
          <a:lstStyle/>
          <a:p>
            <a:pPr algn="ctr"/>
            <a:r>
              <a:rPr lang="en-US" sz="4800" dirty="0">
                <a:solidFill>
                  <a:srgbClr val="008080"/>
                </a:solidFill>
                <a:latin typeface="Tw Cen MT" panose="020B0602020104020603" pitchFamily="34" charset="0"/>
              </a:rPr>
              <a:t>PLAN</a:t>
            </a:r>
            <a:endParaRPr lang="en-US" sz="4000" dirty="0">
              <a:solidFill>
                <a:srgbClr val="008080"/>
              </a:solidFill>
              <a:latin typeface="Tw Cen MT" panose="020B0602020104020603" pitchFamily="34" charset="0"/>
            </a:endParaRPr>
          </a:p>
        </p:txBody>
      </p:sp>
      <p:grpSp>
        <p:nvGrpSpPr>
          <p:cNvPr id="16" name="Group 15">
            <a:extLst>
              <a:ext uri="{FF2B5EF4-FFF2-40B4-BE49-F238E27FC236}">
                <a16:creationId xmlns:a16="http://schemas.microsoft.com/office/drawing/2014/main" id="{BB63BB4D-B3D8-4CB6-89FD-74DC50478DB1}"/>
              </a:ext>
            </a:extLst>
          </p:cNvPr>
          <p:cNvGrpSpPr/>
          <p:nvPr/>
        </p:nvGrpSpPr>
        <p:grpSpPr>
          <a:xfrm>
            <a:off x="7203586" y="1328392"/>
            <a:ext cx="1434489" cy="190500"/>
            <a:chOff x="4679586" y="878988"/>
            <a:chExt cx="1434489" cy="190500"/>
          </a:xfrm>
        </p:grpSpPr>
        <p:sp>
          <p:nvSpPr>
            <p:cNvPr id="17" name="Oval 16">
              <a:extLst>
                <a:ext uri="{FF2B5EF4-FFF2-40B4-BE49-F238E27FC236}">
                  <a16:creationId xmlns:a16="http://schemas.microsoft.com/office/drawing/2014/main" id="{6E33F8F6-CAC9-4E2C-A378-B01C05451339}"/>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7DFBE87-4809-4D31-A9D1-08457D0F26EE}"/>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FA54E83-3C70-4C6F-A40A-47C614346A05}"/>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A9C167-863B-4E36-A2D9-0C4A693B4C6A}"/>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235217-31F4-4DF1-B5E1-864A46DEC4B4}"/>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BA97F3FA-19E0-4AB0-A97B-AFACFAE81B66}"/>
              </a:ext>
            </a:extLst>
          </p:cNvPr>
          <p:cNvSpPr/>
          <p:nvPr/>
        </p:nvSpPr>
        <p:spPr>
          <a:xfrm>
            <a:off x="1916809" y="5065513"/>
            <a:ext cx="588480" cy="588480"/>
          </a:xfrm>
          <a:prstGeom prst="ellipse">
            <a:avLst/>
          </a:prstGeom>
          <a:solidFill>
            <a:srgbClr val="00808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455847F-07DE-4B2A-846B-25C93A0769A7}"/>
              </a:ext>
            </a:extLst>
          </p:cNvPr>
          <p:cNvSpPr txBox="1"/>
          <p:nvPr/>
        </p:nvSpPr>
        <p:spPr>
          <a:xfrm>
            <a:off x="2019397" y="503658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24" name="Oval 23">
            <a:extLst>
              <a:ext uri="{FF2B5EF4-FFF2-40B4-BE49-F238E27FC236}">
                <a16:creationId xmlns:a16="http://schemas.microsoft.com/office/drawing/2014/main" id="{A8BE2B0F-6997-4A7A-B9A0-DF3C9BDAC9D3}"/>
              </a:ext>
            </a:extLst>
          </p:cNvPr>
          <p:cNvSpPr/>
          <p:nvPr/>
        </p:nvSpPr>
        <p:spPr>
          <a:xfrm>
            <a:off x="4187094" y="4153702"/>
            <a:ext cx="588480" cy="588480"/>
          </a:xfrm>
          <a:prstGeom prst="ellipse">
            <a:avLst/>
          </a:prstGeom>
          <a:solidFill>
            <a:schemeClr val="accent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FAB8107-8907-4E7B-A176-51311F84F8E2}"/>
              </a:ext>
            </a:extLst>
          </p:cNvPr>
          <p:cNvSpPr txBox="1"/>
          <p:nvPr/>
        </p:nvSpPr>
        <p:spPr>
          <a:xfrm>
            <a:off x="4289682" y="4124776"/>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26" name="Oval 25">
            <a:extLst>
              <a:ext uri="{FF2B5EF4-FFF2-40B4-BE49-F238E27FC236}">
                <a16:creationId xmlns:a16="http://schemas.microsoft.com/office/drawing/2014/main" id="{21B71535-1CA8-4302-81E5-80225BEF5D0B}"/>
              </a:ext>
            </a:extLst>
          </p:cNvPr>
          <p:cNvSpPr/>
          <p:nvPr/>
        </p:nvSpPr>
        <p:spPr>
          <a:xfrm>
            <a:off x="6251439" y="5036587"/>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BF1ABCF-228E-4AF6-AE10-43BBFB215B55}"/>
              </a:ext>
            </a:extLst>
          </p:cNvPr>
          <p:cNvSpPr txBox="1"/>
          <p:nvPr/>
        </p:nvSpPr>
        <p:spPr>
          <a:xfrm>
            <a:off x="6354027" y="500766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28" name="Oval 27">
            <a:extLst>
              <a:ext uri="{FF2B5EF4-FFF2-40B4-BE49-F238E27FC236}">
                <a16:creationId xmlns:a16="http://schemas.microsoft.com/office/drawing/2014/main" id="{0DDDA2D9-0B21-4229-BB8C-8089C03FFB7C}"/>
              </a:ext>
            </a:extLst>
          </p:cNvPr>
          <p:cNvSpPr/>
          <p:nvPr/>
        </p:nvSpPr>
        <p:spPr>
          <a:xfrm>
            <a:off x="8434428" y="4153702"/>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0C49B7D-F2E8-4910-B9BA-BCDAE7FAEE2E}"/>
              </a:ext>
            </a:extLst>
          </p:cNvPr>
          <p:cNvSpPr txBox="1"/>
          <p:nvPr/>
        </p:nvSpPr>
        <p:spPr>
          <a:xfrm>
            <a:off x="8536727" y="4124776"/>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30" name="Oval 29">
            <a:extLst>
              <a:ext uri="{FF2B5EF4-FFF2-40B4-BE49-F238E27FC236}">
                <a16:creationId xmlns:a16="http://schemas.microsoft.com/office/drawing/2014/main" id="{CA441151-3B40-461D-AB9A-3A29D44469BA}"/>
              </a:ext>
            </a:extLst>
          </p:cNvPr>
          <p:cNvSpPr/>
          <p:nvPr/>
        </p:nvSpPr>
        <p:spPr>
          <a:xfrm>
            <a:off x="10808173" y="5007661"/>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666E9EE-E348-4DA4-8E01-388E4F9A7FA6}"/>
              </a:ext>
            </a:extLst>
          </p:cNvPr>
          <p:cNvSpPr txBox="1"/>
          <p:nvPr/>
        </p:nvSpPr>
        <p:spPr>
          <a:xfrm>
            <a:off x="10910761" y="497873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32" name="Oval 31">
            <a:extLst>
              <a:ext uri="{FF2B5EF4-FFF2-40B4-BE49-F238E27FC236}">
                <a16:creationId xmlns:a16="http://schemas.microsoft.com/office/drawing/2014/main" id="{AAAB2D97-2B80-42EB-BDF1-027672343552}"/>
              </a:ext>
            </a:extLst>
          </p:cNvPr>
          <p:cNvSpPr/>
          <p:nvPr/>
        </p:nvSpPr>
        <p:spPr>
          <a:xfrm>
            <a:off x="12990872" y="4185784"/>
            <a:ext cx="588480" cy="588480"/>
          </a:xfrm>
          <a:prstGeom prst="ellipse">
            <a:avLst/>
          </a:prstGeom>
          <a:solidFill>
            <a:schemeClr val="accent4">
              <a:lumMod val="75000"/>
            </a:schemeClr>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606AD7E-B002-42FE-BD94-B689E679DDB5}"/>
              </a:ext>
            </a:extLst>
          </p:cNvPr>
          <p:cNvSpPr txBox="1"/>
          <p:nvPr/>
        </p:nvSpPr>
        <p:spPr>
          <a:xfrm>
            <a:off x="13093460" y="415685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grpSp>
        <p:nvGrpSpPr>
          <p:cNvPr id="34" name="Group 33">
            <a:extLst>
              <a:ext uri="{FF2B5EF4-FFF2-40B4-BE49-F238E27FC236}">
                <a16:creationId xmlns:a16="http://schemas.microsoft.com/office/drawing/2014/main" id="{E8E2F28C-878E-4D2E-A972-771EA2A198E3}"/>
              </a:ext>
            </a:extLst>
          </p:cNvPr>
          <p:cNvGrpSpPr/>
          <p:nvPr/>
        </p:nvGrpSpPr>
        <p:grpSpPr>
          <a:xfrm>
            <a:off x="1192994" y="4303108"/>
            <a:ext cx="2126507" cy="707886"/>
            <a:chOff x="378640" y="3809602"/>
            <a:chExt cx="2126507" cy="707886"/>
          </a:xfrm>
        </p:grpSpPr>
        <p:sp>
          <p:nvSpPr>
            <p:cNvPr id="35" name="TextBox 34">
              <a:extLst>
                <a:ext uri="{FF2B5EF4-FFF2-40B4-BE49-F238E27FC236}">
                  <a16:creationId xmlns:a16="http://schemas.microsoft.com/office/drawing/2014/main" id="{CA4E07EB-9AF7-407B-8B4E-AFE43C2A6C34}"/>
                </a:ext>
              </a:extLst>
            </p:cNvPr>
            <p:cNvSpPr txBox="1"/>
            <p:nvPr/>
          </p:nvSpPr>
          <p:spPr>
            <a:xfrm>
              <a:off x="378640" y="3809602"/>
              <a:ext cx="2126507" cy="707886"/>
            </a:xfrm>
            <a:prstGeom prst="rect">
              <a:avLst/>
            </a:prstGeom>
            <a:noFill/>
          </p:spPr>
          <p:txBody>
            <a:bodyPr wrap="square" rtlCol="0">
              <a:spAutoFit/>
            </a:bodyPr>
            <a:lstStyle/>
            <a:p>
              <a:pPr algn="ctr"/>
              <a:r>
                <a:rPr lang="fr-CD" sz="2000" b="1" dirty="0">
                  <a:solidFill>
                    <a:srgbClr val="008080"/>
                  </a:solidFill>
                  <a:latin typeface="Tw Cen MT" panose="020B0602020104020603" pitchFamily="34" charset="0"/>
                </a:rPr>
                <a:t>Contexte</a:t>
              </a:r>
              <a:r>
                <a:rPr lang="en-US" sz="2000" b="1" dirty="0">
                  <a:solidFill>
                    <a:srgbClr val="008080"/>
                  </a:solidFill>
                  <a:latin typeface="Tw Cen MT" panose="020B0602020104020603" pitchFamily="34" charset="0"/>
                </a:rPr>
                <a:t> </a:t>
              </a:r>
              <a:r>
                <a:rPr lang="fr-WINDIES" sz="2000" b="1" dirty="0">
                  <a:solidFill>
                    <a:srgbClr val="008080"/>
                  </a:solidFill>
                  <a:latin typeface="Tw Cen MT" panose="020B0602020104020603" pitchFamily="34" charset="0"/>
                </a:rPr>
                <a:t>général</a:t>
              </a:r>
              <a:r>
                <a:rPr lang="en-US" sz="2000" b="1" dirty="0">
                  <a:solidFill>
                    <a:srgbClr val="008080"/>
                  </a:solidFill>
                  <a:latin typeface="Tw Cen MT" panose="020B0602020104020603" pitchFamily="34" charset="0"/>
                </a:rPr>
                <a:t> du projet</a:t>
              </a:r>
            </a:p>
          </p:txBody>
        </p:sp>
        <p:sp>
          <p:nvSpPr>
            <p:cNvPr id="36" name="TextBox 35">
              <a:extLst>
                <a:ext uri="{FF2B5EF4-FFF2-40B4-BE49-F238E27FC236}">
                  <a16:creationId xmlns:a16="http://schemas.microsoft.com/office/drawing/2014/main" id="{5E8EF7B5-9AB8-4A19-B0B0-769F9ED094A7}"/>
                </a:ext>
              </a:extLst>
            </p:cNvPr>
            <p:cNvSpPr txBox="1"/>
            <p:nvPr/>
          </p:nvSpPr>
          <p:spPr>
            <a:xfrm>
              <a:off x="378640" y="4128241"/>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37" name="Group 36">
            <a:extLst>
              <a:ext uri="{FF2B5EF4-FFF2-40B4-BE49-F238E27FC236}">
                <a16:creationId xmlns:a16="http://schemas.microsoft.com/office/drawing/2014/main" id="{27841170-393C-449C-88F7-AB8DB5CA4EBB}"/>
              </a:ext>
            </a:extLst>
          </p:cNvPr>
          <p:cNvGrpSpPr/>
          <p:nvPr/>
        </p:nvGrpSpPr>
        <p:grpSpPr>
          <a:xfrm>
            <a:off x="4330832" y="4508787"/>
            <a:ext cx="3451628" cy="2332478"/>
            <a:chOff x="3193945" y="3945665"/>
            <a:chExt cx="3451628" cy="2332478"/>
          </a:xfrm>
        </p:grpSpPr>
        <p:sp>
          <p:nvSpPr>
            <p:cNvPr id="38" name="TextBox 37">
              <a:extLst>
                <a:ext uri="{FF2B5EF4-FFF2-40B4-BE49-F238E27FC236}">
                  <a16:creationId xmlns:a16="http://schemas.microsoft.com/office/drawing/2014/main" id="{63DDD45A-6560-4DA6-9D65-A75C4780FC6F}"/>
                </a:ext>
              </a:extLst>
            </p:cNvPr>
            <p:cNvSpPr txBox="1"/>
            <p:nvPr/>
          </p:nvSpPr>
          <p:spPr>
            <a:xfrm>
              <a:off x="4519066" y="3945665"/>
              <a:ext cx="2126507" cy="400110"/>
            </a:xfrm>
            <a:prstGeom prst="rect">
              <a:avLst/>
            </a:prstGeom>
            <a:noFill/>
          </p:spPr>
          <p:txBody>
            <a:bodyPr wrap="square" rtlCol="0">
              <a:spAutoFit/>
            </a:bodyPr>
            <a:lstStyle/>
            <a:p>
              <a:pPr algn="ctr"/>
              <a:r>
                <a:rPr lang="fr-FR" sz="2000" b="1" dirty="0">
                  <a:solidFill>
                    <a:srgbClr val="EE9524"/>
                  </a:solidFill>
                  <a:latin typeface="Tw Cen MT" panose="020B0602020104020603" pitchFamily="34" charset="0"/>
                </a:rPr>
                <a:t>Étude</a:t>
              </a:r>
              <a:r>
                <a:rPr lang="fr-FR" sz="2000" b="1" dirty="0">
                  <a:solidFill>
                    <a:schemeClr val="accent3"/>
                  </a:solidFill>
                  <a:latin typeface="Tw Cen MT" panose="020B0602020104020603" pitchFamily="34" charset="0"/>
                </a:rPr>
                <a:t> </a:t>
              </a:r>
              <a:r>
                <a:rPr lang="fr-FR" sz="2000" b="1" dirty="0">
                  <a:solidFill>
                    <a:srgbClr val="EE9524"/>
                  </a:solidFill>
                  <a:latin typeface="Tw Cen MT" panose="020B0602020104020603" pitchFamily="34" charset="0"/>
                </a:rPr>
                <a:t>de l’excitant </a:t>
              </a:r>
            </a:p>
          </p:txBody>
        </p:sp>
        <p:sp>
          <p:nvSpPr>
            <p:cNvPr id="39" name="TextBox 38">
              <a:extLst>
                <a:ext uri="{FF2B5EF4-FFF2-40B4-BE49-F238E27FC236}">
                  <a16:creationId xmlns:a16="http://schemas.microsoft.com/office/drawing/2014/main" id="{D24BD647-CC17-486E-AFF8-525148332A30}"/>
                </a:ext>
              </a:extLst>
            </p:cNvPr>
            <p:cNvSpPr txBox="1"/>
            <p:nvPr/>
          </p:nvSpPr>
          <p:spPr>
            <a:xfrm>
              <a:off x="3193945" y="5809648"/>
              <a:ext cx="2270504" cy="468495"/>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0" name="Group 39">
            <a:extLst>
              <a:ext uri="{FF2B5EF4-FFF2-40B4-BE49-F238E27FC236}">
                <a16:creationId xmlns:a16="http://schemas.microsoft.com/office/drawing/2014/main" id="{68D491BC-6B4F-4B83-9E5D-02211B92387E}"/>
              </a:ext>
            </a:extLst>
          </p:cNvPr>
          <p:cNvGrpSpPr/>
          <p:nvPr/>
        </p:nvGrpSpPr>
        <p:grpSpPr>
          <a:xfrm>
            <a:off x="3436954" y="3655607"/>
            <a:ext cx="4218199" cy="1553958"/>
            <a:chOff x="2154824" y="2975298"/>
            <a:chExt cx="4218199" cy="1553958"/>
          </a:xfrm>
        </p:grpSpPr>
        <p:sp>
          <p:nvSpPr>
            <p:cNvPr id="41" name="TextBox 40">
              <a:extLst>
                <a:ext uri="{FF2B5EF4-FFF2-40B4-BE49-F238E27FC236}">
                  <a16:creationId xmlns:a16="http://schemas.microsoft.com/office/drawing/2014/main" id="{3601945C-3A41-469A-8B09-FB0A645136A8}"/>
                </a:ext>
              </a:extLst>
            </p:cNvPr>
            <p:cNvSpPr txBox="1"/>
            <p:nvPr/>
          </p:nvSpPr>
          <p:spPr>
            <a:xfrm>
              <a:off x="2154824" y="2975298"/>
              <a:ext cx="2126507" cy="400110"/>
            </a:xfrm>
            <a:prstGeom prst="rect">
              <a:avLst/>
            </a:prstGeom>
            <a:noFill/>
          </p:spPr>
          <p:txBody>
            <a:bodyPr wrap="square" rtlCol="0">
              <a:spAutoFit/>
            </a:bodyPr>
            <a:lstStyle/>
            <a:p>
              <a:pPr algn="ctr"/>
              <a:r>
                <a:rPr lang="fr-FR" sz="2000" b="1" dirty="0">
                  <a:solidFill>
                    <a:schemeClr val="accent3"/>
                  </a:solidFill>
                  <a:latin typeface="Tw Cen MT" panose="020B0602020104020603" pitchFamily="34" charset="0"/>
                </a:rPr>
                <a:t>Analyse</a:t>
              </a:r>
            </a:p>
          </p:txBody>
        </p:sp>
        <p:sp>
          <p:nvSpPr>
            <p:cNvPr id="42" name="TextBox 41">
              <a:extLst>
                <a:ext uri="{FF2B5EF4-FFF2-40B4-BE49-F238E27FC236}">
                  <a16:creationId xmlns:a16="http://schemas.microsoft.com/office/drawing/2014/main" id="{9965F46A-59E5-4D77-B59C-896C6A1174F7}"/>
                </a:ext>
              </a:extLst>
            </p:cNvPr>
            <p:cNvSpPr txBox="1"/>
            <p:nvPr/>
          </p:nvSpPr>
          <p:spPr>
            <a:xfrm>
              <a:off x="4246516" y="4190702"/>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3" name="Group 42">
            <a:extLst>
              <a:ext uri="{FF2B5EF4-FFF2-40B4-BE49-F238E27FC236}">
                <a16:creationId xmlns:a16="http://schemas.microsoft.com/office/drawing/2014/main" id="{1F0BB55A-5CD7-45DF-82EF-C83DE92CF97B}"/>
              </a:ext>
            </a:extLst>
          </p:cNvPr>
          <p:cNvGrpSpPr/>
          <p:nvPr/>
        </p:nvGrpSpPr>
        <p:grpSpPr>
          <a:xfrm>
            <a:off x="7727285" y="3645915"/>
            <a:ext cx="2126507" cy="657193"/>
            <a:chOff x="5943402" y="2692391"/>
            <a:chExt cx="2126507" cy="657193"/>
          </a:xfrm>
        </p:grpSpPr>
        <p:sp>
          <p:nvSpPr>
            <p:cNvPr id="44" name="TextBox 43">
              <a:extLst>
                <a:ext uri="{FF2B5EF4-FFF2-40B4-BE49-F238E27FC236}">
                  <a16:creationId xmlns:a16="http://schemas.microsoft.com/office/drawing/2014/main" id="{5AA5D2A6-E6EF-4C3C-AFD8-A27770EF9893}"/>
                </a:ext>
              </a:extLst>
            </p:cNvPr>
            <p:cNvSpPr txBox="1"/>
            <p:nvPr/>
          </p:nvSpPr>
          <p:spPr>
            <a:xfrm>
              <a:off x="5943402" y="2692391"/>
              <a:ext cx="2126507" cy="400110"/>
            </a:xfrm>
            <a:prstGeom prst="rect">
              <a:avLst/>
            </a:prstGeom>
            <a:noFill/>
          </p:spPr>
          <p:txBody>
            <a:bodyPr wrap="square" rtlCol="0">
              <a:spAutoFit/>
            </a:bodyPr>
            <a:lstStyle/>
            <a:p>
              <a:pPr algn="ctr"/>
              <a:r>
                <a:rPr lang="en-US" sz="2000" b="1" dirty="0">
                  <a:solidFill>
                    <a:srgbClr val="385723"/>
                  </a:solidFill>
                  <a:latin typeface="Tw Cen MT" panose="020B0602020104020603" pitchFamily="34" charset="0"/>
                </a:rPr>
                <a:t>Étude technique</a:t>
              </a:r>
            </a:p>
          </p:txBody>
        </p:sp>
        <p:sp>
          <p:nvSpPr>
            <p:cNvPr id="45" name="TextBox 44">
              <a:extLst>
                <a:ext uri="{FF2B5EF4-FFF2-40B4-BE49-F238E27FC236}">
                  <a16:creationId xmlns:a16="http://schemas.microsoft.com/office/drawing/2014/main" id="{FBF141A8-62CB-4EE8-A14D-552507942C79}"/>
                </a:ext>
              </a:extLst>
            </p:cNvPr>
            <p:cNvSpPr txBox="1"/>
            <p:nvPr/>
          </p:nvSpPr>
          <p:spPr>
            <a:xfrm>
              <a:off x="5943402" y="3011030"/>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id="{F67353DF-ACEF-48EF-9FF1-01F046BD6D7A}"/>
              </a:ext>
            </a:extLst>
          </p:cNvPr>
          <p:cNvGrpSpPr/>
          <p:nvPr/>
        </p:nvGrpSpPr>
        <p:grpSpPr>
          <a:xfrm>
            <a:off x="10067255" y="4560787"/>
            <a:ext cx="2126507" cy="657193"/>
            <a:chOff x="7742820" y="3644885"/>
            <a:chExt cx="2126507" cy="657193"/>
          </a:xfrm>
        </p:grpSpPr>
        <p:sp>
          <p:nvSpPr>
            <p:cNvPr id="47" name="TextBox 46">
              <a:extLst>
                <a:ext uri="{FF2B5EF4-FFF2-40B4-BE49-F238E27FC236}">
                  <a16:creationId xmlns:a16="http://schemas.microsoft.com/office/drawing/2014/main" id="{47DC6D1F-294C-40C3-81FC-3E2A4F75132E}"/>
                </a:ext>
              </a:extLst>
            </p:cNvPr>
            <p:cNvSpPr txBox="1"/>
            <p:nvPr/>
          </p:nvSpPr>
          <p:spPr>
            <a:xfrm>
              <a:off x="7742820" y="3644885"/>
              <a:ext cx="2126507" cy="400110"/>
            </a:xfrm>
            <a:prstGeom prst="rect">
              <a:avLst/>
            </a:prstGeom>
            <a:noFill/>
          </p:spPr>
          <p:txBody>
            <a:bodyPr wrap="square" rtlCol="0">
              <a:spAutoFit/>
            </a:bodyPr>
            <a:lstStyle/>
            <a:p>
              <a:pPr algn="ctr"/>
              <a:r>
                <a:rPr lang="fr-FR" sz="2000" b="1" dirty="0">
                  <a:solidFill>
                    <a:srgbClr val="00B0F0"/>
                  </a:solidFill>
                  <a:latin typeface="Tw Cen MT" panose="020B0602020104020603" pitchFamily="34" charset="0"/>
                </a:rPr>
                <a:t>Mise en œuvre</a:t>
              </a:r>
            </a:p>
          </p:txBody>
        </p:sp>
        <p:sp>
          <p:nvSpPr>
            <p:cNvPr id="48" name="TextBox 47">
              <a:extLst>
                <a:ext uri="{FF2B5EF4-FFF2-40B4-BE49-F238E27FC236}">
                  <a16:creationId xmlns:a16="http://schemas.microsoft.com/office/drawing/2014/main" id="{904DDF23-97DE-4467-A8F9-7066385D5453}"/>
                </a:ext>
              </a:extLst>
            </p:cNvPr>
            <p:cNvSpPr txBox="1"/>
            <p:nvPr/>
          </p:nvSpPr>
          <p:spPr>
            <a:xfrm>
              <a:off x="7742820" y="3963524"/>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9" name="Group 48">
            <a:extLst>
              <a:ext uri="{FF2B5EF4-FFF2-40B4-BE49-F238E27FC236}">
                <a16:creationId xmlns:a16="http://schemas.microsoft.com/office/drawing/2014/main" id="{30CEA784-D7B4-48FE-A5B2-455F4D7673A8}"/>
              </a:ext>
            </a:extLst>
          </p:cNvPr>
          <p:cNvGrpSpPr/>
          <p:nvPr/>
        </p:nvGrpSpPr>
        <p:grpSpPr>
          <a:xfrm>
            <a:off x="12221857" y="3704553"/>
            <a:ext cx="2126507" cy="657193"/>
            <a:chOff x="9620021" y="2456997"/>
            <a:chExt cx="2126507" cy="657193"/>
          </a:xfrm>
        </p:grpSpPr>
        <p:sp>
          <p:nvSpPr>
            <p:cNvPr id="50" name="TextBox 49">
              <a:extLst>
                <a:ext uri="{FF2B5EF4-FFF2-40B4-BE49-F238E27FC236}">
                  <a16:creationId xmlns:a16="http://schemas.microsoft.com/office/drawing/2014/main" id="{8EBCBAD6-4AAE-447A-96C8-91EBD89C192E}"/>
                </a:ext>
              </a:extLst>
            </p:cNvPr>
            <p:cNvSpPr txBox="1"/>
            <p:nvPr/>
          </p:nvSpPr>
          <p:spPr>
            <a:xfrm>
              <a:off x="9620021" y="2456997"/>
              <a:ext cx="2126507" cy="400110"/>
            </a:xfrm>
            <a:prstGeom prst="rect">
              <a:avLst/>
            </a:prstGeom>
            <a:noFill/>
          </p:spPr>
          <p:txBody>
            <a:bodyPr wrap="square" rtlCol="0">
              <a:spAutoFit/>
            </a:bodyPr>
            <a:lstStyle/>
            <a:p>
              <a:pPr algn="ctr"/>
              <a:r>
                <a:rPr lang="en-US" sz="2000" b="1" dirty="0">
                  <a:solidFill>
                    <a:schemeClr val="accent4">
                      <a:lumMod val="75000"/>
                    </a:schemeClr>
                  </a:solidFill>
                  <a:latin typeface="Tw Cen MT" panose="020B0602020104020603" pitchFamily="34" charset="0"/>
                </a:rPr>
                <a:t>Conclusion</a:t>
              </a:r>
              <a:endParaRPr lang="fr-FR" sz="2000" b="1" dirty="0">
                <a:solidFill>
                  <a:schemeClr val="accent4">
                    <a:lumMod val="75000"/>
                  </a:schemeClr>
                </a:solidFill>
                <a:latin typeface="Tw Cen MT" panose="020B0602020104020603" pitchFamily="34" charset="0"/>
              </a:endParaRPr>
            </a:p>
          </p:txBody>
        </p:sp>
        <p:sp>
          <p:nvSpPr>
            <p:cNvPr id="51" name="TextBox 50">
              <a:extLst>
                <a:ext uri="{FF2B5EF4-FFF2-40B4-BE49-F238E27FC236}">
                  <a16:creationId xmlns:a16="http://schemas.microsoft.com/office/drawing/2014/main" id="{0942F998-D493-43E9-9382-87F0F4687CDD}"/>
                </a:ext>
              </a:extLst>
            </p:cNvPr>
            <p:cNvSpPr txBox="1"/>
            <p:nvPr/>
          </p:nvSpPr>
          <p:spPr>
            <a:xfrm>
              <a:off x="9620021" y="2775636"/>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40335245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250"/>
                            </p:stCondLst>
                            <p:childTnLst>
                              <p:par>
                                <p:cTn id="20" presetID="53" presetClass="entr" presetSubtype="16"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22" presetClass="entr" presetSubtype="4" fill="hold" nodeType="with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childTnLst>
                          </p:cTn>
                        </p:par>
                        <p:par>
                          <p:cTn id="33" fill="hold">
                            <p:stCondLst>
                              <p:cond delay="2250"/>
                            </p:stCondLst>
                            <p:childTnLst>
                              <p:par>
                                <p:cTn id="34" presetID="53" presetClass="entr" presetSubtype="16"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par>
                                <p:cTn id="39" presetID="53" presetClass="entr" presetSubtype="16" fill="hold" nodeType="withEffect">
                                  <p:stCondLst>
                                    <p:cond delay="25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22" presetClass="entr" presetSubtype="8" fill="hold" nodeType="withEffect">
                                  <p:stCondLst>
                                    <p:cond delay="50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par>
                                <p:cTn id="47" presetID="53" presetClass="entr" presetSubtype="16" fill="hold" grpId="0" nodeType="withEffect">
                                  <p:stCondLst>
                                    <p:cond delay="75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4000"/>
                            </p:stCondLst>
                            <p:childTnLst>
                              <p:par>
                                <p:cTn id="59" presetID="53" presetClass="entr" presetSubtype="16"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500" fill="hold"/>
                                        <p:tgtEl>
                                          <p:spTgt spid="40"/>
                                        </p:tgtEl>
                                        <p:attrNameLst>
                                          <p:attrName>ppt_w</p:attrName>
                                        </p:attrNameLst>
                                      </p:cBhvr>
                                      <p:tavLst>
                                        <p:tav tm="0">
                                          <p:val>
                                            <p:fltVal val="0"/>
                                          </p:val>
                                        </p:tav>
                                        <p:tav tm="100000">
                                          <p:val>
                                            <p:strVal val="#ppt_w"/>
                                          </p:val>
                                        </p:tav>
                                      </p:tavLst>
                                    </p:anim>
                                    <p:anim calcmode="lin" valueType="num">
                                      <p:cBhvr>
                                        <p:cTn id="62" dur="500" fill="hold"/>
                                        <p:tgtEl>
                                          <p:spTgt spid="40"/>
                                        </p:tgtEl>
                                        <p:attrNameLst>
                                          <p:attrName>ppt_h</p:attrName>
                                        </p:attrNameLst>
                                      </p:cBhvr>
                                      <p:tavLst>
                                        <p:tav tm="0">
                                          <p:val>
                                            <p:fltVal val="0"/>
                                          </p:val>
                                        </p:tav>
                                        <p:tav tm="100000">
                                          <p:val>
                                            <p:strVal val="#ppt_h"/>
                                          </p:val>
                                        </p:tav>
                                      </p:tavLst>
                                    </p:anim>
                                    <p:animEffect transition="in" filter="fade">
                                      <p:cBhvr>
                                        <p:cTn id="63" dur="500"/>
                                        <p:tgtEl>
                                          <p:spTgt spid="40"/>
                                        </p:tgtEl>
                                      </p:cBhvr>
                                    </p:animEffect>
                                  </p:childTnLst>
                                </p:cTn>
                              </p:par>
                              <p:par>
                                <p:cTn id="64" presetID="22" presetClass="entr" presetSubtype="4" fill="hold" nodeType="with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down)">
                                      <p:cBhvr>
                                        <p:cTn id="66" dur="500"/>
                                        <p:tgtEl>
                                          <p:spTgt spid="10"/>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ppt_w</p:attrName>
                                        </p:attrNameLst>
                                      </p:cBhvr>
                                      <p:tavLst>
                                        <p:tav tm="0">
                                          <p:val>
                                            <p:fltVal val="0"/>
                                          </p:val>
                                        </p:tav>
                                        <p:tav tm="100000">
                                          <p:val>
                                            <p:strVal val="#ppt_w"/>
                                          </p:val>
                                        </p:tav>
                                      </p:tavLst>
                                    </p:anim>
                                    <p:anim calcmode="lin" valueType="num">
                                      <p:cBhvr>
                                        <p:cTn id="70" dur="500" fill="hold"/>
                                        <p:tgtEl>
                                          <p:spTgt spid="28"/>
                                        </p:tgtEl>
                                        <p:attrNameLst>
                                          <p:attrName>ppt_h</p:attrName>
                                        </p:attrNameLst>
                                      </p:cBhvr>
                                      <p:tavLst>
                                        <p:tav tm="0">
                                          <p:val>
                                            <p:fltVal val="0"/>
                                          </p:val>
                                        </p:tav>
                                        <p:tav tm="100000">
                                          <p:val>
                                            <p:strVal val="#ppt_h"/>
                                          </p:val>
                                        </p:tav>
                                      </p:tavLst>
                                    </p:anim>
                                    <p:animEffect transition="in" filter="fade">
                                      <p:cBhvr>
                                        <p:cTn id="71" dur="500"/>
                                        <p:tgtEl>
                                          <p:spTgt spid="28"/>
                                        </p:tgtEl>
                                      </p:cBhvr>
                                    </p:animEffect>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fltVal val="0"/>
                                          </p:val>
                                        </p:tav>
                                        <p:tav tm="100000">
                                          <p:val>
                                            <p:strVal val="#ppt_h"/>
                                          </p:val>
                                        </p:tav>
                                      </p:tavLst>
                                    </p:anim>
                                    <p:animEffect transition="in" filter="fade">
                                      <p:cBhvr>
                                        <p:cTn id="77" dur="500"/>
                                        <p:tgtEl>
                                          <p:spTgt spid="29"/>
                                        </p:tgtEl>
                                      </p:cBhvr>
                                    </p:animEffect>
                                  </p:childTnLst>
                                </p:cTn>
                              </p:par>
                            </p:childTnLst>
                          </p:cTn>
                        </p:par>
                        <p:par>
                          <p:cTn id="78" fill="hold">
                            <p:stCondLst>
                              <p:cond delay="5500"/>
                            </p:stCondLst>
                            <p:childTnLst>
                              <p:par>
                                <p:cTn id="79" presetID="53" presetClass="entr" presetSubtype="16"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Effect transition="in" filter="fade">
                                      <p:cBhvr>
                                        <p:cTn id="83" dur="500"/>
                                        <p:tgtEl>
                                          <p:spTgt spid="43"/>
                                        </p:tgtEl>
                                      </p:cBhvr>
                                    </p:animEffect>
                                  </p:childTnLst>
                                </p:cTn>
                              </p:par>
                              <p:par>
                                <p:cTn id="84" presetID="22" presetClass="entr" presetSubtype="8" fill="hold" nodeType="withEffect">
                                  <p:stCondLst>
                                    <p:cond delay="250"/>
                                  </p:stCondLst>
                                  <p:childTnLst>
                                    <p:set>
                                      <p:cBhvr>
                                        <p:cTn id="85" dur="1" fill="hold">
                                          <p:stCondLst>
                                            <p:cond delay="0"/>
                                          </p:stCondLst>
                                        </p:cTn>
                                        <p:tgtEl>
                                          <p:spTgt spid="11"/>
                                        </p:tgtEl>
                                        <p:attrNameLst>
                                          <p:attrName>style.visibility</p:attrName>
                                        </p:attrNameLst>
                                      </p:cBhvr>
                                      <p:to>
                                        <p:strVal val="visible"/>
                                      </p:to>
                                    </p:set>
                                    <p:animEffect transition="in" filter="wipe(left)">
                                      <p:cBhvr>
                                        <p:cTn id="86" dur="500"/>
                                        <p:tgtEl>
                                          <p:spTgt spid="11"/>
                                        </p:tgtEl>
                                      </p:cBhvr>
                                    </p:animEffect>
                                  </p:childTnLst>
                                </p:cTn>
                              </p:par>
                              <p:par>
                                <p:cTn id="87" presetID="53" presetClass="entr" presetSubtype="16" fill="hold" grpId="0" nodeType="withEffect">
                                  <p:stCondLst>
                                    <p:cond delay="50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animEffect transition="in" filter="fade">
                                      <p:cBhvr>
                                        <p:cTn id="91" dur="500"/>
                                        <p:tgtEl>
                                          <p:spTgt spid="30"/>
                                        </p:tgtEl>
                                      </p:cBhvr>
                                    </p:animEffect>
                                  </p:childTnLst>
                                </p:cTn>
                              </p:par>
                            </p:childTnLst>
                          </p:cTn>
                        </p:par>
                        <p:par>
                          <p:cTn id="92" fill="hold">
                            <p:stCondLst>
                              <p:cond delay="6500"/>
                            </p:stCondLst>
                            <p:childTnLst>
                              <p:par>
                                <p:cTn id="93" presetID="53" presetClass="entr" presetSubtype="16"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p:cTn id="95" dur="500" fill="hold"/>
                                        <p:tgtEl>
                                          <p:spTgt spid="31"/>
                                        </p:tgtEl>
                                        <p:attrNameLst>
                                          <p:attrName>ppt_w</p:attrName>
                                        </p:attrNameLst>
                                      </p:cBhvr>
                                      <p:tavLst>
                                        <p:tav tm="0">
                                          <p:val>
                                            <p:fltVal val="0"/>
                                          </p:val>
                                        </p:tav>
                                        <p:tav tm="100000">
                                          <p:val>
                                            <p:strVal val="#ppt_w"/>
                                          </p:val>
                                        </p:tav>
                                      </p:tavLst>
                                    </p:anim>
                                    <p:anim calcmode="lin" valueType="num">
                                      <p:cBhvr>
                                        <p:cTn id="96" dur="500" fill="hold"/>
                                        <p:tgtEl>
                                          <p:spTgt spid="31"/>
                                        </p:tgtEl>
                                        <p:attrNameLst>
                                          <p:attrName>ppt_h</p:attrName>
                                        </p:attrNameLst>
                                      </p:cBhvr>
                                      <p:tavLst>
                                        <p:tav tm="0">
                                          <p:val>
                                            <p:fltVal val="0"/>
                                          </p:val>
                                        </p:tav>
                                        <p:tav tm="100000">
                                          <p:val>
                                            <p:strVal val="#ppt_h"/>
                                          </p:val>
                                        </p:tav>
                                      </p:tavLst>
                                    </p:anim>
                                    <p:animEffect transition="in" filter="fade">
                                      <p:cBhvr>
                                        <p:cTn id="97" dur="500"/>
                                        <p:tgtEl>
                                          <p:spTgt spid="31"/>
                                        </p:tgtEl>
                                      </p:cBhvr>
                                    </p:animEffect>
                                  </p:childTnLst>
                                </p:cTn>
                              </p:par>
                            </p:childTnLst>
                          </p:cTn>
                        </p:par>
                        <p:par>
                          <p:cTn id="98" fill="hold">
                            <p:stCondLst>
                              <p:cond delay="7000"/>
                            </p:stCondLst>
                            <p:childTnLst>
                              <p:par>
                                <p:cTn id="99" presetID="53" presetClass="entr" presetSubtype="16" fill="hold" nodeType="after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p:cTn id="101" dur="500" fill="hold"/>
                                        <p:tgtEl>
                                          <p:spTgt spid="46"/>
                                        </p:tgtEl>
                                        <p:attrNameLst>
                                          <p:attrName>ppt_w</p:attrName>
                                        </p:attrNameLst>
                                      </p:cBhvr>
                                      <p:tavLst>
                                        <p:tav tm="0">
                                          <p:val>
                                            <p:fltVal val="0"/>
                                          </p:val>
                                        </p:tav>
                                        <p:tav tm="100000">
                                          <p:val>
                                            <p:strVal val="#ppt_w"/>
                                          </p:val>
                                        </p:tav>
                                      </p:tavLst>
                                    </p:anim>
                                    <p:anim calcmode="lin" valueType="num">
                                      <p:cBhvr>
                                        <p:cTn id="102" dur="500" fill="hold"/>
                                        <p:tgtEl>
                                          <p:spTgt spid="46"/>
                                        </p:tgtEl>
                                        <p:attrNameLst>
                                          <p:attrName>ppt_h</p:attrName>
                                        </p:attrNameLst>
                                      </p:cBhvr>
                                      <p:tavLst>
                                        <p:tav tm="0">
                                          <p:val>
                                            <p:fltVal val="0"/>
                                          </p:val>
                                        </p:tav>
                                        <p:tav tm="100000">
                                          <p:val>
                                            <p:strVal val="#ppt_h"/>
                                          </p:val>
                                        </p:tav>
                                      </p:tavLst>
                                    </p:anim>
                                    <p:animEffect transition="in" filter="fade">
                                      <p:cBhvr>
                                        <p:cTn id="103" dur="500"/>
                                        <p:tgtEl>
                                          <p:spTgt spid="46"/>
                                        </p:tgtEl>
                                      </p:cBhvr>
                                    </p:animEffect>
                                  </p:childTnLst>
                                </p:cTn>
                              </p:par>
                              <p:par>
                                <p:cTn id="104" presetID="22" presetClass="entr" presetSubtype="8" fill="hold" nodeType="withEffect">
                                  <p:stCondLst>
                                    <p:cond delay="250"/>
                                  </p:stCondLst>
                                  <p:childTnLst>
                                    <p:set>
                                      <p:cBhvr>
                                        <p:cTn id="105" dur="1" fill="hold">
                                          <p:stCondLst>
                                            <p:cond delay="0"/>
                                          </p:stCondLst>
                                        </p:cTn>
                                        <p:tgtEl>
                                          <p:spTgt spid="12"/>
                                        </p:tgtEl>
                                        <p:attrNameLst>
                                          <p:attrName>style.visibility</p:attrName>
                                        </p:attrNameLst>
                                      </p:cBhvr>
                                      <p:to>
                                        <p:strVal val="visible"/>
                                      </p:to>
                                    </p:set>
                                    <p:animEffect transition="in" filter="wipe(left)">
                                      <p:cBhvr>
                                        <p:cTn id="106" dur="500"/>
                                        <p:tgtEl>
                                          <p:spTgt spid="12"/>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32"/>
                                        </p:tgtEl>
                                        <p:attrNameLst>
                                          <p:attrName>style.visibility</p:attrName>
                                        </p:attrNameLst>
                                      </p:cBhvr>
                                      <p:to>
                                        <p:strVal val="visible"/>
                                      </p:to>
                                    </p:set>
                                    <p:anim calcmode="lin" valueType="num">
                                      <p:cBhvr>
                                        <p:cTn id="109" dur="500" fill="hold"/>
                                        <p:tgtEl>
                                          <p:spTgt spid="32"/>
                                        </p:tgtEl>
                                        <p:attrNameLst>
                                          <p:attrName>ppt_w</p:attrName>
                                        </p:attrNameLst>
                                      </p:cBhvr>
                                      <p:tavLst>
                                        <p:tav tm="0">
                                          <p:val>
                                            <p:fltVal val="0"/>
                                          </p:val>
                                        </p:tav>
                                        <p:tav tm="100000">
                                          <p:val>
                                            <p:strVal val="#ppt_w"/>
                                          </p:val>
                                        </p:tav>
                                      </p:tavLst>
                                    </p:anim>
                                    <p:anim calcmode="lin" valueType="num">
                                      <p:cBhvr>
                                        <p:cTn id="110" dur="500" fill="hold"/>
                                        <p:tgtEl>
                                          <p:spTgt spid="32"/>
                                        </p:tgtEl>
                                        <p:attrNameLst>
                                          <p:attrName>ppt_h</p:attrName>
                                        </p:attrNameLst>
                                      </p:cBhvr>
                                      <p:tavLst>
                                        <p:tav tm="0">
                                          <p:val>
                                            <p:fltVal val="0"/>
                                          </p:val>
                                        </p:tav>
                                        <p:tav tm="100000">
                                          <p:val>
                                            <p:strVal val="#ppt_h"/>
                                          </p:val>
                                        </p:tav>
                                      </p:tavLst>
                                    </p:anim>
                                    <p:animEffect transition="in" filter="fade">
                                      <p:cBhvr>
                                        <p:cTn id="111" dur="500"/>
                                        <p:tgtEl>
                                          <p:spTgt spid="32"/>
                                        </p:tgtEl>
                                      </p:cBhvr>
                                    </p:animEffect>
                                  </p:childTnLst>
                                </p:cTn>
                              </p:par>
                            </p:childTnLst>
                          </p:cTn>
                        </p:par>
                        <p:par>
                          <p:cTn id="112" fill="hold">
                            <p:stCondLst>
                              <p:cond delay="8000"/>
                            </p:stCondLst>
                            <p:childTnLst>
                              <p:par>
                                <p:cTn id="113" presetID="53" presetClass="entr" presetSubtype="16" fill="hold" grpId="0" nodeType="after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p:cTn id="115" dur="500" fill="hold"/>
                                        <p:tgtEl>
                                          <p:spTgt spid="33"/>
                                        </p:tgtEl>
                                        <p:attrNameLst>
                                          <p:attrName>ppt_w</p:attrName>
                                        </p:attrNameLst>
                                      </p:cBhvr>
                                      <p:tavLst>
                                        <p:tav tm="0">
                                          <p:val>
                                            <p:fltVal val="0"/>
                                          </p:val>
                                        </p:tav>
                                        <p:tav tm="100000">
                                          <p:val>
                                            <p:strVal val="#ppt_w"/>
                                          </p:val>
                                        </p:tav>
                                      </p:tavLst>
                                    </p:anim>
                                    <p:anim calcmode="lin" valueType="num">
                                      <p:cBhvr>
                                        <p:cTn id="116" dur="500" fill="hold"/>
                                        <p:tgtEl>
                                          <p:spTgt spid="33"/>
                                        </p:tgtEl>
                                        <p:attrNameLst>
                                          <p:attrName>ppt_h</p:attrName>
                                        </p:attrNameLst>
                                      </p:cBhvr>
                                      <p:tavLst>
                                        <p:tav tm="0">
                                          <p:val>
                                            <p:fltVal val="0"/>
                                          </p:val>
                                        </p:tav>
                                        <p:tav tm="100000">
                                          <p:val>
                                            <p:strVal val="#ppt_h"/>
                                          </p:val>
                                        </p:tav>
                                      </p:tavLst>
                                    </p:anim>
                                    <p:animEffect transition="in" filter="fade">
                                      <p:cBhvr>
                                        <p:cTn id="117" dur="500"/>
                                        <p:tgtEl>
                                          <p:spTgt spid="33"/>
                                        </p:tgtEl>
                                      </p:cBhvr>
                                    </p:animEffect>
                                  </p:childTnLst>
                                </p:cTn>
                              </p:par>
                            </p:childTnLst>
                          </p:cTn>
                        </p:par>
                        <p:par>
                          <p:cTn id="118" fill="hold">
                            <p:stCondLst>
                              <p:cond delay="8500"/>
                            </p:stCondLst>
                            <p:childTnLst>
                              <p:par>
                                <p:cTn id="119" presetID="53" presetClass="entr" presetSubtype="16" fill="hold" nodeType="after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p:cTn id="121" dur="500" fill="hold"/>
                                        <p:tgtEl>
                                          <p:spTgt spid="49"/>
                                        </p:tgtEl>
                                        <p:attrNameLst>
                                          <p:attrName>ppt_w</p:attrName>
                                        </p:attrNameLst>
                                      </p:cBhvr>
                                      <p:tavLst>
                                        <p:tav tm="0">
                                          <p:val>
                                            <p:fltVal val="0"/>
                                          </p:val>
                                        </p:tav>
                                        <p:tav tm="100000">
                                          <p:val>
                                            <p:strVal val="#ppt_w"/>
                                          </p:val>
                                        </p:tav>
                                      </p:tavLst>
                                    </p:anim>
                                    <p:anim calcmode="lin" valueType="num">
                                      <p:cBhvr>
                                        <p:cTn id="122" dur="500" fill="hold"/>
                                        <p:tgtEl>
                                          <p:spTgt spid="49"/>
                                        </p:tgtEl>
                                        <p:attrNameLst>
                                          <p:attrName>ppt_h</p:attrName>
                                        </p:attrNameLst>
                                      </p:cBhvr>
                                      <p:tavLst>
                                        <p:tav tm="0">
                                          <p:val>
                                            <p:fltVal val="0"/>
                                          </p:val>
                                        </p:tav>
                                        <p:tav tm="100000">
                                          <p:val>
                                            <p:strVal val="#ppt_h"/>
                                          </p:val>
                                        </p:tav>
                                      </p:tavLst>
                                    </p:anim>
                                    <p:animEffect transition="in" filter="fade">
                                      <p:cBhvr>
                                        <p:cTn id="123" dur="500"/>
                                        <p:tgtEl>
                                          <p:spTgt spid="49"/>
                                        </p:tgtEl>
                                      </p:cBhvr>
                                    </p:animEffect>
                                  </p:childTnLst>
                                </p:cTn>
                              </p:par>
                              <p:par>
                                <p:cTn id="124" presetID="22" presetClass="entr" presetSubtype="8" fill="hold" nodeType="withEffect">
                                  <p:stCondLst>
                                    <p:cond delay="250"/>
                                  </p:stCondLst>
                                  <p:childTnLst>
                                    <p:set>
                                      <p:cBhvr>
                                        <p:cTn id="125" dur="1" fill="hold">
                                          <p:stCondLst>
                                            <p:cond delay="0"/>
                                          </p:stCondLst>
                                        </p:cTn>
                                        <p:tgtEl>
                                          <p:spTgt spid="8"/>
                                        </p:tgtEl>
                                        <p:attrNameLst>
                                          <p:attrName>style.visibility</p:attrName>
                                        </p:attrNameLst>
                                      </p:cBhvr>
                                      <p:to>
                                        <p:strVal val="visible"/>
                                      </p:to>
                                    </p:set>
                                    <p:animEffect transition="in" filter="wipe(left)">
                                      <p:cBhvr>
                                        <p:cTn id="1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7" grpId="0"/>
      <p:bldP spid="28" grpId="0" animBg="1"/>
      <p:bldP spid="29" grpId="0"/>
      <p:bldP spid="30" grpId="0" animBg="1"/>
      <p:bldP spid="31" grpId="0"/>
      <p:bldP spid="32" grpId="0" animBg="1"/>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20</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1368191" y="324098"/>
            <a:ext cx="11269140" cy="936104"/>
          </a:xfrm>
          <a:prstGeom prst="rect">
            <a:avLst/>
          </a:prstGeom>
        </p:spPr>
        <p:txBody>
          <a:bodyPr vert="horz" lIns="141951" tIns="70976" rIns="141951" bIns="70976" rtlCol="0" anchor="ctr">
            <a:normAutofit fontScale="25000" lnSpcReduction="20000"/>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lnSpc>
                <a:spcPct val="220000"/>
              </a:lnSpc>
            </a:pPr>
            <a:r>
              <a:rPr lang="fr-FR" sz="13500" dirty="0">
                <a:solidFill>
                  <a:schemeClr val="accent1"/>
                </a:solidFill>
                <a:latin typeface="Tw Cen MT" panose="020B0602020104020603" pitchFamily="34" charset="0"/>
              </a:rPr>
              <a:t>Inscriptio</a:t>
            </a:r>
            <a:r>
              <a:rPr lang="fr-FR" sz="13500" b="1" dirty="0">
                <a:solidFill>
                  <a:schemeClr val="accent1"/>
                </a:solidFill>
                <a:latin typeface="Tw Cen MT" panose="020B0602020104020603" pitchFamily="34" charset="0"/>
              </a:rPr>
              <a:t>n</a:t>
            </a:r>
            <a:endParaRPr lang="fr-FR" b="1" dirty="0"/>
          </a:p>
          <a:p>
            <a:pPr algn="l"/>
            <a:endParaRPr lang="fr-FR" sz="4400" dirty="0">
              <a:solidFill>
                <a:schemeClr val="accent1"/>
              </a:solidFill>
              <a:latin typeface="Tw Cen MT" panose="020B0602020104020603" pitchFamily="34" charset="0"/>
            </a:endParaRPr>
          </a:p>
        </p:txBody>
      </p:sp>
      <p:pic>
        <p:nvPicPr>
          <p:cNvPr id="8" name="Image 7">
            <a:extLst>
              <a:ext uri="{FF2B5EF4-FFF2-40B4-BE49-F238E27FC236}">
                <a16:creationId xmlns:a16="http://schemas.microsoft.com/office/drawing/2014/main" id="{07680A21-8DC6-4CD4-890E-8DAD49046C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998" y="1260202"/>
            <a:ext cx="14041473" cy="7200800"/>
          </a:xfrm>
          <a:prstGeom prst="rect">
            <a:avLst/>
          </a:prstGeom>
          <a:noFill/>
          <a:ln>
            <a:noFill/>
          </a:ln>
        </p:spPr>
      </p:pic>
    </p:spTree>
    <p:extLst>
      <p:ext uri="{BB962C8B-B14F-4D97-AF65-F5344CB8AC3E}">
        <p14:creationId xmlns:p14="http://schemas.microsoft.com/office/powerpoint/2010/main" val="111223129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21</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1440111" y="324098"/>
            <a:ext cx="1119722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Explication de test</a:t>
            </a:r>
          </a:p>
        </p:txBody>
      </p:sp>
      <p:pic>
        <p:nvPicPr>
          <p:cNvPr id="2" name="Image 1">
            <a:extLst>
              <a:ext uri="{FF2B5EF4-FFF2-40B4-BE49-F238E27FC236}">
                <a16:creationId xmlns:a16="http://schemas.microsoft.com/office/drawing/2014/main" id="{266B8669-0D88-4150-9A23-9923267CEF2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014" y="1260202"/>
            <a:ext cx="13825537" cy="6912768"/>
          </a:xfrm>
          <a:prstGeom prst="rect">
            <a:avLst/>
          </a:prstGeom>
          <a:noFill/>
          <a:ln>
            <a:noFill/>
          </a:ln>
        </p:spPr>
      </p:pic>
    </p:spTree>
    <p:extLst>
      <p:ext uri="{BB962C8B-B14F-4D97-AF65-F5344CB8AC3E}">
        <p14:creationId xmlns:p14="http://schemas.microsoft.com/office/powerpoint/2010/main" val="1704701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22</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864047" y="324098"/>
            <a:ext cx="11773284"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Le test</a:t>
            </a:r>
          </a:p>
        </p:txBody>
      </p:sp>
      <p:pic>
        <p:nvPicPr>
          <p:cNvPr id="2" name="Image 1">
            <a:extLst>
              <a:ext uri="{FF2B5EF4-FFF2-40B4-BE49-F238E27FC236}">
                <a16:creationId xmlns:a16="http://schemas.microsoft.com/office/drawing/2014/main" id="{250B67B3-9709-410F-A7E7-9F9E32BA520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90" y="1260202"/>
            <a:ext cx="14029519" cy="7056784"/>
          </a:xfrm>
          <a:prstGeom prst="rect">
            <a:avLst/>
          </a:prstGeom>
          <a:noFill/>
          <a:ln>
            <a:noFill/>
          </a:ln>
        </p:spPr>
      </p:pic>
    </p:spTree>
    <p:extLst>
      <p:ext uri="{BB962C8B-B14F-4D97-AF65-F5344CB8AC3E}">
        <p14:creationId xmlns:p14="http://schemas.microsoft.com/office/powerpoint/2010/main" val="3473785507"/>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23</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936054" y="324098"/>
            <a:ext cx="11701277"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Remerciement </a:t>
            </a:r>
          </a:p>
        </p:txBody>
      </p:sp>
      <p:pic>
        <p:nvPicPr>
          <p:cNvPr id="2" name="Image 1">
            <a:extLst>
              <a:ext uri="{FF2B5EF4-FFF2-40B4-BE49-F238E27FC236}">
                <a16:creationId xmlns:a16="http://schemas.microsoft.com/office/drawing/2014/main" id="{7A7F0A6E-2E51-4F3A-ACA9-F824B37E655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998" y="1260202"/>
            <a:ext cx="13957511" cy="7340873"/>
          </a:xfrm>
          <a:prstGeom prst="rect">
            <a:avLst/>
          </a:prstGeom>
          <a:noFill/>
          <a:ln>
            <a:noFill/>
          </a:ln>
        </p:spPr>
      </p:pic>
    </p:spTree>
    <p:extLst>
      <p:ext uri="{BB962C8B-B14F-4D97-AF65-F5344CB8AC3E}">
        <p14:creationId xmlns:p14="http://schemas.microsoft.com/office/powerpoint/2010/main" val="3927734456"/>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24</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792040" y="324098"/>
            <a:ext cx="11845291"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Authentification admin </a:t>
            </a:r>
          </a:p>
        </p:txBody>
      </p:sp>
      <p:pic>
        <p:nvPicPr>
          <p:cNvPr id="8" name="Image 7">
            <a:extLst>
              <a:ext uri="{FF2B5EF4-FFF2-40B4-BE49-F238E27FC236}">
                <a16:creationId xmlns:a16="http://schemas.microsoft.com/office/drawing/2014/main" id="{A8C12544-AE88-4E7D-90B0-B5DC1DC74AC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040" y="1764258"/>
            <a:ext cx="13597470" cy="6480719"/>
          </a:xfrm>
          <a:prstGeom prst="rect">
            <a:avLst/>
          </a:prstGeom>
          <a:noFill/>
          <a:ln>
            <a:noFill/>
          </a:ln>
        </p:spPr>
      </p:pic>
    </p:spTree>
    <p:extLst>
      <p:ext uri="{BB962C8B-B14F-4D97-AF65-F5344CB8AC3E}">
        <p14:creationId xmlns:p14="http://schemas.microsoft.com/office/powerpoint/2010/main" val="2669394370"/>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25</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936055" y="324098"/>
            <a:ext cx="11701276"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List des candidat qui ont passé le test</a:t>
            </a:r>
          </a:p>
        </p:txBody>
      </p:sp>
      <p:pic>
        <p:nvPicPr>
          <p:cNvPr id="8" name="Image 7">
            <a:extLst>
              <a:ext uri="{FF2B5EF4-FFF2-40B4-BE49-F238E27FC236}">
                <a16:creationId xmlns:a16="http://schemas.microsoft.com/office/drawing/2014/main" id="{F7294D3D-69A8-4661-8B58-15D66FD4A3F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91" y="1260202"/>
            <a:ext cx="14185576" cy="7128792"/>
          </a:xfrm>
          <a:prstGeom prst="rect">
            <a:avLst/>
          </a:prstGeom>
          <a:noFill/>
          <a:ln>
            <a:noFill/>
          </a:ln>
        </p:spPr>
      </p:pic>
    </p:spTree>
    <p:extLst>
      <p:ext uri="{BB962C8B-B14F-4D97-AF65-F5344CB8AC3E}">
        <p14:creationId xmlns:p14="http://schemas.microsoft.com/office/powerpoint/2010/main" val="1266219268"/>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26</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1224087" y="324098"/>
            <a:ext cx="11413244"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résultat</a:t>
            </a:r>
          </a:p>
        </p:txBody>
      </p:sp>
      <p:pic>
        <p:nvPicPr>
          <p:cNvPr id="9" name="Image 8">
            <a:extLst>
              <a:ext uri="{FF2B5EF4-FFF2-40B4-BE49-F238E27FC236}">
                <a16:creationId xmlns:a16="http://schemas.microsoft.com/office/drawing/2014/main" id="{3CE95AB5-D804-4ED3-85EE-4E0030AD3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83" y="1260202"/>
            <a:ext cx="14329594" cy="7340873"/>
          </a:xfrm>
          <a:prstGeom prst="rect">
            <a:avLst/>
          </a:prstGeom>
        </p:spPr>
      </p:pic>
    </p:spTree>
    <p:extLst>
      <p:ext uri="{BB962C8B-B14F-4D97-AF65-F5344CB8AC3E}">
        <p14:creationId xmlns:p14="http://schemas.microsoft.com/office/powerpoint/2010/main" val="357585513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9ACF0D-1A77-42AB-A8E1-BA9A78F775EA}"/>
              </a:ext>
            </a:extLst>
          </p:cNvPr>
          <p:cNvSpPr>
            <a:spLocks noGrp="1"/>
          </p:cNvSpPr>
          <p:nvPr>
            <p:ph type="title"/>
          </p:nvPr>
        </p:nvSpPr>
        <p:spPr>
          <a:xfrm>
            <a:off x="792083" y="180083"/>
            <a:ext cx="13481577" cy="1100138"/>
          </a:xfrm>
        </p:spPr>
        <p:txBody>
          <a:bodyPr/>
          <a:lstStyle/>
          <a:p>
            <a:pPr algn="l"/>
            <a:r>
              <a:rPr lang="fr-MQ" sz="4400" dirty="0">
                <a:solidFill>
                  <a:schemeClr val="accent1"/>
                </a:solidFill>
                <a:latin typeface="Tw Cen MT" panose="020B0602020104020603" pitchFamily="34" charset="0"/>
              </a:rPr>
              <a:t>La description des </a:t>
            </a:r>
            <a:r>
              <a:rPr lang="fr-FR" sz="4400" dirty="0">
                <a:solidFill>
                  <a:schemeClr val="accent1"/>
                </a:solidFill>
                <a:latin typeface="Tw Cen MT" panose="020B0602020104020603" pitchFamily="34" charset="0"/>
              </a:rPr>
              <a:t>échelles</a:t>
            </a:r>
          </a:p>
        </p:txBody>
      </p:sp>
      <p:sp>
        <p:nvSpPr>
          <p:cNvPr id="7" name="Espace réservé du numéro de diapositive 6">
            <a:extLst>
              <a:ext uri="{FF2B5EF4-FFF2-40B4-BE49-F238E27FC236}">
                <a16:creationId xmlns:a16="http://schemas.microsoft.com/office/drawing/2014/main" id="{AFC3E089-1139-4486-98BD-A4BAF7A76DE9}"/>
              </a:ext>
            </a:extLst>
          </p:cNvPr>
          <p:cNvSpPr>
            <a:spLocks noGrp="1"/>
          </p:cNvSpPr>
          <p:nvPr>
            <p:ph type="sldNum" sz="quarter" idx="12"/>
          </p:nvPr>
        </p:nvSpPr>
        <p:spPr/>
        <p:txBody>
          <a:bodyPr/>
          <a:lstStyle/>
          <a:p>
            <a:fld id="{80F88FF4-1BD9-4AA8-B980-C7776087ABAF}" type="slidenum">
              <a:rPr lang="fr-FR" smtClean="0"/>
              <a:t>27</a:t>
            </a:fld>
            <a:endParaRPr kumimoji="0" lang="fr-FR"/>
          </a:p>
        </p:txBody>
      </p:sp>
      <p:pic>
        <p:nvPicPr>
          <p:cNvPr id="9" name="Image 8">
            <a:extLst>
              <a:ext uri="{FF2B5EF4-FFF2-40B4-BE49-F238E27FC236}">
                <a16:creationId xmlns:a16="http://schemas.microsoft.com/office/drawing/2014/main" id="{EA2CAEE8-3D43-4EBD-A3EF-4ABC947F7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01" y="1476226"/>
            <a:ext cx="13785734" cy="6480720"/>
          </a:xfrm>
          <a:prstGeom prst="rect">
            <a:avLst/>
          </a:prstGeom>
        </p:spPr>
      </p:pic>
    </p:spTree>
    <p:extLst>
      <p:ext uri="{BB962C8B-B14F-4D97-AF65-F5344CB8AC3E}">
        <p14:creationId xmlns:p14="http://schemas.microsoft.com/office/powerpoint/2010/main" val="1162557584"/>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E5D21-45D8-4C17-B691-36CA25E9A1B8}"/>
              </a:ext>
            </a:extLst>
          </p:cNvPr>
          <p:cNvSpPr>
            <a:spLocks noGrp="1"/>
          </p:cNvSpPr>
          <p:nvPr>
            <p:ph type="title"/>
          </p:nvPr>
        </p:nvSpPr>
        <p:spPr>
          <a:xfrm>
            <a:off x="215975" y="0"/>
            <a:ext cx="13481577" cy="1908274"/>
          </a:xfrm>
        </p:spPr>
        <p:txBody>
          <a:bodyPr>
            <a:normAutofit fontScale="90000"/>
          </a:bodyPr>
          <a:lstStyle/>
          <a:p>
            <a:pPr algn="l"/>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r>
              <a:rPr lang="fr-MQ" sz="4900" dirty="0">
                <a:solidFill>
                  <a:schemeClr val="accent1"/>
                </a:solidFill>
                <a:latin typeface="Tw Cen MT" panose="020B0602020104020603" pitchFamily="34" charset="0"/>
              </a:rPr>
              <a:t>La description des </a:t>
            </a:r>
            <a:r>
              <a:rPr lang="fr-FR" sz="4900" dirty="0">
                <a:solidFill>
                  <a:schemeClr val="accent1"/>
                </a:solidFill>
                <a:latin typeface="Tw Cen MT" panose="020B0602020104020603" pitchFamily="34" charset="0"/>
              </a:rPr>
              <a:t>échelles</a:t>
            </a:r>
            <a:br>
              <a:rPr lang="fr-FR" sz="1800" b="1" dirty="0">
                <a:solidFill>
                  <a:srgbClr val="00B05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fr-FR" dirty="0"/>
          </a:p>
        </p:txBody>
      </p:sp>
      <p:sp>
        <p:nvSpPr>
          <p:cNvPr id="7" name="Espace réservé du numéro de diapositive 6">
            <a:extLst>
              <a:ext uri="{FF2B5EF4-FFF2-40B4-BE49-F238E27FC236}">
                <a16:creationId xmlns:a16="http://schemas.microsoft.com/office/drawing/2014/main" id="{6DE4E121-42E9-4D05-AE08-61D63FD446FC}"/>
              </a:ext>
            </a:extLst>
          </p:cNvPr>
          <p:cNvSpPr>
            <a:spLocks noGrp="1"/>
          </p:cNvSpPr>
          <p:nvPr>
            <p:ph type="sldNum" sz="quarter" idx="12"/>
          </p:nvPr>
        </p:nvSpPr>
        <p:spPr/>
        <p:txBody>
          <a:bodyPr/>
          <a:lstStyle/>
          <a:p>
            <a:fld id="{80F88FF4-1BD9-4AA8-B980-C7776087ABAF}" type="slidenum">
              <a:rPr lang="fr-FR" smtClean="0"/>
              <a:t>28</a:t>
            </a:fld>
            <a:endParaRPr kumimoji="0" lang="fr-FR"/>
          </a:p>
        </p:txBody>
      </p:sp>
      <p:pic>
        <p:nvPicPr>
          <p:cNvPr id="10" name="Image 9">
            <a:extLst>
              <a:ext uri="{FF2B5EF4-FFF2-40B4-BE49-F238E27FC236}">
                <a16:creationId xmlns:a16="http://schemas.microsoft.com/office/drawing/2014/main" id="{7CB36544-5751-46EE-B8FD-A497072FF47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91" y="1332210"/>
            <a:ext cx="13753528" cy="6912768"/>
          </a:xfrm>
          <a:prstGeom prst="rect">
            <a:avLst/>
          </a:prstGeom>
          <a:noFill/>
          <a:ln>
            <a:noFill/>
          </a:ln>
        </p:spPr>
      </p:pic>
    </p:spTree>
    <p:extLst>
      <p:ext uri="{BB962C8B-B14F-4D97-AF65-F5344CB8AC3E}">
        <p14:creationId xmlns:p14="http://schemas.microsoft.com/office/powerpoint/2010/main" val="65639835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9B55C53-708F-438D-A59F-34FE3CD52C83}"/>
              </a:ext>
            </a:extLst>
          </p:cNvPr>
          <p:cNvSpPr>
            <a:spLocks noGrp="1"/>
          </p:cNvSpPr>
          <p:nvPr>
            <p:ph type="sldNum" sz="quarter" idx="12"/>
          </p:nvPr>
        </p:nvSpPr>
        <p:spPr/>
        <p:txBody>
          <a:bodyPr/>
          <a:lstStyle/>
          <a:p>
            <a:fld id="{80F88FF4-1BD9-4AA8-B980-C7776087ABAF}" type="slidenum">
              <a:rPr lang="fr-FR" smtClean="0"/>
              <a:t>29</a:t>
            </a:fld>
            <a:endParaRPr kumimoji="0" lang="fr-FR"/>
          </a:p>
        </p:txBody>
      </p:sp>
      <p:sp>
        <p:nvSpPr>
          <p:cNvPr id="11" name="ZoneTexte 10">
            <a:extLst>
              <a:ext uri="{FF2B5EF4-FFF2-40B4-BE49-F238E27FC236}">
                <a16:creationId xmlns:a16="http://schemas.microsoft.com/office/drawing/2014/main" id="{614F5A34-1BD5-4272-B076-AF31F0F119FC}"/>
              </a:ext>
            </a:extLst>
          </p:cNvPr>
          <p:cNvSpPr txBox="1"/>
          <p:nvPr/>
        </p:nvSpPr>
        <p:spPr>
          <a:xfrm>
            <a:off x="359991" y="252090"/>
            <a:ext cx="7924800" cy="769441"/>
          </a:xfrm>
          <a:prstGeom prst="rect">
            <a:avLst/>
          </a:prstGeom>
          <a:noFill/>
        </p:spPr>
        <p:txBody>
          <a:bodyPr wrap="square">
            <a:spAutoFit/>
          </a:bodyPr>
          <a:lstStyle/>
          <a:p>
            <a:r>
              <a:rPr lang="fr-FR" sz="4400" dirty="0">
                <a:solidFill>
                  <a:schemeClr val="accent1"/>
                </a:solidFill>
                <a:latin typeface="Tw Cen MT" panose="020B0602020104020603" pitchFamily="34" charset="0"/>
                <a:ea typeface="+mj-ea"/>
                <a:cs typeface="+mj-cs"/>
              </a:rPr>
              <a:t>Ajouter des commentaires </a:t>
            </a:r>
          </a:p>
        </p:txBody>
      </p:sp>
      <p:pic>
        <p:nvPicPr>
          <p:cNvPr id="5" name="Image 4">
            <a:extLst>
              <a:ext uri="{FF2B5EF4-FFF2-40B4-BE49-F238E27FC236}">
                <a16:creationId xmlns:a16="http://schemas.microsoft.com/office/drawing/2014/main" id="{B8F3860A-62FA-4FB2-865A-1806EF7A92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90" y="1260201"/>
            <a:ext cx="14029519" cy="7340873"/>
          </a:xfrm>
          <a:prstGeom prst="rect">
            <a:avLst/>
          </a:prstGeom>
          <a:noFill/>
          <a:ln>
            <a:noFill/>
          </a:ln>
        </p:spPr>
      </p:pic>
    </p:spTree>
    <p:extLst>
      <p:ext uri="{BB962C8B-B14F-4D97-AF65-F5344CB8AC3E}">
        <p14:creationId xmlns:p14="http://schemas.microsoft.com/office/powerpoint/2010/main" val="189064914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3</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Contexte général du projet</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CCEE95-66E0-41DB-8ECC-44AE272A665D}"/>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D9685E81-58C2-4ABE-97F4-52FC78887E3A}"/>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367725-ED47-47F2-876A-697E9AB3EE9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EFD5DF46-145E-44FE-9910-50DC616B860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E9869EE0-A5C4-4759-8B3A-955C804628C9}"/>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6EC2FE57-34C8-4950-BBAE-5E17EA02F8AF}"/>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C677E128-387B-47D5-A8B6-BF311F6A7A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E6BCFB5D-5C89-40F1-B9F5-45383D07EAB0}"/>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C5CCAB70-5E7F-4484-8906-A9A84321B632}"/>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2" name="TextBox 1">
            <a:extLst>
              <a:ext uri="{FF2B5EF4-FFF2-40B4-BE49-F238E27FC236}">
                <a16:creationId xmlns:a16="http://schemas.microsoft.com/office/drawing/2014/main" id="{5B357BB9-46BB-4DBB-BC91-3F2A577E4FE4}"/>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1</a:t>
            </a:r>
          </a:p>
        </p:txBody>
      </p:sp>
    </p:spTree>
    <p:extLst>
      <p:ext uri="{BB962C8B-B14F-4D97-AF65-F5344CB8AC3E}">
        <p14:creationId xmlns:p14="http://schemas.microsoft.com/office/powerpoint/2010/main" val="29403564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30</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Conclusion</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E7AAFE81-761D-40E3-996E-533B723EDFFE}"/>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6</a:t>
            </a:r>
          </a:p>
        </p:txBody>
      </p:sp>
    </p:spTree>
    <p:extLst>
      <p:ext uri="{BB962C8B-B14F-4D97-AF65-F5344CB8AC3E}">
        <p14:creationId xmlns:p14="http://schemas.microsoft.com/office/powerpoint/2010/main" val="3434173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31</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Merci de votre attention</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Tree>
    <p:extLst>
      <p:ext uri="{BB962C8B-B14F-4D97-AF65-F5344CB8AC3E}">
        <p14:creationId xmlns:p14="http://schemas.microsoft.com/office/powerpoint/2010/main" val="241556793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4</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ln>
            <a:solidFill>
              <a:schemeClr val="tx2">
                <a:lumMod val="75000"/>
              </a:schemeClr>
            </a:solidFill>
          </a:ln>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Présentation de l’organisme d’accueil</a:t>
            </a:r>
          </a:p>
        </p:txBody>
      </p:sp>
      <p:grpSp>
        <p:nvGrpSpPr>
          <p:cNvPr id="65" name="Group 64">
            <a:extLst>
              <a:ext uri="{FF2B5EF4-FFF2-40B4-BE49-F238E27FC236}">
                <a16:creationId xmlns:a16="http://schemas.microsoft.com/office/drawing/2014/main" id="{ABB6FA7E-BE33-472A-8F97-B068593AD20E}"/>
              </a:ext>
            </a:extLst>
          </p:cNvPr>
          <p:cNvGrpSpPr>
            <a:grpSpLocks/>
          </p:cNvGrpSpPr>
          <p:nvPr/>
        </p:nvGrpSpPr>
        <p:grpSpPr bwMode="auto">
          <a:xfrm>
            <a:off x="1440111" y="2508469"/>
            <a:ext cx="3183467" cy="1174750"/>
            <a:chOff x="539787" y="1352550"/>
            <a:chExt cx="2387563" cy="880933"/>
          </a:xfrm>
        </p:grpSpPr>
        <p:sp>
          <p:nvSpPr>
            <p:cNvPr id="66" name="Oval 65">
              <a:extLst>
                <a:ext uri="{FF2B5EF4-FFF2-40B4-BE49-F238E27FC236}">
                  <a16:creationId xmlns:a16="http://schemas.microsoft.com/office/drawing/2014/main" id="{3B544934-65F5-4946-9F16-146A4696C288}"/>
                </a:ext>
              </a:extLst>
            </p:cNvPr>
            <p:cNvSpPr/>
            <p:nvPr/>
          </p:nvSpPr>
          <p:spPr>
            <a:xfrm>
              <a:off x="539787" y="1374772"/>
              <a:ext cx="860412" cy="858711"/>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7" name="Oval 66">
              <a:extLst>
                <a:ext uri="{FF2B5EF4-FFF2-40B4-BE49-F238E27FC236}">
                  <a16:creationId xmlns:a16="http://schemas.microsoft.com/office/drawing/2014/main" id="{921D2B7D-85B9-4ACF-AFC0-6B0DDC341D19}"/>
                </a:ext>
              </a:extLst>
            </p:cNvPr>
            <p:cNvSpPr/>
            <p:nvPr/>
          </p:nvSpPr>
          <p:spPr>
            <a:xfrm>
              <a:off x="615986" y="1450960"/>
              <a:ext cx="717539" cy="7174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8" name="TextBox 67">
              <a:extLst>
                <a:ext uri="{FF2B5EF4-FFF2-40B4-BE49-F238E27FC236}">
                  <a16:creationId xmlns:a16="http://schemas.microsoft.com/office/drawing/2014/main" id="{BE92D9D5-6D21-41D9-B1CD-6BE40F45AB27}"/>
                </a:ext>
              </a:extLst>
            </p:cNvPr>
            <p:cNvSpPr txBox="1"/>
            <p:nvPr/>
          </p:nvSpPr>
          <p:spPr>
            <a:xfrm>
              <a:off x="1555771" y="1352550"/>
              <a:ext cx="710760" cy="515498"/>
            </a:xfrm>
            <a:prstGeom prst="rect">
              <a:avLst/>
            </a:prstGeom>
            <a:noFill/>
          </p:spPr>
          <p:txBody>
            <a:bodyPr wrap="none">
              <a:spAutoFit/>
            </a:bodyPr>
            <a:lstStyle/>
            <a:p>
              <a:pPr>
                <a:defRPr/>
              </a:pPr>
              <a:r>
                <a:rPr lang="ms-MY" sz="2000" b="1" dirty="0">
                  <a:solidFill>
                    <a:schemeClr val="bg1">
                      <a:lumMod val="50000"/>
                    </a:schemeClr>
                  </a:solidFill>
                  <a:latin typeface="Source Sans Pro" pitchFamily="34" charset="0"/>
                </a:rPr>
                <a:t>Profile</a:t>
              </a:r>
              <a:endParaRPr lang="en-US" sz="2000" b="1" dirty="0">
                <a:solidFill>
                  <a:schemeClr val="bg1">
                    <a:lumMod val="50000"/>
                  </a:schemeClr>
                </a:solidFill>
                <a:latin typeface="Source Sans Pro" pitchFamily="34" charset="0"/>
              </a:endParaRPr>
            </a:p>
            <a:p>
              <a:pPr>
                <a:defRPr/>
              </a:pPr>
              <a:r>
                <a:rPr lang="en-US" sz="1867" dirty="0">
                  <a:solidFill>
                    <a:schemeClr val="bg1">
                      <a:lumMod val="50000"/>
                    </a:schemeClr>
                  </a:solidFill>
                  <a:latin typeface="Source Sans Pro" pitchFamily="34" charset="0"/>
                </a:rPr>
                <a:t> </a:t>
              </a:r>
            </a:p>
          </p:txBody>
        </p:sp>
        <p:sp>
          <p:nvSpPr>
            <p:cNvPr id="69" name="TextBox 68">
              <a:extLst>
                <a:ext uri="{FF2B5EF4-FFF2-40B4-BE49-F238E27FC236}">
                  <a16:creationId xmlns:a16="http://schemas.microsoft.com/office/drawing/2014/main" id="{80FA4849-4DC6-4B06-A35F-89794220E0A7}"/>
                </a:ext>
              </a:extLst>
            </p:cNvPr>
            <p:cNvSpPr txBox="1"/>
            <p:nvPr/>
          </p:nvSpPr>
          <p:spPr>
            <a:xfrm>
              <a:off x="1555771" y="1581116"/>
              <a:ext cx="1371579" cy="284700"/>
            </a:xfrm>
            <a:prstGeom prst="rect">
              <a:avLst/>
            </a:prstGeom>
            <a:noFill/>
          </p:spPr>
          <p:txBody>
            <a:bodyPr>
              <a:spAutoFit/>
            </a:bodyPr>
            <a:lstStyle/>
            <a:p>
              <a:pPr>
                <a:defRPr/>
              </a:pPr>
              <a:r>
                <a:rPr lang="fr-FR" sz="1867" dirty="0">
                  <a:solidFill>
                    <a:schemeClr val="bg1">
                      <a:lumMod val="50000"/>
                    </a:schemeClr>
                  </a:solidFill>
                  <a:latin typeface="Source Sans Pro" pitchFamily="34" charset="0"/>
                </a:rPr>
                <a:t>Fondée en 1949.</a:t>
              </a:r>
              <a:endParaRPr lang="ms-MY" sz="1867" dirty="0">
                <a:solidFill>
                  <a:schemeClr val="bg1">
                    <a:lumMod val="50000"/>
                  </a:schemeClr>
                </a:solidFill>
                <a:latin typeface="Source Sans Pro" pitchFamily="34" charset="0"/>
              </a:endParaRPr>
            </a:p>
          </p:txBody>
        </p:sp>
        <p:grpSp>
          <p:nvGrpSpPr>
            <p:cNvPr id="70" name="Group 69">
              <a:extLst>
                <a:ext uri="{FF2B5EF4-FFF2-40B4-BE49-F238E27FC236}">
                  <a16:creationId xmlns:a16="http://schemas.microsoft.com/office/drawing/2014/main" id="{3748365D-704C-476D-9921-84E9C5F97398}"/>
                </a:ext>
              </a:extLst>
            </p:cNvPr>
            <p:cNvGrpSpPr/>
            <p:nvPr/>
          </p:nvGrpSpPr>
          <p:grpSpPr>
            <a:xfrm>
              <a:off x="796625" y="1572862"/>
              <a:ext cx="346330" cy="462300"/>
              <a:chOff x="404768" y="3500004"/>
              <a:chExt cx="274694" cy="366676"/>
            </a:xfrm>
            <a:solidFill>
              <a:schemeClr val="bg1"/>
            </a:solidFill>
          </p:grpSpPr>
          <p:sp>
            <p:nvSpPr>
              <p:cNvPr id="71" name="AutoShape 108">
                <a:extLst>
                  <a:ext uri="{FF2B5EF4-FFF2-40B4-BE49-F238E27FC236}">
                    <a16:creationId xmlns:a16="http://schemas.microsoft.com/office/drawing/2014/main" id="{BFFCC543-6C4B-4D98-8691-936A49134EE6}"/>
                  </a:ext>
                </a:extLst>
              </p:cNvPr>
              <p:cNvSpPr>
                <a:spLocks/>
              </p:cNvSpPr>
              <p:nvPr/>
            </p:nvSpPr>
            <p:spPr bwMode="auto">
              <a:xfrm>
                <a:off x="472972" y="3568834"/>
                <a:ext cx="137660" cy="137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defRPr/>
                </a:pPr>
                <a:endParaRPr lang="en-US" sz="4000">
                  <a:solidFill>
                    <a:srgbClr val="FFFFFF"/>
                  </a:solidFill>
                  <a:effectLst>
                    <a:outerShdw blurRad="38100" dist="38100" dir="2700000" algn="tl">
                      <a:srgbClr val="000000"/>
                    </a:outerShdw>
                  </a:effectLst>
                </a:endParaRPr>
              </a:p>
            </p:txBody>
          </p:sp>
          <p:sp>
            <p:nvSpPr>
              <p:cNvPr id="72" name="AutoShape 109">
                <a:extLst>
                  <a:ext uri="{FF2B5EF4-FFF2-40B4-BE49-F238E27FC236}">
                    <a16:creationId xmlns:a16="http://schemas.microsoft.com/office/drawing/2014/main" id="{97E0CCF9-B1C1-42AD-AC50-322B89A532BC}"/>
                  </a:ext>
                </a:extLst>
              </p:cNvPr>
              <p:cNvSpPr>
                <a:spLocks/>
              </p:cNvSpPr>
              <p:nvPr/>
            </p:nvSpPr>
            <p:spPr bwMode="auto">
              <a:xfrm>
                <a:off x="404768" y="3500004"/>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defRPr/>
                </a:pPr>
                <a:endParaRPr lang="en-US" sz="4000">
                  <a:solidFill>
                    <a:srgbClr val="FFFFFF"/>
                  </a:solidFill>
                  <a:effectLst>
                    <a:outerShdw blurRad="38100" dist="38100" dir="2700000" algn="tl">
                      <a:srgbClr val="000000"/>
                    </a:outerShdw>
                  </a:effectLst>
                </a:endParaRPr>
              </a:p>
            </p:txBody>
          </p:sp>
        </p:grpSp>
      </p:grpSp>
      <p:cxnSp>
        <p:nvCxnSpPr>
          <p:cNvPr id="73" name="Straight Connector 72">
            <a:extLst>
              <a:ext uri="{FF2B5EF4-FFF2-40B4-BE49-F238E27FC236}">
                <a16:creationId xmlns:a16="http://schemas.microsoft.com/office/drawing/2014/main" id="{E0D97E2C-52F0-4FC2-A03F-1A80A3B53DA4}"/>
              </a:ext>
            </a:extLst>
          </p:cNvPr>
          <p:cNvCxnSpPr/>
          <p:nvPr/>
        </p:nvCxnSpPr>
        <p:spPr>
          <a:xfrm>
            <a:off x="1270778" y="4140522"/>
            <a:ext cx="3352800" cy="211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1E51E85-EB33-4571-BEC7-79CBABF4EFBC}"/>
              </a:ext>
            </a:extLst>
          </p:cNvPr>
          <p:cNvGrpSpPr/>
          <p:nvPr/>
        </p:nvGrpSpPr>
        <p:grpSpPr>
          <a:xfrm>
            <a:off x="1305950" y="5070141"/>
            <a:ext cx="3483998" cy="1546422"/>
            <a:chOff x="4320431" y="6084738"/>
            <a:chExt cx="3483998" cy="1546422"/>
          </a:xfrm>
        </p:grpSpPr>
        <p:grpSp>
          <p:nvGrpSpPr>
            <p:cNvPr id="87" name="Group 86">
              <a:extLst>
                <a:ext uri="{FF2B5EF4-FFF2-40B4-BE49-F238E27FC236}">
                  <a16:creationId xmlns:a16="http://schemas.microsoft.com/office/drawing/2014/main" id="{94A31495-916D-4990-ADDE-454F7019D73B}"/>
                </a:ext>
              </a:extLst>
            </p:cNvPr>
            <p:cNvGrpSpPr>
              <a:grpSpLocks/>
            </p:cNvGrpSpPr>
            <p:nvPr/>
          </p:nvGrpSpPr>
          <p:grpSpPr bwMode="auto">
            <a:xfrm>
              <a:off x="4320431" y="6084738"/>
              <a:ext cx="3483998" cy="1546422"/>
              <a:chOff x="539787" y="3790950"/>
              <a:chExt cx="2612958" cy="1159645"/>
            </a:xfrm>
          </p:grpSpPr>
          <p:sp>
            <p:nvSpPr>
              <p:cNvPr id="88" name="Oval 87">
                <a:extLst>
                  <a:ext uri="{FF2B5EF4-FFF2-40B4-BE49-F238E27FC236}">
                    <a16:creationId xmlns:a16="http://schemas.microsoft.com/office/drawing/2014/main" id="{5D7C8E47-CF6B-4AE8-BEAE-8ECAD0E39B3C}"/>
                  </a:ext>
                </a:extLst>
              </p:cNvPr>
              <p:cNvSpPr/>
              <p:nvPr/>
            </p:nvSpPr>
            <p:spPr>
              <a:xfrm>
                <a:off x="539787" y="3813172"/>
                <a:ext cx="860412" cy="858711"/>
              </a:xfrm>
              <a:prstGeom prst="ellipse">
                <a:avLst/>
              </a:prstGeom>
              <a:noFill/>
              <a:ln w="1905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89" name="Oval 88">
                <a:extLst>
                  <a:ext uri="{FF2B5EF4-FFF2-40B4-BE49-F238E27FC236}">
                    <a16:creationId xmlns:a16="http://schemas.microsoft.com/office/drawing/2014/main" id="{69BE8C42-7AB9-4101-8DE2-D2A6D12C069B}"/>
                  </a:ext>
                </a:extLst>
              </p:cNvPr>
              <p:cNvSpPr/>
              <p:nvPr/>
            </p:nvSpPr>
            <p:spPr>
              <a:xfrm>
                <a:off x="609636" y="3886186"/>
                <a:ext cx="717539" cy="7174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p:txBody>
          </p:sp>
          <p:sp>
            <p:nvSpPr>
              <p:cNvPr id="90" name="TextBox 89">
                <a:extLst>
                  <a:ext uri="{FF2B5EF4-FFF2-40B4-BE49-F238E27FC236}">
                    <a16:creationId xmlns:a16="http://schemas.microsoft.com/office/drawing/2014/main" id="{F970D16F-1DD5-46F1-825D-090124D76EB5}"/>
                  </a:ext>
                </a:extLst>
              </p:cNvPr>
              <p:cNvSpPr txBox="1"/>
              <p:nvPr/>
            </p:nvSpPr>
            <p:spPr>
              <a:xfrm>
                <a:off x="1555771" y="3790950"/>
                <a:ext cx="1409259" cy="300038"/>
              </a:xfrm>
              <a:prstGeom prst="rect">
                <a:avLst/>
              </a:prstGeom>
              <a:noFill/>
            </p:spPr>
            <p:txBody>
              <a:bodyPr wrap="none">
                <a:spAutoFit/>
              </a:bodyPr>
              <a:lstStyle/>
              <a:p>
                <a:pPr>
                  <a:defRPr/>
                </a:pPr>
                <a:r>
                  <a:rPr lang="fr-FR" sz="2000" b="1" dirty="0">
                    <a:solidFill>
                      <a:schemeClr val="bg1">
                        <a:lumMod val="50000"/>
                      </a:schemeClr>
                    </a:solidFill>
                    <a:latin typeface="Source Sans Pro" pitchFamily="34" charset="0"/>
                  </a:rPr>
                  <a:t>Collaborateurs</a:t>
                </a:r>
                <a:endParaRPr lang="en-US" sz="1867" dirty="0">
                  <a:solidFill>
                    <a:schemeClr val="bg1">
                      <a:lumMod val="50000"/>
                    </a:schemeClr>
                  </a:solidFill>
                  <a:latin typeface="Source Sans Pro" pitchFamily="34" charset="0"/>
                </a:endParaRPr>
              </a:p>
            </p:txBody>
          </p:sp>
          <p:sp>
            <p:nvSpPr>
              <p:cNvPr id="91" name="TextBox 90">
                <a:extLst>
                  <a:ext uri="{FF2B5EF4-FFF2-40B4-BE49-F238E27FC236}">
                    <a16:creationId xmlns:a16="http://schemas.microsoft.com/office/drawing/2014/main" id="{4B542085-1181-479C-A762-DF9C7954596D}"/>
                  </a:ext>
                </a:extLst>
              </p:cNvPr>
              <p:cNvSpPr txBox="1"/>
              <p:nvPr/>
            </p:nvSpPr>
            <p:spPr>
              <a:xfrm>
                <a:off x="1555771" y="4019516"/>
                <a:ext cx="1596974" cy="931079"/>
              </a:xfrm>
              <a:prstGeom prst="rect">
                <a:avLst/>
              </a:prstGeom>
              <a:noFill/>
            </p:spPr>
            <p:txBody>
              <a:bodyPr wrap="square">
                <a:spAutoFit/>
              </a:bodyPr>
              <a:lstStyle/>
              <a:p>
                <a:pPr>
                  <a:defRPr/>
                </a:pPr>
                <a:r>
                  <a:rPr lang="fr-FR" sz="1867" dirty="0">
                    <a:solidFill>
                      <a:schemeClr val="bg1">
                        <a:lumMod val="50000"/>
                      </a:schemeClr>
                    </a:solidFill>
                    <a:latin typeface="Source Sans Pro" pitchFamily="34" charset="0"/>
                  </a:rPr>
                  <a:t>Plus de 1000 collaborateurs répartis sur les différents sites.</a:t>
                </a:r>
                <a:endParaRPr lang="en-US" sz="1867" dirty="0">
                  <a:solidFill>
                    <a:schemeClr val="bg1">
                      <a:lumMod val="50000"/>
                    </a:schemeClr>
                  </a:solidFill>
                  <a:latin typeface="Source Sans Pro" pitchFamily="34" charset="0"/>
                </a:endParaRPr>
              </a:p>
            </p:txBody>
          </p:sp>
        </p:grpSp>
        <p:sp>
          <p:nvSpPr>
            <p:cNvPr id="92" name="Round Same Side Corner Rectangle 8">
              <a:extLst>
                <a:ext uri="{FF2B5EF4-FFF2-40B4-BE49-F238E27FC236}">
                  <a16:creationId xmlns:a16="http://schemas.microsoft.com/office/drawing/2014/main" id="{F43D8BA9-C5C6-4683-B4A9-ED2EB854326C}"/>
                </a:ext>
              </a:extLst>
            </p:cNvPr>
            <p:cNvSpPr/>
            <p:nvPr/>
          </p:nvSpPr>
          <p:spPr>
            <a:xfrm>
              <a:off x="4649233" y="6412092"/>
              <a:ext cx="212313" cy="5591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Round Same Side Corner Rectangle 20">
              <a:extLst>
                <a:ext uri="{FF2B5EF4-FFF2-40B4-BE49-F238E27FC236}">
                  <a16:creationId xmlns:a16="http://schemas.microsoft.com/office/drawing/2014/main" id="{51F5A157-F040-4195-9E7B-C9D5B1702E81}"/>
                </a:ext>
              </a:extLst>
            </p:cNvPr>
            <p:cNvSpPr/>
            <p:nvPr/>
          </p:nvSpPr>
          <p:spPr>
            <a:xfrm rot="10800000">
              <a:off x="4900398" y="6409341"/>
              <a:ext cx="262133" cy="559180"/>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95">
            <a:extLst>
              <a:ext uri="{FF2B5EF4-FFF2-40B4-BE49-F238E27FC236}">
                <a16:creationId xmlns:a16="http://schemas.microsoft.com/office/drawing/2014/main" id="{EF64A97C-14CE-4E28-ACDA-1D9774EA7728}"/>
              </a:ext>
            </a:extLst>
          </p:cNvPr>
          <p:cNvSpPr/>
          <p:nvPr/>
        </p:nvSpPr>
        <p:spPr>
          <a:xfrm>
            <a:off x="7265183" y="5843352"/>
            <a:ext cx="7213600" cy="1569660"/>
          </a:xfrm>
          <a:prstGeom prst="rect">
            <a:avLst/>
          </a:prstGeom>
        </p:spPr>
        <p:txBody>
          <a:bodyPr>
            <a:spAutoFit/>
          </a:bodyPr>
          <a:lstStyle/>
          <a:p>
            <a:pPr>
              <a:defRPr/>
            </a:pPr>
            <a:r>
              <a:rPr lang="fr-FR" sz="2400" dirty="0">
                <a:solidFill>
                  <a:schemeClr val="bg1">
                    <a:lumMod val="50000"/>
                  </a:schemeClr>
                </a:solidFill>
              </a:rPr>
              <a:t>La Royale marocaine d'assurance est une compagnie d'assurance et de réassurance marocaine filiale du groupe FinanceCom, groupe financier privé leader au Maroc et sur le continent africain.</a:t>
            </a:r>
            <a:endParaRPr lang="ms-MY" sz="2400" dirty="0">
              <a:solidFill>
                <a:schemeClr val="bg1">
                  <a:lumMod val="50000"/>
                </a:schemeClr>
              </a:solidFill>
            </a:endParaRPr>
          </a:p>
        </p:txBody>
      </p:sp>
      <p:sp>
        <p:nvSpPr>
          <p:cNvPr id="97" name="TextBox 96">
            <a:extLst>
              <a:ext uri="{FF2B5EF4-FFF2-40B4-BE49-F238E27FC236}">
                <a16:creationId xmlns:a16="http://schemas.microsoft.com/office/drawing/2014/main" id="{FC4F3A65-99C3-45CB-B6B5-A0D5704CD85B}"/>
              </a:ext>
            </a:extLst>
          </p:cNvPr>
          <p:cNvSpPr txBox="1"/>
          <p:nvPr/>
        </p:nvSpPr>
        <p:spPr>
          <a:xfrm>
            <a:off x="1270778" y="1475895"/>
            <a:ext cx="5544616" cy="584775"/>
          </a:xfrm>
          <a:prstGeom prst="rect">
            <a:avLst/>
          </a:prstGeom>
          <a:noFill/>
        </p:spPr>
        <p:txBody>
          <a:bodyPr wrap="square" rtlCol="0">
            <a:spAutoFit/>
          </a:bodyPr>
          <a:lstStyle/>
          <a:p>
            <a:r>
              <a:rPr lang="fr-FR" sz="3200" dirty="0">
                <a:solidFill>
                  <a:schemeClr val="accent4"/>
                </a:solidFill>
                <a:latin typeface="Tw Cen MT" panose="020B0602020104020603" pitchFamily="34" charset="0"/>
              </a:rPr>
              <a:t>Royale marocaine d'assurance</a:t>
            </a:r>
            <a:r>
              <a:rPr lang="en-US" sz="3200" dirty="0">
                <a:solidFill>
                  <a:schemeClr val="accent4"/>
                </a:solidFill>
                <a:latin typeface="Tw Cen MT" panose="020B0602020104020603" pitchFamily="34" charset="0"/>
              </a:rPr>
              <a:t> </a:t>
            </a:r>
          </a:p>
        </p:txBody>
      </p:sp>
      <p:pic>
        <p:nvPicPr>
          <p:cNvPr id="1028" name="Picture 4" descr="Image associÃ©e">
            <a:extLst>
              <a:ext uri="{FF2B5EF4-FFF2-40B4-BE49-F238E27FC236}">
                <a16:creationId xmlns:a16="http://schemas.microsoft.com/office/drawing/2014/main" id="{328CB2E4-AF6C-4E11-9FF9-D53CF554A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333" y="1140607"/>
            <a:ext cx="7358222" cy="434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645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250"/>
                                        <p:tgtEl>
                                          <p:spTgt spid="65"/>
                                        </p:tgtEl>
                                      </p:cBhvr>
                                    </p:animEffect>
                                  </p:childTnLst>
                                </p:cTn>
                              </p:par>
                            </p:childTnLst>
                          </p:cTn>
                        </p:par>
                        <p:par>
                          <p:cTn id="8" fill="hold">
                            <p:stCondLst>
                              <p:cond delay="250"/>
                            </p:stCondLst>
                            <p:childTnLst>
                              <p:par>
                                <p:cTn id="9" presetID="6" presetClass="entr" presetSubtype="16"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circle(in)">
                                      <p:cBhvr>
                                        <p:cTn id="11" dur="750"/>
                                        <p:tgtEl>
                                          <p:spTgt spid="7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5</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077338" y="180082"/>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Présentation de l’organisme d’accueil</a:t>
            </a:r>
          </a:p>
        </p:txBody>
      </p:sp>
      <p:pic>
        <p:nvPicPr>
          <p:cNvPr id="9" name="image7.png">
            <a:extLst>
              <a:ext uri="{FF2B5EF4-FFF2-40B4-BE49-F238E27FC236}">
                <a16:creationId xmlns:a16="http://schemas.microsoft.com/office/drawing/2014/main" id="{1E6B1CC6-F4AF-4DF5-B31B-A941BFD903C5}"/>
              </a:ext>
            </a:extLst>
          </p:cNvPr>
          <p:cNvPicPr/>
          <p:nvPr/>
        </p:nvPicPr>
        <p:blipFill>
          <a:blip r:embed="rId4" cstate="print"/>
          <a:stretch>
            <a:fillRect/>
          </a:stretch>
        </p:blipFill>
        <p:spPr>
          <a:xfrm>
            <a:off x="3164824" y="1146127"/>
            <a:ext cx="9433000" cy="7560841"/>
          </a:xfrm>
          <a:prstGeom prst="rect">
            <a:avLst/>
          </a:prstGeom>
        </p:spPr>
      </p:pic>
      <p:sp>
        <p:nvSpPr>
          <p:cNvPr id="2" name="Rectangle 1">
            <a:extLst>
              <a:ext uri="{FF2B5EF4-FFF2-40B4-BE49-F238E27FC236}">
                <a16:creationId xmlns:a16="http://schemas.microsoft.com/office/drawing/2014/main" id="{0297BC0D-3DE3-4F1A-9708-279529E60930}"/>
              </a:ext>
            </a:extLst>
          </p:cNvPr>
          <p:cNvSpPr/>
          <p:nvPr/>
        </p:nvSpPr>
        <p:spPr>
          <a:xfrm>
            <a:off x="10009064" y="6372770"/>
            <a:ext cx="2588760"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8692572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3BF7669-1FC6-4CF6-9658-F83F123D1A40}"/>
              </a:ext>
            </a:extLst>
          </p:cNvPr>
          <p:cNvSpPr>
            <a:spLocks noGrp="1"/>
          </p:cNvSpPr>
          <p:nvPr>
            <p:ph type="sldNum" sz="quarter" idx="12"/>
          </p:nvPr>
        </p:nvSpPr>
        <p:spPr/>
        <p:txBody>
          <a:bodyPr/>
          <a:lstStyle/>
          <a:p>
            <a:fld id="{80F88FF4-1BD9-4AA8-B980-C7776087ABAF}" type="slidenum">
              <a:rPr lang="fr-FR" smtClean="0"/>
              <a:t>6</a:t>
            </a:fld>
            <a:endParaRPr kumimoji="0" lang="fr-FR"/>
          </a:p>
        </p:txBody>
      </p:sp>
      <p:sp>
        <p:nvSpPr>
          <p:cNvPr id="8" name="Freeform 55">
            <a:extLst>
              <a:ext uri="{FF2B5EF4-FFF2-40B4-BE49-F238E27FC236}">
                <a16:creationId xmlns:a16="http://schemas.microsoft.com/office/drawing/2014/main" id="{F938E19C-65BC-439F-B793-D6F1C1A325B3}"/>
              </a:ext>
            </a:extLst>
          </p:cNvPr>
          <p:cNvSpPr/>
          <p:nvPr/>
        </p:nvSpPr>
        <p:spPr>
          <a:xfrm>
            <a:off x="292399" y="1221610"/>
            <a:ext cx="2859123" cy="6923292"/>
          </a:xfrm>
          <a:custGeom>
            <a:avLst/>
            <a:gdLst/>
            <a:ahLst/>
            <a:cxnLst/>
            <a:rect l="l" t="t" r="r" b="b"/>
            <a:pathLst>
              <a:path w="3294587" h="5795631">
                <a:moveTo>
                  <a:pt x="0" y="0"/>
                </a:moveTo>
                <a:lnTo>
                  <a:pt x="3294587" y="2889259"/>
                </a:lnTo>
                <a:lnTo>
                  <a:pt x="0" y="5795631"/>
                </a:lnTo>
                <a:close/>
              </a:path>
            </a:pathLst>
          </a:cu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12" tIns="59406" rIns="118812" bIns="59406" numCol="1" spcCol="0" rtlCol="0" fromWordArt="0" anchor="ctr" anchorCtr="0" forceAA="0" compatLnSpc="1">
            <a:prstTxWarp prst="textNoShape">
              <a:avLst/>
            </a:prstTxWarp>
            <a:noAutofit/>
          </a:bodyPr>
          <a:lstStyle/>
          <a:p>
            <a:pPr algn="ctr"/>
            <a:endParaRPr lang="ko-KR" altLang="en-US" sz="3508" dirty="0"/>
          </a:p>
        </p:txBody>
      </p:sp>
      <p:cxnSp>
        <p:nvCxnSpPr>
          <p:cNvPr id="9" name="Straight Connector 12">
            <a:extLst>
              <a:ext uri="{FF2B5EF4-FFF2-40B4-BE49-F238E27FC236}">
                <a16:creationId xmlns:a16="http://schemas.microsoft.com/office/drawing/2014/main" id="{47BF571D-F9FF-484E-9DB2-B4C5999EE2A6}"/>
              </a:ext>
            </a:extLst>
          </p:cNvPr>
          <p:cNvCxnSpPr>
            <a:cxnSpLocks/>
            <a:stCxn id="12" idx="6"/>
            <a:endCxn id="13" idx="2"/>
          </p:cNvCxnSpPr>
          <p:nvPr/>
        </p:nvCxnSpPr>
        <p:spPr>
          <a:xfrm>
            <a:off x="3641578" y="5052181"/>
            <a:ext cx="255106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Oval 16">
            <a:extLst>
              <a:ext uri="{FF2B5EF4-FFF2-40B4-BE49-F238E27FC236}">
                <a16:creationId xmlns:a16="http://schemas.microsoft.com/office/drawing/2014/main" id="{594E197E-0991-47B9-8480-A7A29DA55D64}"/>
              </a:ext>
            </a:extLst>
          </p:cNvPr>
          <p:cNvSpPr/>
          <p:nvPr/>
        </p:nvSpPr>
        <p:spPr>
          <a:xfrm>
            <a:off x="1462653" y="3962718"/>
            <a:ext cx="2178925" cy="217892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ko-KR" altLang="en-US" sz="3508" dirty="0">
              <a:latin typeface="Arial" pitchFamily="34" charset="0"/>
              <a:cs typeface="Arial" pitchFamily="34" charset="0"/>
            </a:endParaRPr>
          </a:p>
        </p:txBody>
      </p:sp>
      <p:sp>
        <p:nvSpPr>
          <p:cNvPr id="13" name="Oval 18">
            <a:extLst>
              <a:ext uri="{FF2B5EF4-FFF2-40B4-BE49-F238E27FC236}">
                <a16:creationId xmlns:a16="http://schemas.microsoft.com/office/drawing/2014/main" id="{084A1CE9-5977-43EE-A0DF-E490FAC82574}"/>
              </a:ext>
            </a:extLst>
          </p:cNvPr>
          <p:cNvSpPr/>
          <p:nvPr/>
        </p:nvSpPr>
        <p:spPr>
          <a:xfrm>
            <a:off x="6192639" y="1103237"/>
            <a:ext cx="7992888" cy="789788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508" dirty="0">
              <a:latin typeface="Arial" pitchFamily="34" charset="0"/>
              <a:cs typeface="Arial" pitchFamily="34" charset="0"/>
            </a:endParaRPr>
          </a:p>
        </p:txBody>
      </p:sp>
      <p:sp>
        <p:nvSpPr>
          <p:cNvPr id="29" name="Rectangle 28">
            <a:extLst>
              <a:ext uri="{FF2B5EF4-FFF2-40B4-BE49-F238E27FC236}">
                <a16:creationId xmlns:a16="http://schemas.microsoft.com/office/drawing/2014/main" id="{EEFC891B-CCD3-422C-AD09-98E87E43D68B}"/>
              </a:ext>
            </a:extLst>
          </p:cNvPr>
          <p:cNvSpPr/>
          <p:nvPr/>
        </p:nvSpPr>
        <p:spPr>
          <a:xfrm>
            <a:off x="5856419" y="333796"/>
            <a:ext cx="3445110" cy="769441"/>
          </a:xfrm>
          <a:prstGeom prst="rect">
            <a:avLst/>
          </a:prstGeom>
        </p:spPr>
        <p:txBody>
          <a:bodyPr wrap="none">
            <a:spAutoFit/>
          </a:bodyPr>
          <a:lstStyle/>
          <a:p>
            <a:r>
              <a:rPr lang="fr-FR" sz="4400" dirty="0">
                <a:solidFill>
                  <a:schemeClr val="accent1"/>
                </a:solidFill>
                <a:latin typeface="Tw Cen MT" panose="020B0602020104020603" pitchFamily="34" charset="0"/>
              </a:rPr>
              <a:t>Problématique</a:t>
            </a:r>
          </a:p>
        </p:txBody>
      </p:sp>
      <p:pic>
        <p:nvPicPr>
          <p:cNvPr id="34" name="Graphique 33" descr="Point d’interrogation">
            <a:extLst>
              <a:ext uri="{FF2B5EF4-FFF2-40B4-BE49-F238E27FC236}">
                <a16:creationId xmlns:a16="http://schemas.microsoft.com/office/drawing/2014/main" id="{937369DE-7655-44B2-A42A-33C0E2B3C7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9051" y="4594980"/>
            <a:ext cx="986127" cy="914400"/>
          </a:xfrm>
          <a:prstGeom prst="rect">
            <a:avLst/>
          </a:prstGeom>
        </p:spPr>
      </p:pic>
      <p:pic>
        <p:nvPicPr>
          <p:cNvPr id="3" name="Image 2">
            <a:extLst>
              <a:ext uri="{FF2B5EF4-FFF2-40B4-BE49-F238E27FC236}">
                <a16:creationId xmlns:a16="http://schemas.microsoft.com/office/drawing/2014/main" id="{B43AE4E2-9672-4CB4-9FEF-8BE6AD5705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8974" y="2180996"/>
            <a:ext cx="5400600" cy="5688632"/>
          </a:xfrm>
          <a:prstGeom prst="rect">
            <a:avLst/>
          </a:prstGeom>
        </p:spPr>
      </p:pic>
    </p:spTree>
    <p:extLst>
      <p:ext uri="{BB962C8B-B14F-4D97-AF65-F5344CB8AC3E}">
        <p14:creationId xmlns:p14="http://schemas.microsoft.com/office/powerpoint/2010/main" val="8746707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7</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Objectif du projet</a:t>
            </a:r>
          </a:p>
        </p:txBody>
      </p:sp>
      <p:sp>
        <p:nvSpPr>
          <p:cNvPr id="10" name="Flowchart: Connector 9"/>
          <p:cNvSpPr/>
          <p:nvPr/>
        </p:nvSpPr>
        <p:spPr>
          <a:xfrm>
            <a:off x="753587" y="214599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owchart: Connector 10"/>
          <p:cNvSpPr/>
          <p:nvPr/>
        </p:nvSpPr>
        <p:spPr>
          <a:xfrm>
            <a:off x="725779" y="332112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owchart: Connector 11"/>
          <p:cNvSpPr/>
          <p:nvPr/>
        </p:nvSpPr>
        <p:spPr>
          <a:xfrm>
            <a:off x="753587" y="463712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p:cNvSpPr txBox="1"/>
          <p:nvPr/>
        </p:nvSpPr>
        <p:spPr>
          <a:xfrm>
            <a:off x="1444649" y="2145991"/>
            <a:ext cx="8618602" cy="478153"/>
          </a:xfrm>
          <a:prstGeom prst="rect">
            <a:avLst/>
          </a:prstGeom>
          <a:noFill/>
        </p:spPr>
        <p:txBody>
          <a:bodyPr wrap="square" rtlCol="0">
            <a:spAutoFit/>
          </a:bodyPr>
          <a:lstStyle/>
          <a:p>
            <a:r>
              <a:rPr lang="fr-FR" sz="2400" dirty="0">
                <a:solidFill>
                  <a:schemeClr val="tx1">
                    <a:lumMod val="65000"/>
                    <a:lumOff val="35000"/>
                  </a:schemeClr>
                </a:solidFill>
              </a:rPr>
              <a:t> </a:t>
            </a:r>
            <a:r>
              <a:rPr lang="fr-FR" sz="2400" dirty="0"/>
              <a:t>avoir les résultat sur place</a:t>
            </a:r>
          </a:p>
        </p:txBody>
      </p:sp>
      <p:sp>
        <p:nvSpPr>
          <p:cNvPr id="15" name="TextBox 14"/>
          <p:cNvSpPr txBox="1"/>
          <p:nvPr/>
        </p:nvSpPr>
        <p:spPr>
          <a:xfrm>
            <a:off x="1456242" y="3321120"/>
            <a:ext cx="8297146" cy="830997"/>
          </a:xfrm>
          <a:prstGeom prst="rect">
            <a:avLst/>
          </a:prstGeom>
          <a:noFill/>
        </p:spPr>
        <p:txBody>
          <a:bodyPr wrap="square" rtlCol="0">
            <a:spAutoFit/>
          </a:bodyPr>
          <a:lstStyle/>
          <a:p>
            <a:pPr lvl="0"/>
            <a:r>
              <a:rPr lang="fr-FR" sz="2400" dirty="0"/>
              <a:t>projeter les résultat dans un rosace qui facilite la lecture de la personnalité</a:t>
            </a:r>
          </a:p>
        </p:txBody>
      </p:sp>
      <p:sp>
        <p:nvSpPr>
          <p:cNvPr id="16" name="TextBox 15"/>
          <p:cNvSpPr txBox="1"/>
          <p:nvPr/>
        </p:nvSpPr>
        <p:spPr>
          <a:xfrm>
            <a:off x="1437744" y="4672365"/>
            <a:ext cx="6336704" cy="461665"/>
          </a:xfrm>
          <a:prstGeom prst="rect">
            <a:avLst/>
          </a:prstGeom>
          <a:noFill/>
        </p:spPr>
        <p:txBody>
          <a:bodyPr wrap="square" rtlCol="0">
            <a:spAutoFit/>
          </a:bodyPr>
          <a:lstStyle/>
          <a:p>
            <a:pPr lvl="0"/>
            <a:r>
              <a:rPr lang="fr-FR" sz="2400" dirty="0"/>
              <a:t>archive les candidat qui on passe le test</a:t>
            </a:r>
          </a:p>
        </p:txBody>
      </p:sp>
      <p:sp>
        <p:nvSpPr>
          <p:cNvPr id="14" name="Flowchart: Connector 11">
            <a:extLst>
              <a:ext uri="{FF2B5EF4-FFF2-40B4-BE49-F238E27FC236}">
                <a16:creationId xmlns:a16="http://schemas.microsoft.com/office/drawing/2014/main" id="{9DDCF63A-0A65-48ED-A01E-825F212C7508}"/>
              </a:ext>
            </a:extLst>
          </p:cNvPr>
          <p:cNvSpPr/>
          <p:nvPr/>
        </p:nvSpPr>
        <p:spPr>
          <a:xfrm>
            <a:off x="753587" y="686752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그룹 8">
            <a:extLst>
              <a:ext uri="{FF2B5EF4-FFF2-40B4-BE49-F238E27FC236}">
                <a16:creationId xmlns:a16="http://schemas.microsoft.com/office/drawing/2014/main" id="{A84421AA-E8B7-4751-9BCF-875B44D4E3EB}"/>
              </a:ext>
            </a:extLst>
          </p:cNvPr>
          <p:cNvGrpSpPr/>
          <p:nvPr/>
        </p:nvGrpSpPr>
        <p:grpSpPr>
          <a:xfrm>
            <a:off x="10346917" y="3217624"/>
            <a:ext cx="3838897" cy="2021700"/>
            <a:chOff x="4150351" y="1422827"/>
            <a:chExt cx="3920087" cy="2064457"/>
          </a:xfrm>
        </p:grpSpPr>
        <p:sp>
          <p:nvSpPr>
            <p:cNvPr id="18" name="Oval 21">
              <a:extLst>
                <a:ext uri="{FF2B5EF4-FFF2-40B4-BE49-F238E27FC236}">
                  <a16:creationId xmlns:a16="http://schemas.microsoft.com/office/drawing/2014/main" id="{D4774E0A-6829-4B69-8CC7-3B24EF6F07B7}"/>
                </a:ext>
              </a:extLst>
            </p:cNvPr>
            <p:cNvSpPr/>
            <p:nvPr/>
          </p:nvSpPr>
          <p:spPr>
            <a:xfrm rot="19890270" flipV="1">
              <a:off x="6946782" y="1604416"/>
              <a:ext cx="1123656" cy="1139787"/>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1">
              <a:extLst>
                <a:ext uri="{FF2B5EF4-FFF2-40B4-BE49-F238E27FC236}">
                  <a16:creationId xmlns:a16="http://schemas.microsoft.com/office/drawing/2014/main" id="{9240BD1B-D3DD-4F77-840A-E19AA9C85A42}"/>
                </a:ext>
              </a:extLst>
            </p:cNvPr>
            <p:cNvSpPr/>
            <p:nvPr/>
          </p:nvSpPr>
          <p:spPr>
            <a:xfrm rot="18850474" flipV="1">
              <a:off x="5702728" y="1977997"/>
              <a:ext cx="1343822" cy="1363113"/>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1">
              <a:extLst>
                <a:ext uri="{FF2B5EF4-FFF2-40B4-BE49-F238E27FC236}">
                  <a16:creationId xmlns:a16="http://schemas.microsoft.com/office/drawing/2014/main" id="{5BA749F6-1064-46F6-81CD-2C41446F5C1C}"/>
                </a:ext>
              </a:extLst>
            </p:cNvPr>
            <p:cNvSpPr/>
            <p:nvPr/>
          </p:nvSpPr>
          <p:spPr>
            <a:xfrm rot="17537713" flipV="1">
              <a:off x="4703331" y="1414998"/>
              <a:ext cx="1090840" cy="1106497"/>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1">
              <a:extLst>
                <a:ext uri="{FF2B5EF4-FFF2-40B4-BE49-F238E27FC236}">
                  <a16:creationId xmlns:a16="http://schemas.microsoft.com/office/drawing/2014/main" id="{1227C7EF-7F66-416B-AC80-DEF0B92A7D4A}"/>
                </a:ext>
              </a:extLst>
            </p:cNvPr>
            <p:cNvSpPr/>
            <p:nvPr/>
          </p:nvSpPr>
          <p:spPr>
            <a:xfrm rot="18850474" flipV="1">
              <a:off x="4158161" y="2391316"/>
              <a:ext cx="1088158" cy="1103778"/>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22" name="TextBox 15">
            <a:extLst>
              <a:ext uri="{FF2B5EF4-FFF2-40B4-BE49-F238E27FC236}">
                <a16:creationId xmlns:a16="http://schemas.microsoft.com/office/drawing/2014/main" id="{069710ED-6FFF-49FB-881F-700AEAB8C8FB}"/>
              </a:ext>
            </a:extLst>
          </p:cNvPr>
          <p:cNvSpPr txBox="1"/>
          <p:nvPr/>
        </p:nvSpPr>
        <p:spPr>
          <a:xfrm>
            <a:off x="1460192" y="6867522"/>
            <a:ext cx="6336704" cy="461665"/>
          </a:xfrm>
          <a:prstGeom prst="rect">
            <a:avLst/>
          </a:prstGeom>
          <a:noFill/>
        </p:spPr>
        <p:txBody>
          <a:bodyPr wrap="square" rtlCol="0">
            <a:spAutoFit/>
          </a:bodyPr>
          <a:lstStyle/>
          <a:p>
            <a:pPr lvl="0"/>
            <a:r>
              <a:rPr lang="fr-FR" sz="2400" dirty="0"/>
              <a:t>faciliter le passage du test</a:t>
            </a:r>
          </a:p>
        </p:txBody>
      </p:sp>
      <p:sp>
        <p:nvSpPr>
          <p:cNvPr id="2" name="Flowchart: Connector 11">
            <a:extLst>
              <a:ext uri="{FF2B5EF4-FFF2-40B4-BE49-F238E27FC236}">
                <a16:creationId xmlns:a16="http://schemas.microsoft.com/office/drawing/2014/main" id="{52D0522E-1FAE-40AB-B4CE-228E605E242C}"/>
              </a:ext>
            </a:extLst>
          </p:cNvPr>
          <p:cNvSpPr/>
          <p:nvPr/>
        </p:nvSpPr>
        <p:spPr>
          <a:xfrm>
            <a:off x="725779" y="575232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36BEBDA5-A557-40E7-81CE-D863B61C23DF}"/>
              </a:ext>
            </a:extLst>
          </p:cNvPr>
          <p:cNvSpPr txBox="1"/>
          <p:nvPr/>
        </p:nvSpPr>
        <p:spPr>
          <a:xfrm>
            <a:off x="1444649" y="5779294"/>
            <a:ext cx="7924800" cy="461665"/>
          </a:xfrm>
          <a:prstGeom prst="rect">
            <a:avLst/>
          </a:prstGeom>
          <a:noFill/>
        </p:spPr>
        <p:txBody>
          <a:bodyPr wrap="square">
            <a:spAutoFit/>
          </a:bodyPr>
          <a:lstStyle/>
          <a:p>
            <a:pPr marL="0" marR="0" lvl="0" indent="0" algn="l" defTabSz="1419515" rtl="0" eaLnBrk="1" fontAlgn="auto" latinLnBrk="0" hangingPunct="1">
              <a:lnSpc>
                <a:spcPct val="100000"/>
              </a:lnSpc>
              <a:spcBef>
                <a:spcPts val="0"/>
              </a:spcBef>
              <a:spcAft>
                <a:spcPts val="0"/>
              </a:spcAft>
              <a:buClrTx/>
              <a:buSzTx/>
              <a:buFontTx/>
              <a:buNone/>
              <a:tabLst/>
              <a:defRPr/>
            </a:pPr>
            <a:r>
              <a:rPr lang="fr-FR" sz="2400" dirty="0"/>
              <a:t>La consultation des résultat en temps réel</a:t>
            </a:r>
          </a:p>
        </p:txBody>
      </p:sp>
    </p:spTree>
    <p:extLst>
      <p:ext uri="{BB962C8B-B14F-4D97-AF65-F5344CB8AC3E}">
        <p14:creationId xmlns:p14="http://schemas.microsoft.com/office/powerpoint/2010/main" val="306065111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EF8D550-D05B-4F18-AB62-4081C9930395}"/>
              </a:ext>
            </a:extLst>
          </p:cNvPr>
          <p:cNvSpPr>
            <a:spLocks noGrp="1"/>
          </p:cNvSpPr>
          <p:nvPr>
            <p:ph type="sldNum" sz="quarter" idx="12"/>
          </p:nvPr>
        </p:nvSpPr>
        <p:spPr/>
        <p:txBody>
          <a:bodyPr/>
          <a:lstStyle/>
          <a:p>
            <a:fld id="{80F88FF4-1BD9-4AA8-B980-C7776087ABAF}" type="slidenum">
              <a:rPr lang="fr-FR" smtClean="0"/>
              <a:t>8</a:t>
            </a:fld>
            <a:endParaRPr kumimoji="0" lang="fr-FR"/>
          </a:p>
        </p:txBody>
      </p:sp>
      <p:sp>
        <p:nvSpPr>
          <p:cNvPr id="16" name="Rectangle 15">
            <a:extLst>
              <a:ext uri="{FF2B5EF4-FFF2-40B4-BE49-F238E27FC236}">
                <a16:creationId xmlns:a16="http://schemas.microsoft.com/office/drawing/2014/main" id="{AEA8B67A-65E3-44E9-89FC-33F6C447B6BE}"/>
              </a:ext>
            </a:extLst>
          </p:cNvPr>
          <p:cNvSpPr/>
          <p:nvPr/>
        </p:nvSpPr>
        <p:spPr>
          <a:xfrm>
            <a:off x="5428749" y="535359"/>
            <a:ext cx="5640518" cy="769441"/>
          </a:xfrm>
          <a:prstGeom prst="rect">
            <a:avLst/>
          </a:prstGeom>
        </p:spPr>
        <p:txBody>
          <a:bodyPr wrap="none">
            <a:spAutoFit/>
          </a:bodyPr>
          <a:lstStyle/>
          <a:p>
            <a:r>
              <a:rPr lang="fr-FR" sz="4400" dirty="0">
                <a:solidFill>
                  <a:schemeClr val="accent1"/>
                </a:solidFill>
                <a:latin typeface="Tw Cen MT" panose="020B0602020104020603" pitchFamily="34" charset="0"/>
              </a:rPr>
              <a:t>Méthodologie de travail</a:t>
            </a:r>
          </a:p>
        </p:txBody>
      </p:sp>
      <p:pic>
        <p:nvPicPr>
          <p:cNvPr id="3" name="Image 2">
            <a:extLst>
              <a:ext uri="{FF2B5EF4-FFF2-40B4-BE49-F238E27FC236}">
                <a16:creationId xmlns:a16="http://schemas.microsoft.com/office/drawing/2014/main" id="{61C1D6C7-AD49-4D51-94ED-D148F7C8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055" y="1899874"/>
            <a:ext cx="13453455" cy="6565892"/>
          </a:xfrm>
          <a:prstGeom prst="rect">
            <a:avLst/>
          </a:prstGeom>
        </p:spPr>
      </p:pic>
    </p:spTree>
    <p:extLst>
      <p:ext uri="{BB962C8B-B14F-4D97-AF65-F5344CB8AC3E}">
        <p14:creationId xmlns:p14="http://schemas.microsoft.com/office/powerpoint/2010/main" val="426817713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9</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Analyse</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A7574FF4-CDFB-4E7B-B316-E83903BF3541}"/>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2</a:t>
            </a:r>
          </a:p>
        </p:txBody>
      </p:sp>
    </p:spTree>
    <p:extLst>
      <p:ext uri="{BB962C8B-B14F-4D97-AF65-F5344CB8AC3E}">
        <p14:creationId xmlns:p14="http://schemas.microsoft.com/office/powerpoint/2010/main" val="27975170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theme/theme1.xml><?xml version="1.0" encoding="utf-8"?>
<a:theme xmlns:a="http://schemas.openxmlformats.org/drawingml/2006/main" name="Album photo urb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UrbanPhotoAlbum</Template>
  <TotalTime>0</TotalTime>
  <Words>1272</Words>
  <Application>Microsoft Office PowerPoint</Application>
  <PresentationFormat>Personnalisé</PresentationFormat>
  <Paragraphs>179</Paragraphs>
  <Slides>31</Slides>
  <Notes>28</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31</vt:i4>
      </vt:variant>
    </vt:vector>
  </HeadingPairs>
  <TitlesOfParts>
    <vt:vector size="42" baseType="lpstr">
      <vt:lpstr>Arial</vt:lpstr>
      <vt:lpstr>Calibri</vt:lpstr>
      <vt:lpstr>Calibri Light</vt:lpstr>
      <vt:lpstr>Open Sans</vt:lpstr>
      <vt:lpstr>OpenSansRegular</vt:lpstr>
      <vt:lpstr>Poppins</vt:lpstr>
      <vt:lpstr>Source Sans Pro</vt:lpstr>
      <vt:lpstr>Times New Roman</vt:lpstr>
      <vt:lpstr>Tw Cen MT</vt:lpstr>
      <vt:lpstr>Album photo urbain</vt:lpstr>
      <vt:lpstr>1_Conception personnalisée</vt:lpstr>
      <vt:lpstr>Présentation PowerPoint</vt:lpstr>
      <vt:lpstr>Présentation PowerPoint</vt:lpstr>
      <vt:lpstr>Contexte général du projet</vt:lpstr>
      <vt:lpstr>Présentation PowerPoint</vt:lpstr>
      <vt:lpstr>Présentation PowerPoint</vt:lpstr>
      <vt:lpstr>Présentation PowerPoint</vt:lpstr>
      <vt:lpstr>Présentation PowerPoint</vt:lpstr>
      <vt:lpstr>Présentation PowerPoint</vt:lpstr>
      <vt:lpstr>Analyse</vt:lpstr>
      <vt:lpstr>Présentation PowerPoint</vt:lpstr>
      <vt:lpstr>Présentation PowerPoint</vt:lpstr>
      <vt:lpstr>diagramme séquence d’un utilisateur </vt:lpstr>
      <vt:lpstr>diagramme séquence d’un Admin </vt:lpstr>
      <vt:lpstr>étude de l'existant </vt:lpstr>
      <vt:lpstr>Présentation PowerPoint</vt:lpstr>
      <vt:lpstr>Étude Technique</vt:lpstr>
      <vt:lpstr>Présentation PowerPoint</vt:lpstr>
      <vt:lpstr>Outils utilisées </vt:lpstr>
      <vt:lpstr>Mise en œuvre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description des échelles</vt:lpstr>
      <vt:lpstr>        La description des échelles </vt:lpstr>
      <vt:lpstr>Présentation PowerPoint</vt:lpstr>
      <vt:lpstr>Conclusion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2</cp:revision>
  <dcterms:created xsi:type="dcterms:W3CDTF">2013-12-19T17:24:20Z</dcterms:created>
  <dcterms:modified xsi:type="dcterms:W3CDTF">2020-09-27T06:09:01Z</dcterms:modified>
</cp:coreProperties>
</file>