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7562850" cy="10688638"/>
  <p:notesSz cx="6796088" cy="9928225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Noto Sans CJK SC Regular" charset="0"/>
        <a:cs typeface="Noto Sans CJK SC Regular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Noto Sans CJK SC Regular" charset="0"/>
        <a:cs typeface="Noto Sans CJK SC Regular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Noto Sans CJK SC Regular" charset="0"/>
        <a:cs typeface="Noto Sans CJK SC Regular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Noto Sans CJK SC Regular" charset="0"/>
        <a:cs typeface="Noto Sans CJK SC Regular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Noto Sans CJK SC Regular" charset="0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Noto Sans CJK SC Regular" charset="0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Noto Sans CJK SC Regular" charset="0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Noto Sans CJK SC Regular" charset="0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Noto Sans CJK SC Regular" charset="0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640"/>
  </p:normalViewPr>
  <p:slideViewPr>
    <p:cSldViewPr>
      <p:cViewPr varScale="1">
        <p:scale>
          <a:sx n="53" d="100"/>
          <a:sy n="53" d="100"/>
        </p:scale>
        <p:origin x="2742" y="-1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1A3735F3-957C-B4CE-79F5-3AB6BEC2B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8110A36B-846C-4410-922D-BBE6DA5E6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DF9B86E4-ADAF-CA63-B9C9-CBB7FA326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4CF89D74-AF2E-7723-D95B-10E0FC0FD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2054" name="AutoShape 5">
            <a:extLst>
              <a:ext uri="{FF2B5EF4-FFF2-40B4-BE49-F238E27FC236}">
                <a16:creationId xmlns:a16="http://schemas.microsoft.com/office/drawing/2014/main" id="{36145956-64A2-4ACD-9ECE-7E62B5D4F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2055" name="AutoShape 6">
            <a:extLst>
              <a:ext uri="{FF2B5EF4-FFF2-40B4-BE49-F238E27FC236}">
                <a16:creationId xmlns:a16="http://schemas.microsoft.com/office/drawing/2014/main" id="{2191F8D3-4E49-98BD-E2C1-EED0F59E7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2056" name="AutoShape 7">
            <a:extLst>
              <a:ext uri="{FF2B5EF4-FFF2-40B4-BE49-F238E27FC236}">
                <a16:creationId xmlns:a16="http://schemas.microsoft.com/office/drawing/2014/main" id="{9359B35C-114D-1C22-F963-C0BCE903B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6088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2057" name="Text Box 8">
            <a:extLst>
              <a:ext uri="{FF2B5EF4-FFF2-40B4-BE49-F238E27FC236}">
                <a16:creationId xmlns:a16="http://schemas.microsoft.com/office/drawing/2014/main" id="{7EEEA7F8-33DE-35B0-AD1A-047172CDA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6E185849-C4B4-C1AA-EBC6-7586CE42C34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49688" y="0"/>
            <a:ext cx="2935287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2059" name="Rectangle 10">
            <a:extLst>
              <a:ext uri="{FF2B5EF4-FFF2-40B4-BE49-F238E27FC236}">
                <a16:creationId xmlns:a16="http://schemas.microsoft.com/office/drawing/2014/main" id="{397224DA-B12C-AD3F-440E-AD1FB138DCA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082800" y="744538"/>
            <a:ext cx="2620963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45D7AFED-F5B1-3639-415A-7860EC746C0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6463"/>
            <a:ext cx="5427663" cy="445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 noProof="0"/>
          </a:p>
        </p:txBody>
      </p:sp>
      <p:sp>
        <p:nvSpPr>
          <p:cNvPr id="2061" name="Text Box 12">
            <a:extLst>
              <a:ext uri="{FF2B5EF4-FFF2-40B4-BE49-F238E27FC236}">
                <a16:creationId xmlns:a16="http://schemas.microsoft.com/office/drawing/2014/main" id="{A505D268-9E31-F59A-66BA-881FD4B0E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3BA62DD-45CA-0C33-E4C2-2F0BCBF4796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49688" y="9429750"/>
            <a:ext cx="2935287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DejaVu Sans" charset="0"/>
                <a:cs typeface="DejaVu Sans" charset="0"/>
              </a:defRPr>
            </a:lvl1pPr>
          </a:lstStyle>
          <a:p>
            <a:fld id="{906A66B5-3AB0-1F41-B962-8ED456DC09E1}" type="slidenum">
              <a:rPr lang="fr-FR" altLang="fr-FR"/>
              <a:pPr/>
              <a:t>‹#›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3">
            <a:extLst>
              <a:ext uri="{FF2B5EF4-FFF2-40B4-BE49-F238E27FC236}">
                <a16:creationId xmlns:a16="http://schemas.microsoft.com/office/drawing/2014/main" id="{4B35C63A-2238-77B4-C856-5A46CB87B4D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51C785-F36A-7840-8686-DB12CEB9FBF7}" type="slidenum">
              <a:rPr lang="fr-FR" altLang="fr-FR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fr-FR" altLang="fr-FR">
              <a:latin typeface="Calibri" panose="020F0502020204030204" pitchFamily="34" charset="0"/>
            </a:endParaRPr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562DFE8C-2227-039C-E1BB-CE297CA69C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82800" y="744538"/>
            <a:ext cx="2632075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>
            <a:extLst>
              <a:ext uri="{FF2B5EF4-FFF2-40B4-BE49-F238E27FC236}">
                <a16:creationId xmlns:a16="http://schemas.microsoft.com/office/drawing/2014/main" id="{63A7064C-DF18-8C43-6140-FD1F9F142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4101" name="Text Box 3">
            <a:extLst>
              <a:ext uri="{FF2B5EF4-FFF2-40B4-BE49-F238E27FC236}">
                <a16:creationId xmlns:a16="http://schemas.microsoft.com/office/drawing/2014/main" id="{0500E6B1-B77E-2137-CA22-27E4A886E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54CB1BD-589A-854B-BDA1-9331418073EE}" type="slidenum">
              <a:rPr lang="fr-FR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fr-FR" altLang="fr-FR">
              <a:latin typeface="Calibri" panose="020F0502020204030204" pitchFamily="34" charset="0"/>
            </a:endParaRPr>
          </a:p>
        </p:txBody>
      </p:sp>
      <p:sp>
        <p:nvSpPr>
          <p:cNvPr id="4102" name="Espace réservé des notes 1">
            <a:extLst>
              <a:ext uri="{FF2B5EF4-FFF2-40B4-BE49-F238E27FC236}">
                <a16:creationId xmlns:a16="http://schemas.microsoft.com/office/drawing/2014/main" id="{7FD38BC6-6B94-6BD9-6EF0-E5A407C4C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BE" alt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">
            <a:extLst>
              <a:ext uri="{FF2B5EF4-FFF2-40B4-BE49-F238E27FC236}">
                <a16:creationId xmlns:a16="http://schemas.microsoft.com/office/drawing/2014/main" id="{6FF8C7E8-8A25-190B-7901-3EDEB36521A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D1D9AF3-F391-764F-ACD5-5D92D753078E}" type="slidenum">
              <a:rPr lang="fr-FR" altLang="fr-FR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fr-FR" altLang="fr-FR">
              <a:latin typeface="Calibri" panose="020F0502020204030204" pitchFamily="34" charset="0"/>
            </a:endParaRPr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6FEBE558-38F4-ED02-9482-130F94DDA3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82800" y="744538"/>
            <a:ext cx="2632075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DE9EA8EE-CE1A-0779-5D94-0CAAB26DD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D468AA3D-DCCC-3B64-461C-B2BB63D92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AAD7CCB-D2AA-6441-9E79-038F5A5AD4B3}" type="slidenum">
              <a:rPr lang="fr-FR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fr-FR" altLang="fr-FR">
              <a:latin typeface="Calibri" panose="020F0502020204030204" pitchFamily="34" charset="0"/>
            </a:endParaRPr>
          </a:p>
        </p:txBody>
      </p:sp>
      <p:sp>
        <p:nvSpPr>
          <p:cNvPr id="6150" name="Espace réservé des notes 1">
            <a:extLst>
              <a:ext uri="{FF2B5EF4-FFF2-40B4-BE49-F238E27FC236}">
                <a16:creationId xmlns:a16="http://schemas.microsoft.com/office/drawing/2014/main" id="{42132837-3DCA-4FA6-4AD0-A327474DD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BE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46150" y="1749425"/>
            <a:ext cx="5672138" cy="37211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46150" y="5613400"/>
            <a:ext cx="5672138" cy="2581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D588D5-6E5F-11B6-16FB-8BAA3A37587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EB1E7B-0B46-85C2-90A9-387DEF0974F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7D2F1B-AC99-524D-A738-F42772AA9A15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873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BDA9A1-EBCD-DCE3-C25A-CA5549A2397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2B9F6D-7CF8-355C-5255-7067AB826B9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8F712-D1A8-4C41-B16B-FB6B28400943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9863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5475288" y="428625"/>
            <a:ext cx="1698625" cy="910907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77825" y="428625"/>
            <a:ext cx="4945063" cy="91090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F48353-9820-AC15-E564-A9206366FB5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776EF3-A189-6525-EF13-9FB6F6497FE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90C70E-4DA1-154B-B082-E9888B792938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78175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7825" y="428625"/>
            <a:ext cx="6796088" cy="17700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A42B0E7-5F0A-EC98-EC3D-74038C50649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61CB1C4-2705-8402-7454-8B1C4C87878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C33D6-5713-E945-9F8B-30E39404CB28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6960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084399-BCB4-9319-487A-4104BA129DC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53E685-FE11-B855-CF1E-1D823986FE4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BB8497-996F-1D46-809B-2AC9F4E522E8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1836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5938" y="2665413"/>
            <a:ext cx="6523037" cy="44450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15938" y="7153275"/>
            <a:ext cx="6523037" cy="23383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B1D583-8423-20C4-C095-7BE4BCE18A1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9705B7-92F7-9C4C-8517-D15E7799F1B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A995A3-6D80-8F4B-AB90-E427C235CF4B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6759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77825" y="2493963"/>
            <a:ext cx="3321050" cy="70437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851275" y="2493963"/>
            <a:ext cx="3322638" cy="70437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15B6E36-499A-9BAA-7DAF-211F953B5CC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47DB15-1F9E-05F4-F9B9-C40ACEE637A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D75771-51AB-A64B-B5F8-59B1A35D8569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4095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0700" y="568325"/>
            <a:ext cx="6523038" cy="20669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20700" y="2620963"/>
            <a:ext cx="3200400" cy="1282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0700" y="3903663"/>
            <a:ext cx="3200400" cy="57435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29050" y="2620963"/>
            <a:ext cx="3214688" cy="1282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29050" y="3903663"/>
            <a:ext cx="3214688" cy="57435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470EC09-ECBB-43E0-1658-62C1458EF01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E907251-0762-1DF6-D5F3-41CD461EB29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8C7B73-1BCC-F54D-9E04-FAFF96158C7D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4915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BF69ED2-C98B-CFFE-0F9E-373AE28F15A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9E8A66A-9584-3F00-1A33-29FBBD8C966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EADC5-2BEF-2148-8951-D270D82F358A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3231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AF0FB4C-E886-3BD9-1E9B-3CE672A706C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EE991B6-13A6-44CB-C9BC-E229436E3CD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AC14D6-F235-DA4F-982D-7A8EE4A609B4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4626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0700" y="712788"/>
            <a:ext cx="2439988" cy="2493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14688" y="1538288"/>
            <a:ext cx="3829050" cy="75961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20700" y="3206750"/>
            <a:ext cx="2439988" cy="59404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61A4920-72A7-3F85-B697-AE11F7BCFB0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3131AB-2A11-C174-99D9-F9DEFE89F61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09230B-5F83-9545-A8A7-6E1CC44264CB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2407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0700" y="712788"/>
            <a:ext cx="2439988" cy="2493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214688" y="1538288"/>
            <a:ext cx="3829050" cy="75961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20700" y="3206750"/>
            <a:ext cx="2439988" cy="59404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6B7A9E-5C5D-9DA0-9DDF-3F48AC0972A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E1B1B2-1470-6FA9-D122-5733339E5FF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8BFBB8-EC23-044B-A43D-325D9EF30BC4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0625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9A4E2019-91DD-6936-2361-2BA0893FE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7825" y="428625"/>
            <a:ext cx="6796088" cy="177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BCE3AF2-C1DB-C755-A45D-8811373F4A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2493963"/>
            <a:ext cx="6796088" cy="704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Click to edit the outline text format</a:t>
            </a:r>
          </a:p>
          <a:p>
            <a:pPr lvl="1"/>
            <a:r>
              <a:rPr lang="en-GB" altLang="fr-FR"/>
              <a:t>Second Outline Level</a:t>
            </a:r>
          </a:p>
          <a:p>
            <a:pPr lvl="2"/>
            <a:r>
              <a:rPr lang="en-GB" altLang="fr-FR"/>
              <a:t>Third Outline Level</a:t>
            </a:r>
          </a:p>
          <a:p>
            <a:pPr lvl="3"/>
            <a:r>
              <a:rPr lang="en-GB" altLang="fr-FR"/>
              <a:t>Fourth Outline Level</a:t>
            </a:r>
          </a:p>
          <a:p>
            <a:pPr lvl="4"/>
            <a:r>
              <a:rPr lang="en-GB" altLang="fr-FR"/>
              <a:t>Fifth Outline Level</a:t>
            </a:r>
          </a:p>
          <a:p>
            <a:pPr lvl="4"/>
            <a:r>
              <a:rPr lang="en-GB" altLang="fr-FR"/>
              <a:t>Sixth Outline Level</a:t>
            </a:r>
          </a:p>
          <a:p>
            <a:pPr lvl="4"/>
            <a:r>
              <a:rPr lang="en-GB" altLang="fr-FR"/>
              <a:t>Seventh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96ED0A3-CE13-6F6E-2008-7483FE0C0BC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77825" y="9906000"/>
            <a:ext cx="1754188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ea typeface="+mn-ea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F5D13648-1AFD-9BE4-8B5A-4EBC684D9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450" y="9906000"/>
            <a:ext cx="23939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BE" altLang="fr-F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E2B201E-44E1-878C-DA69-2199E91E0CA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5419725" y="9906000"/>
            <a:ext cx="1754188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2A3031A2-687F-5B4F-A2E1-703EF1D4E0D1}" type="slidenum">
              <a:rPr lang="fr-FR" altLang="fr-FR"/>
              <a:pPr/>
              <a:t>‹#›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Noto Sans CJK SC Regular" charset="0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Noto Sans CJK SC Regular" charset="0"/>
          <a:cs typeface="Noto Sans CJK SC Regular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Noto Sans CJK SC Regular" charset="0"/>
          <a:cs typeface="Noto Sans CJK SC Regular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Noto Sans CJK SC Regular" charset="0"/>
          <a:cs typeface="Noto Sans CJK SC Regular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Noto Sans CJK SC Regular" charset="0"/>
          <a:cs typeface="Noto Sans CJK SC Regular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Noto Sans CJK SC Regular" charset="0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Noto Sans CJK SC Regular" charset="0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Noto Sans CJK SC Regular" charset="0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extLst>
              <a:ext uri="{FF2B5EF4-FFF2-40B4-BE49-F238E27FC236}">
                <a16:creationId xmlns:a16="http://schemas.microsoft.com/office/drawing/2014/main" id="{6B0A2726-DEF1-F5DA-1CFE-B3012956A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02882" cy="996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Picture 2">
            <a:extLst>
              <a:ext uri="{FF2B5EF4-FFF2-40B4-BE49-F238E27FC236}">
                <a16:creationId xmlns:a16="http://schemas.microsoft.com/office/drawing/2014/main" id="{66972542-F016-23B0-87A3-4E9E885E2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5" b="30812"/>
          <a:stretch>
            <a:fillRect/>
          </a:stretch>
        </p:blipFill>
        <p:spPr bwMode="auto">
          <a:xfrm>
            <a:off x="0" y="-381000"/>
            <a:ext cx="3222625" cy="268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50015" b="3081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Text Box 3">
            <a:extLst>
              <a:ext uri="{FF2B5EF4-FFF2-40B4-BE49-F238E27FC236}">
                <a16:creationId xmlns:a16="http://schemas.microsoft.com/office/drawing/2014/main" id="{1A18B6D7-1217-A27E-614D-BCE2E398D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220663"/>
            <a:ext cx="6911975" cy="956288"/>
          </a:xfrm>
          <a:prstGeom prst="rect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BE" altLang="fr-FR" sz="2800" dirty="0">
                <a:solidFill>
                  <a:srgbClr val="FFFFFF"/>
                </a:solidFill>
                <a:latin typeface="Verdana" panose="020B0604030504040204" pitchFamily="34" charset="0"/>
              </a:rPr>
              <a:t>TITLE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BE" altLang="fr-FR" sz="2800" dirty="0" err="1">
                <a:solidFill>
                  <a:srgbClr val="FFFFFF"/>
                </a:solidFill>
                <a:latin typeface="Verdana" panose="020B0604030504040204" pitchFamily="34" charset="0"/>
              </a:rPr>
              <a:t>Students</a:t>
            </a:r>
            <a:r>
              <a:rPr lang="fr-BE" altLang="fr-FR" sz="2800" dirty="0">
                <a:solidFill>
                  <a:srgbClr val="FFFFFF"/>
                </a:solidFill>
                <a:latin typeface="Verdana" panose="020B0604030504040204" pitchFamily="34" charset="0"/>
              </a:rPr>
              <a:t>’ </a:t>
            </a:r>
            <a:r>
              <a:rPr lang="fr-BE" altLang="fr-FR" sz="2800" dirty="0" err="1">
                <a:solidFill>
                  <a:srgbClr val="FFFFFF"/>
                </a:solidFill>
                <a:latin typeface="Verdana" panose="020B0604030504040204" pitchFamily="34" charset="0"/>
              </a:rPr>
              <a:t>names</a:t>
            </a:r>
            <a:endParaRPr lang="fr-BE" altLang="fr-FR" sz="2400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3077" name="Text Box 39">
            <a:extLst>
              <a:ext uri="{FF2B5EF4-FFF2-40B4-BE49-F238E27FC236}">
                <a16:creationId xmlns:a16="http://schemas.microsoft.com/office/drawing/2014/main" id="{9D99B084-2B35-60B8-46C3-943DA4408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" y="10058400"/>
            <a:ext cx="38576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spcBef>
                <a:spcPct val="0"/>
              </a:spcBef>
              <a:spcAft>
                <a:spcPts val="150"/>
              </a:spcAft>
              <a:buClrTx/>
              <a:buFontTx/>
              <a:buNone/>
            </a:pPr>
            <a:endParaRPr lang="en-US" altLang="fr-FR" sz="600">
              <a:latin typeface="Arial" panose="020B0604020202020204" pitchFamily="34" charset="0"/>
            </a:endParaRPr>
          </a:p>
        </p:txBody>
      </p:sp>
      <p:sp>
        <p:nvSpPr>
          <p:cNvPr id="3079" name="Freeform 42">
            <a:extLst>
              <a:ext uri="{FF2B5EF4-FFF2-40B4-BE49-F238E27FC236}">
                <a16:creationId xmlns:a16="http://schemas.microsoft.com/office/drawing/2014/main" id="{918002D7-E48E-BEED-A1B2-068AEC79308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25438" y="1322388"/>
            <a:ext cx="2462212" cy="439737"/>
          </a:xfrm>
          <a:custGeom>
            <a:avLst/>
            <a:gdLst>
              <a:gd name="T0" fmla="*/ 872953461 w 3862662"/>
              <a:gd name="T1" fmla="*/ 8 h 2197503"/>
              <a:gd name="T2" fmla="*/ 548999086 w 3862662"/>
              <a:gd name="T3" fmla="*/ 17 h 2197503"/>
              <a:gd name="T4" fmla="*/ 0 w 3862662"/>
              <a:gd name="T5" fmla="*/ 8 h 2197503"/>
              <a:gd name="T6" fmla="*/ 548999086 w 3862662"/>
              <a:gd name="T7" fmla="*/ 0 h 2197503"/>
              <a:gd name="T8" fmla="*/ 0 60000 65536"/>
              <a:gd name="T9" fmla="*/ 0 60000 65536"/>
              <a:gd name="T10" fmla="*/ 0 60000 65536"/>
              <a:gd name="T11" fmla="*/ 0 60000 65536"/>
              <a:gd name="T12" fmla="*/ 107271 w 3862662"/>
              <a:gd name="T13" fmla="*/ 107277 h 2197503"/>
              <a:gd name="T14" fmla="*/ 3755391 w 3862662"/>
              <a:gd name="T15" fmla="*/ 2090226 h 21975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62662" h="2197503">
                <a:moveTo>
                  <a:pt x="366258" y="0"/>
                </a:moveTo>
                <a:lnTo>
                  <a:pt x="3862662" y="0"/>
                </a:lnTo>
                <a:lnTo>
                  <a:pt x="3862662" y="1831245"/>
                </a:lnTo>
                <a:cubicBezTo>
                  <a:pt x="3862662" y="2033523"/>
                  <a:pt x="3698682" y="2197502"/>
                  <a:pt x="3496404" y="2197503"/>
                </a:cubicBezTo>
                <a:lnTo>
                  <a:pt x="0" y="2197503"/>
                </a:lnTo>
                <a:lnTo>
                  <a:pt x="0" y="366258"/>
                </a:lnTo>
                <a:cubicBezTo>
                  <a:pt x="0" y="163979"/>
                  <a:pt x="163979" y="0"/>
                  <a:pt x="366258" y="0"/>
                </a:cubicBezTo>
                <a:cubicBezTo>
                  <a:pt x="366258" y="0"/>
                  <a:pt x="366258" y="0"/>
                  <a:pt x="366258" y="0"/>
                </a:cubicBezTo>
                <a:close/>
              </a:path>
            </a:pathLst>
          </a:custGeom>
          <a:solidFill>
            <a:srgbClr val="616365"/>
          </a:solidFill>
          <a:ln>
            <a:noFill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fr-FR" dirty="0" err="1"/>
              <a:t>Purpose</a:t>
            </a:r>
            <a:endParaRPr lang="fr-FR" dirty="0"/>
          </a:p>
        </p:txBody>
      </p:sp>
      <p:sp>
        <p:nvSpPr>
          <p:cNvPr id="3080" name="Freeform 42">
            <a:extLst>
              <a:ext uri="{FF2B5EF4-FFF2-40B4-BE49-F238E27FC236}">
                <a16:creationId xmlns:a16="http://schemas.microsoft.com/office/drawing/2014/main" id="{32E982DE-2BDE-F5E8-3363-98C0F94CE26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25438" y="4202113"/>
            <a:ext cx="2417762" cy="409575"/>
          </a:xfrm>
          <a:custGeom>
            <a:avLst/>
            <a:gdLst>
              <a:gd name="T0" fmla="*/ 841510813 w 3862662"/>
              <a:gd name="T1" fmla="*/ 7 h 2197503"/>
              <a:gd name="T2" fmla="*/ 518434113 w 3862662"/>
              <a:gd name="T3" fmla="*/ 15 h 2197503"/>
              <a:gd name="T4" fmla="*/ 0 w 3862662"/>
              <a:gd name="T5" fmla="*/ 7 h 2197503"/>
              <a:gd name="T6" fmla="*/ 518434113 w 3862662"/>
              <a:gd name="T7" fmla="*/ 0 h 2197503"/>
              <a:gd name="T8" fmla="*/ 0 60000 65536"/>
              <a:gd name="T9" fmla="*/ 0 60000 65536"/>
              <a:gd name="T10" fmla="*/ 0 60000 65536"/>
              <a:gd name="T11" fmla="*/ 0 60000 65536"/>
              <a:gd name="T12" fmla="*/ 107272 w 3862662"/>
              <a:gd name="T13" fmla="*/ 107274 h 2197503"/>
              <a:gd name="T14" fmla="*/ 3755390 w 3862662"/>
              <a:gd name="T15" fmla="*/ 2090229 h 21975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62662" h="2197503">
                <a:moveTo>
                  <a:pt x="366258" y="0"/>
                </a:moveTo>
                <a:lnTo>
                  <a:pt x="3862662" y="0"/>
                </a:lnTo>
                <a:lnTo>
                  <a:pt x="3862662" y="1831245"/>
                </a:lnTo>
                <a:cubicBezTo>
                  <a:pt x="3862662" y="2033523"/>
                  <a:pt x="3698682" y="2197502"/>
                  <a:pt x="3496404" y="2197503"/>
                </a:cubicBezTo>
                <a:lnTo>
                  <a:pt x="0" y="2197503"/>
                </a:lnTo>
                <a:lnTo>
                  <a:pt x="0" y="366258"/>
                </a:lnTo>
                <a:cubicBezTo>
                  <a:pt x="0" y="163979"/>
                  <a:pt x="163979" y="0"/>
                  <a:pt x="366258" y="0"/>
                </a:cubicBezTo>
                <a:cubicBezTo>
                  <a:pt x="366258" y="0"/>
                  <a:pt x="366258" y="0"/>
                  <a:pt x="366258" y="0"/>
                </a:cubicBezTo>
                <a:close/>
              </a:path>
            </a:pathLst>
          </a:custGeom>
          <a:solidFill>
            <a:srgbClr val="616365"/>
          </a:solidFill>
          <a:ln>
            <a:noFill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fr-FR" dirty="0"/>
              <a:t>Methods &amp; </a:t>
            </a:r>
            <a:r>
              <a:rPr lang="fr-FR" dirty="0" err="1"/>
              <a:t>materials</a:t>
            </a:r>
            <a:endParaRPr lang="fr-FR" dirty="0"/>
          </a:p>
        </p:txBody>
      </p:sp>
      <p:sp>
        <p:nvSpPr>
          <p:cNvPr id="3081" name="Arrondir un rectangle avec un coin diagonal 27">
            <a:extLst>
              <a:ext uri="{FF2B5EF4-FFF2-40B4-BE49-F238E27FC236}">
                <a16:creationId xmlns:a16="http://schemas.microsoft.com/office/drawing/2014/main" id="{1F2509F7-A2C6-FA80-3BE6-7CD32F0A8895}"/>
              </a:ext>
            </a:extLst>
          </p:cNvPr>
          <p:cNvSpPr>
            <a:spLocks/>
          </p:cNvSpPr>
          <p:nvPr/>
        </p:nvSpPr>
        <p:spPr bwMode="auto">
          <a:xfrm flipH="1">
            <a:off x="325438" y="1905000"/>
            <a:ext cx="2438400" cy="1963738"/>
          </a:xfrm>
          <a:custGeom>
            <a:avLst/>
            <a:gdLst>
              <a:gd name="T0" fmla="*/ 877121 w 3862662"/>
              <a:gd name="T1" fmla="*/ 90235 h 2197503"/>
              <a:gd name="T2" fmla="*/ 438560 w 3862662"/>
              <a:gd name="T3" fmla="*/ 180395 h 2197503"/>
              <a:gd name="T4" fmla="*/ 0 w 3862662"/>
              <a:gd name="T5" fmla="*/ 90235 h 2197503"/>
              <a:gd name="T6" fmla="*/ 438560 w 3862662"/>
              <a:gd name="T7" fmla="*/ 0 h 2197503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107273 w 3862662"/>
              <a:gd name="T13" fmla="*/ 107273 h 2197503"/>
              <a:gd name="T14" fmla="*/ 3755389 w 3862662"/>
              <a:gd name="T15" fmla="*/ 2090230 h 21975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62662" h="2197503">
                <a:moveTo>
                  <a:pt x="366258" y="0"/>
                </a:moveTo>
                <a:lnTo>
                  <a:pt x="3862662" y="0"/>
                </a:lnTo>
                <a:lnTo>
                  <a:pt x="3862662" y="1831245"/>
                </a:lnTo>
                <a:cubicBezTo>
                  <a:pt x="3862662" y="2033523"/>
                  <a:pt x="3698682" y="2197502"/>
                  <a:pt x="3496404" y="2197503"/>
                </a:cubicBezTo>
                <a:lnTo>
                  <a:pt x="0" y="2197503"/>
                </a:lnTo>
                <a:lnTo>
                  <a:pt x="0" y="366258"/>
                </a:lnTo>
                <a:cubicBezTo>
                  <a:pt x="0" y="163979"/>
                  <a:pt x="163979" y="0"/>
                  <a:pt x="366258" y="0"/>
                </a:cubicBezTo>
                <a:cubicBezTo>
                  <a:pt x="366258" y="0"/>
                  <a:pt x="366258" y="0"/>
                  <a:pt x="3662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hlink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3082" name="Arrondir un rectangle avec un coin diagonal 27">
            <a:extLst>
              <a:ext uri="{FF2B5EF4-FFF2-40B4-BE49-F238E27FC236}">
                <a16:creationId xmlns:a16="http://schemas.microsoft.com/office/drawing/2014/main" id="{7FF02AD1-65A9-242E-97B1-10072E4798B2}"/>
              </a:ext>
            </a:extLst>
          </p:cNvPr>
          <p:cNvSpPr>
            <a:spLocks/>
          </p:cNvSpPr>
          <p:nvPr/>
        </p:nvSpPr>
        <p:spPr bwMode="auto">
          <a:xfrm>
            <a:off x="325438" y="4840288"/>
            <a:ext cx="2417762" cy="2212975"/>
          </a:xfrm>
          <a:custGeom>
            <a:avLst/>
            <a:gdLst>
              <a:gd name="T0" fmla="*/ 78137749 w 3862662"/>
              <a:gd name="T1" fmla="*/ 110580 h 2197503"/>
              <a:gd name="T2" fmla="*/ 39068909 w 3862662"/>
              <a:gd name="T3" fmla="*/ 221119 h 2197503"/>
              <a:gd name="T4" fmla="*/ 0 w 3862662"/>
              <a:gd name="T5" fmla="*/ 110580 h 2197503"/>
              <a:gd name="T6" fmla="*/ 39068909 w 3862662"/>
              <a:gd name="T7" fmla="*/ 0 h 2197503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107272 w 3862662"/>
              <a:gd name="T13" fmla="*/ 107274 h 2197503"/>
              <a:gd name="T14" fmla="*/ 3755390 w 3862662"/>
              <a:gd name="T15" fmla="*/ 2090229 h 21975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62662" h="2197503">
                <a:moveTo>
                  <a:pt x="366258" y="0"/>
                </a:moveTo>
                <a:lnTo>
                  <a:pt x="3862662" y="0"/>
                </a:lnTo>
                <a:lnTo>
                  <a:pt x="3862662" y="1831245"/>
                </a:lnTo>
                <a:cubicBezTo>
                  <a:pt x="3862662" y="2033523"/>
                  <a:pt x="3698682" y="2197502"/>
                  <a:pt x="3496404" y="2197503"/>
                </a:cubicBezTo>
                <a:lnTo>
                  <a:pt x="0" y="2197503"/>
                </a:lnTo>
                <a:lnTo>
                  <a:pt x="0" y="366258"/>
                </a:lnTo>
                <a:cubicBezTo>
                  <a:pt x="0" y="163979"/>
                  <a:pt x="163979" y="0"/>
                  <a:pt x="366258" y="0"/>
                </a:cubicBezTo>
                <a:cubicBezTo>
                  <a:pt x="366258" y="0"/>
                  <a:pt x="366258" y="0"/>
                  <a:pt x="3662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hlink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3083" name="Arrondir un rectangle avec un coin diagonal 27">
            <a:extLst>
              <a:ext uri="{FF2B5EF4-FFF2-40B4-BE49-F238E27FC236}">
                <a16:creationId xmlns:a16="http://schemas.microsoft.com/office/drawing/2014/main" id="{74A63D95-756D-4FCB-0188-E4BDD3086D31}"/>
              </a:ext>
            </a:extLst>
          </p:cNvPr>
          <p:cNvSpPr>
            <a:spLocks/>
          </p:cNvSpPr>
          <p:nvPr/>
        </p:nvSpPr>
        <p:spPr bwMode="auto">
          <a:xfrm flipH="1">
            <a:off x="3071811" y="1905000"/>
            <a:ext cx="4165599" cy="5148263"/>
          </a:xfrm>
          <a:custGeom>
            <a:avLst/>
            <a:gdLst>
              <a:gd name="T0" fmla="*/ 1010810 w 3862662"/>
              <a:gd name="T1" fmla="*/ 758745 h 2197503"/>
              <a:gd name="T2" fmla="*/ 505405 w 3862662"/>
              <a:gd name="T3" fmla="*/ 1516849 h 2197503"/>
              <a:gd name="T4" fmla="*/ 0 w 3862662"/>
              <a:gd name="T5" fmla="*/ 758745 h 2197503"/>
              <a:gd name="T6" fmla="*/ 505405 w 3862662"/>
              <a:gd name="T7" fmla="*/ 0 h 2197503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107272 w 3862662"/>
              <a:gd name="T13" fmla="*/ 107274 h 2197503"/>
              <a:gd name="T14" fmla="*/ 3755390 w 3862662"/>
              <a:gd name="T15" fmla="*/ 2090229 h 21975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62662" h="2197503">
                <a:moveTo>
                  <a:pt x="366258" y="0"/>
                </a:moveTo>
                <a:lnTo>
                  <a:pt x="3862662" y="0"/>
                </a:lnTo>
                <a:lnTo>
                  <a:pt x="3862662" y="1831245"/>
                </a:lnTo>
                <a:cubicBezTo>
                  <a:pt x="3862662" y="2033523"/>
                  <a:pt x="3698682" y="2197502"/>
                  <a:pt x="3496404" y="2197503"/>
                </a:cubicBezTo>
                <a:lnTo>
                  <a:pt x="0" y="2197503"/>
                </a:lnTo>
                <a:lnTo>
                  <a:pt x="0" y="366258"/>
                </a:lnTo>
                <a:cubicBezTo>
                  <a:pt x="0" y="163979"/>
                  <a:pt x="163979" y="0"/>
                  <a:pt x="366258" y="0"/>
                </a:cubicBezTo>
                <a:cubicBezTo>
                  <a:pt x="366258" y="0"/>
                  <a:pt x="366258" y="0"/>
                  <a:pt x="3662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hlink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3084" name="Freeform 42">
            <a:extLst>
              <a:ext uri="{FF2B5EF4-FFF2-40B4-BE49-F238E27FC236}">
                <a16:creationId xmlns:a16="http://schemas.microsoft.com/office/drawing/2014/main" id="{13A42FBC-ABB5-864C-1A98-85EAF6DB76A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25438" y="7392988"/>
            <a:ext cx="6911975" cy="471487"/>
          </a:xfrm>
          <a:custGeom>
            <a:avLst/>
            <a:gdLst>
              <a:gd name="T0" fmla="*/ 2147483646 w 3862662"/>
              <a:gd name="T1" fmla="*/ 10 h 2197503"/>
              <a:gd name="T2" fmla="*/ 2147483646 w 3862662"/>
              <a:gd name="T3" fmla="*/ 20 h 2197503"/>
              <a:gd name="T4" fmla="*/ 0 w 3862662"/>
              <a:gd name="T5" fmla="*/ 10 h 2197503"/>
              <a:gd name="T6" fmla="*/ 2147483646 w 3862662"/>
              <a:gd name="T7" fmla="*/ 0 h 2197503"/>
              <a:gd name="T8" fmla="*/ 0 60000 65536"/>
              <a:gd name="T9" fmla="*/ 0 60000 65536"/>
              <a:gd name="T10" fmla="*/ 0 60000 65536"/>
              <a:gd name="T11" fmla="*/ 0 60000 65536"/>
              <a:gd name="T12" fmla="*/ 107272 w 3862662"/>
              <a:gd name="T13" fmla="*/ 107273 h 2197503"/>
              <a:gd name="T14" fmla="*/ 3755390 w 3862662"/>
              <a:gd name="T15" fmla="*/ 2090230 h 21975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62662" h="2197503">
                <a:moveTo>
                  <a:pt x="366258" y="0"/>
                </a:moveTo>
                <a:lnTo>
                  <a:pt x="3862662" y="0"/>
                </a:lnTo>
                <a:lnTo>
                  <a:pt x="3862662" y="1831245"/>
                </a:lnTo>
                <a:cubicBezTo>
                  <a:pt x="3862662" y="2033523"/>
                  <a:pt x="3698682" y="2197502"/>
                  <a:pt x="3496404" y="2197503"/>
                </a:cubicBezTo>
                <a:lnTo>
                  <a:pt x="0" y="2197503"/>
                </a:lnTo>
                <a:lnTo>
                  <a:pt x="0" y="366258"/>
                </a:lnTo>
                <a:cubicBezTo>
                  <a:pt x="0" y="163979"/>
                  <a:pt x="163979" y="0"/>
                  <a:pt x="366258" y="0"/>
                </a:cubicBezTo>
                <a:cubicBezTo>
                  <a:pt x="366258" y="0"/>
                  <a:pt x="366258" y="0"/>
                  <a:pt x="366258" y="0"/>
                </a:cubicBezTo>
                <a:close/>
              </a:path>
            </a:pathLst>
          </a:custGeom>
          <a:solidFill>
            <a:srgbClr val="616365"/>
          </a:solidFill>
          <a:ln>
            <a:noFill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fr-FR" dirty="0"/>
              <a:t>Conclusion &amp; </a:t>
            </a:r>
            <a:r>
              <a:rPr lang="fr-FR" dirty="0" err="1"/>
              <a:t>references</a:t>
            </a:r>
            <a:endParaRPr lang="fr-FR" dirty="0"/>
          </a:p>
        </p:txBody>
      </p:sp>
      <p:sp>
        <p:nvSpPr>
          <p:cNvPr id="3085" name="Arrondir un rectangle avec un coin diagonal 27">
            <a:extLst>
              <a:ext uri="{FF2B5EF4-FFF2-40B4-BE49-F238E27FC236}">
                <a16:creationId xmlns:a16="http://schemas.microsoft.com/office/drawing/2014/main" id="{DD3CF073-CC1E-7066-50B5-1EE07BF1D203}"/>
              </a:ext>
            </a:extLst>
          </p:cNvPr>
          <p:cNvSpPr>
            <a:spLocks/>
          </p:cNvSpPr>
          <p:nvPr/>
        </p:nvSpPr>
        <p:spPr bwMode="auto">
          <a:xfrm>
            <a:off x="325438" y="8023225"/>
            <a:ext cx="6911975" cy="1112838"/>
          </a:xfrm>
          <a:custGeom>
            <a:avLst/>
            <a:gdLst>
              <a:gd name="T0" fmla="*/ 638574816 w 3862662"/>
              <a:gd name="T1" fmla="*/ 27965 h 2197503"/>
              <a:gd name="T2" fmla="*/ 319287687 w 3862662"/>
              <a:gd name="T3" fmla="*/ 55919 h 2197503"/>
              <a:gd name="T4" fmla="*/ 0 w 3862662"/>
              <a:gd name="T5" fmla="*/ 27965 h 2197503"/>
              <a:gd name="T6" fmla="*/ 319287687 w 3862662"/>
              <a:gd name="T7" fmla="*/ 0 h 2197503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107273 w 3862662"/>
              <a:gd name="T13" fmla="*/ 107275 h 2197503"/>
              <a:gd name="T14" fmla="*/ 3755389 w 3862662"/>
              <a:gd name="T15" fmla="*/ 2090228 h 21975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62662" h="2197503">
                <a:moveTo>
                  <a:pt x="366258" y="0"/>
                </a:moveTo>
                <a:lnTo>
                  <a:pt x="3862662" y="0"/>
                </a:lnTo>
                <a:lnTo>
                  <a:pt x="3862662" y="1831245"/>
                </a:lnTo>
                <a:cubicBezTo>
                  <a:pt x="3862662" y="2033523"/>
                  <a:pt x="3698682" y="2197502"/>
                  <a:pt x="3496404" y="2197503"/>
                </a:cubicBezTo>
                <a:lnTo>
                  <a:pt x="0" y="2197503"/>
                </a:lnTo>
                <a:lnTo>
                  <a:pt x="0" y="366258"/>
                </a:lnTo>
                <a:cubicBezTo>
                  <a:pt x="0" y="163979"/>
                  <a:pt x="163979" y="0"/>
                  <a:pt x="366258" y="0"/>
                </a:cubicBezTo>
                <a:cubicBezTo>
                  <a:pt x="366258" y="0"/>
                  <a:pt x="366258" y="0"/>
                  <a:pt x="3662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hlink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" name="Freeform 42">
            <a:extLst>
              <a:ext uri="{FF2B5EF4-FFF2-40B4-BE49-F238E27FC236}">
                <a16:creationId xmlns:a16="http://schemas.microsoft.com/office/drawing/2014/main" id="{FD896B96-432C-99FE-F033-A434CE7588B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71810" y="1332706"/>
            <a:ext cx="4165599" cy="439737"/>
          </a:xfrm>
          <a:custGeom>
            <a:avLst/>
            <a:gdLst>
              <a:gd name="T0" fmla="*/ 872953461 w 3862662"/>
              <a:gd name="T1" fmla="*/ 8 h 2197503"/>
              <a:gd name="T2" fmla="*/ 548999086 w 3862662"/>
              <a:gd name="T3" fmla="*/ 17 h 2197503"/>
              <a:gd name="T4" fmla="*/ 0 w 3862662"/>
              <a:gd name="T5" fmla="*/ 8 h 2197503"/>
              <a:gd name="T6" fmla="*/ 548999086 w 3862662"/>
              <a:gd name="T7" fmla="*/ 0 h 2197503"/>
              <a:gd name="T8" fmla="*/ 0 60000 65536"/>
              <a:gd name="T9" fmla="*/ 0 60000 65536"/>
              <a:gd name="T10" fmla="*/ 0 60000 65536"/>
              <a:gd name="T11" fmla="*/ 0 60000 65536"/>
              <a:gd name="T12" fmla="*/ 107271 w 3862662"/>
              <a:gd name="T13" fmla="*/ 107277 h 2197503"/>
              <a:gd name="T14" fmla="*/ 3755391 w 3862662"/>
              <a:gd name="T15" fmla="*/ 2090226 h 21975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62662" h="2197503">
                <a:moveTo>
                  <a:pt x="366258" y="0"/>
                </a:moveTo>
                <a:lnTo>
                  <a:pt x="3862662" y="0"/>
                </a:lnTo>
                <a:lnTo>
                  <a:pt x="3862662" y="1831245"/>
                </a:lnTo>
                <a:cubicBezTo>
                  <a:pt x="3862662" y="2033523"/>
                  <a:pt x="3698682" y="2197502"/>
                  <a:pt x="3496404" y="2197503"/>
                </a:cubicBezTo>
                <a:lnTo>
                  <a:pt x="0" y="2197503"/>
                </a:lnTo>
                <a:lnTo>
                  <a:pt x="0" y="366258"/>
                </a:lnTo>
                <a:cubicBezTo>
                  <a:pt x="0" y="163979"/>
                  <a:pt x="163979" y="0"/>
                  <a:pt x="366258" y="0"/>
                </a:cubicBezTo>
                <a:cubicBezTo>
                  <a:pt x="366258" y="0"/>
                  <a:pt x="366258" y="0"/>
                  <a:pt x="366258" y="0"/>
                </a:cubicBezTo>
                <a:close/>
              </a:path>
            </a:pathLst>
          </a:custGeom>
          <a:solidFill>
            <a:srgbClr val="616365"/>
          </a:solidFill>
          <a:ln>
            <a:noFill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3" name="Text Box 39">
            <a:extLst>
              <a:ext uri="{FF2B5EF4-FFF2-40B4-BE49-F238E27FC236}">
                <a16:creationId xmlns:a16="http://schemas.microsoft.com/office/drawing/2014/main" id="{D4B83C9F-A8E7-75FA-49BF-9A6864658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" y="9736807"/>
            <a:ext cx="5288309" cy="908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7745" tIns="28873" rIns="57745" bIns="28873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spcBef>
                <a:spcPct val="0"/>
              </a:spcBef>
              <a:spcAft>
                <a:spcPts val="96"/>
              </a:spcAft>
              <a:buClrTx/>
            </a:pPr>
            <a:r>
              <a:rPr lang="en-US" altLang="fr-FR" sz="2000" dirty="0">
                <a:latin typeface="Arial" panose="020B0604020202020204" pitchFamily="34" charset="0"/>
              </a:rPr>
              <a:t>Contact &amp; QR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BF1B4-5F97-10D3-4E09-2E6A5F2542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8513" y="9952831"/>
            <a:ext cx="853192" cy="67713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>
            <a:extLst>
              <a:ext uri="{FF2B5EF4-FFF2-40B4-BE49-F238E27FC236}">
                <a16:creationId xmlns:a16="http://schemas.microsoft.com/office/drawing/2014/main" id="{741BF820-0ECC-A464-0182-EE5B7C36A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64"/>
            <a:ext cx="7562850" cy="994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3" name="Picture 2">
            <a:extLst>
              <a:ext uri="{FF2B5EF4-FFF2-40B4-BE49-F238E27FC236}">
                <a16:creationId xmlns:a16="http://schemas.microsoft.com/office/drawing/2014/main" id="{B1CE7ABD-B478-D901-A84C-D08EB613B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5" b="30812"/>
          <a:stretch>
            <a:fillRect/>
          </a:stretch>
        </p:blipFill>
        <p:spPr bwMode="auto">
          <a:xfrm>
            <a:off x="0" y="-37416"/>
            <a:ext cx="3222625" cy="268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50015" b="3081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Text Box 39">
            <a:extLst>
              <a:ext uri="{FF2B5EF4-FFF2-40B4-BE49-F238E27FC236}">
                <a16:creationId xmlns:a16="http://schemas.microsoft.com/office/drawing/2014/main" id="{4794D5FB-18F7-6165-EDC7-C87C64EDD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" y="10058400"/>
            <a:ext cx="38576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spcBef>
                <a:spcPct val="0"/>
              </a:spcBef>
              <a:spcAft>
                <a:spcPts val="150"/>
              </a:spcAft>
              <a:buClrTx/>
              <a:buFontTx/>
              <a:buNone/>
            </a:pPr>
            <a:endParaRPr lang="en-US" altLang="fr-FR" sz="600">
              <a:latin typeface="Arial" panose="020B0604020202020204" pitchFamily="34" charset="0"/>
            </a:endParaRPr>
          </a:p>
        </p:txBody>
      </p:sp>
      <p:sp>
        <p:nvSpPr>
          <p:cNvPr id="5126" name="Freeform 42">
            <a:extLst>
              <a:ext uri="{FF2B5EF4-FFF2-40B4-BE49-F238E27FC236}">
                <a16:creationId xmlns:a16="http://schemas.microsoft.com/office/drawing/2014/main" id="{B2138FA4-D13E-539A-D255-16D31B5049C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2238" y="827088"/>
            <a:ext cx="7339012" cy="650875"/>
          </a:xfrm>
          <a:custGeom>
            <a:avLst/>
            <a:gdLst>
              <a:gd name="T0" fmla="*/ 2147483646 w 3862662"/>
              <a:gd name="T1" fmla="*/ 18 h 2197503"/>
              <a:gd name="T2" fmla="*/ 2147483646 w 3862662"/>
              <a:gd name="T3" fmla="*/ 37 h 2197503"/>
              <a:gd name="T4" fmla="*/ 0 w 3862662"/>
              <a:gd name="T5" fmla="*/ 18 h 2197503"/>
              <a:gd name="T6" fmla="*/ 2147483646 w 3862662"/>
              <a:gd name="T7" fmla="*/ 0 h 2197503"/>
              <a:gd name="T8" fmla="*/ 0 60000 65536"/>
              <a:gd name="T9" fmla="*/ 0 60000 65536"/>
              <a:gd name="T10" fmla="*/ 0 60000 65536"/>
              <a:gd name="T11" fmla="*/ 0 60000 65536"/>
              <a:gd name="T12" fmla="*/ 107272 w 3862662"/>
              <a:gd name="T13" fmla="*/ 107273 h 2197503"/>
              <a:gd name="T14" fmla="*/ 3755390 w 3862662"/>
              <a:gd name="T15" fmla="*/ 2090230 h 21975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62662" h="2197503">
                <a:moveTo>
                  <a:pt x="366258" y="0"/>
                </a:moveTo>
                <a:lnTo>
                  <a:pt x="3862662" y="0"/>
                </a:lnTo>
                <a:lnTo>
                  <a:pt x="3862662" y="1831245"/>
                </a:lnTo>
                <a:cubicBezTo>
                  <a:pt x="3862662" y="2033523"/>
                  <a:pt x="3698682" y="2197502"/>
                  <a:pt x="3496404" y="2197503"/>
                </a:cubicBezTo>
                <a:lnTo>
                  <a:pt x="0" y="2197503"/>
                </a:lnTo>
                <a:lnTo>
                  <a:pt x="0" y="366258"/>
                </a:lnTo>
                <a:cubicBezTo>
                  <a:pt x="0" y="163979"/>
                  <a:pt x="163979" y="0"/>
                  <a:pt x="366258" y="0"/>
                </a:cubicBezTo>
                <a:cubicBezTo>
                  <a:pt x="366258" y="0"/>
                  <a:pt x="366258" y="0"/>
                  <a:pt x="366258" y="0"/>
                </a:cubicBezTo>
                <a:close/>
              </a:path>
            </a:pathLst>
          </a:custGeom>
          <a:solidFill>
            <a:srgbClr val="616365"/>
          </a:solidFill>
          <a:ln>
            <a:noFill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fr-FR" dirty="0" err="1"/>
              <a:t>Problematic</a:t>
            </a:r>
            <a:r>
              <a:rPr lang="fr-FR" dirty="0"/>
              <a:t>, </a:t>
            </a:r>
            <a:r>
              <a:rPr lang="fr-FR" dirty="0" err="1"/>
              <a:t>methods</a:t>
            </a:r>
            <a:r>
              <a:rPr lang="fr-FR" dirty="0"/>
              <a:t> &amp; </a:t>
            </a:r>
            <a:r>
              <a:rPr lang="fr-FR" dirty="0" err="1"/>
              <a:t>materials</a:t>
            </a:r>
            <a:endParaRPr lang="fr-FR" dirty="0"/>
          </a:p>
        </p:txBody>
      </p:sp>
      <p:grpSp>
        <p:nvGrpSpPr>
          <p:cNvPr id="5127" name="Groupe 77">
            <a:extLst>
              <a:ext uri="{FF2B5EF4-FFF2-40B4-BE49-F238E27FC236}">
                <a16:creationId xmlns:a16="http://schemas.microsoft.com/office/drawing/2014/main" id="{ACC82501-A171-3D20-3BF4-8939D11CA653}"/>
              </a:ext>
            </a:extLst>
          </p:cNvPr>
          <p:cNvGrpSpPr>
            <a:grpSpLocks/>
          </p:cNvGrpSpPr>
          <p:nvPr/>
        </p:nvGrpSpPr>
        <p:grpSpPr bwMode="auto">
          <a:xfrm>
            <a:off x="147638" y="5368925"/>
            <a:ext cx="7348537" cy="585788"/>
            <a:chOff x="148095" y="1369576"/>
            <a:chExt cx="7348080" cy="650875"/>
          </a:xfrm>
        </p:grpSpPr>
        <p:sp>
          <p:nvSpPr>
            <p:cNvPr id="5134" name="Freeform 42">
              <a:extLst>
                <a:ext uri="{FF2B5EF4-FFF2-40B4-BE49-F238E27FC236}">
                  <a16:creationId xmlns:a16="http://schemas.microsoft.com/office/drawing/2014/main" id="{344F3203-83D3-B7AE-D012-8A34EC243A1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095" y="1369576"/>
              <a:ext cx="7315200" cy="650875"/>
            </a:xfrm>
            <a:custGeom>
              <a:avLst/>
              <a:gdLst>
                <a:gd name="T0" fmla="*/ 2147483646 w 3862662"/>
                <a:gd name="T1" fmla="*/ 18 h 2197503"/>
                <a:gd name="T2" fmla="*/ 2147483646 w 3862662"/>
                <a:gd name="T3" fmla="*/ 37 h 2197503"/>
                <a:gd name="T4" fmla="*/ 0 w 3862662"/>
                <a:gd name="T5" fmla="*/ 18 h 2197503"/>
                <a:gd name="T6" fmla="*/ 2147483646 w 3862662"/>
                <a:gd name="T7" fmla="*/ 0 h 21975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07272 w 3862662"/>
                <a:gd name="T13" fmla="*/ 107273 h 2197503"/>
                <a:gd name="T14" fmla="*/ 3755390 w 3862662"/>
                <a:gd name="T15" fmla="*/ 2090230 h 21975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2662" h="2197503">
                  <a:moveTo>
                    <a:pt x="366258" y="0"/>
                  </a:moveTo>
                  <a:lnTo>
                    <a:pt x="3862662" y="0"/>
                  </a:lnTo>
                  <a:lnTo>
                    <a:pt x="3862662" y="1831245"/>
                  </a:lnTo>
                  <a:cubicBezTo>
                    <a:pt x="3862662" y="2033523"/>
                    <a:pt x="3698682" y="2197502"/>
                    <a:pt x="3496404" y="2197503"/>
                  </a:cubicBezTo>
                  <a:lnTo>
                    <a:pt x="0" y="2197503"/>
                  </a:lnTo>
                  <a:lnTo>
                    <a:pt x="0" y="366258"/>
                  </a:lnTo>
                  <a:cubicBezTo>
                    <a:pt x="0" y="163979"/>
                    <a:pt x="163979" y="0"/>
                    <a:pt x="366258" y="0"/>
                  </a:cubicBezTo>
                  <a:cubicBezTo>
                    <a:pt x="366258" y="0"/>
                    <a:pt x="366258" y="0"/>
                    <a:pt x="366258" y="0"/>
                  </a:cubicBezTo>
                  <a:close/>
                </a:path>
              </a:pathLst>
            </a:custGeom>
            <a:solidFill>
              <a:srgbClr val="616365"/>
            </a:solidFill>
            <a:ln>
              <a:noFill/>
            </a:ln>
            <a:effectLst>
              <a:outerShdw dist="23040" dir="5400000" algn="ctr" rotWithShape="0">
                <a:srgbClr val="000000">
                  <a:alpha val="35036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fr-FR" dirty="0" err="1"/>
                <a:t>Results</a:t>
              </a:r>
              <a:r>
                <a:rPr lang="fr-FR" dirty="0"/>
                <a:t> &amp; </a:t>
              </a:r>
              <a:r>
                <a:rPr lang="fr-FR" dirty="0" err="1"/>
                <a:t>dicussion</a:t>
              </a:r>
              <a:endParaRPr lang="fr-FR" dirty="0"/>
            </a:p>
          </p:txBody>
        </p:sp>
        <p:sp>
          <p:nvSpPr>
            <p:cNvPr id="80" name="Text Box 9">
              <a:extLst>
                <a:ext uri="{FF2B5EF4-FFF2-40B4-BE49-F238E27FC236}">
                  <a16:creationId xmlns:a16="http://schemas.microsoft.com/office/drawing/2014/main" id="{1C933A9B-A195-1526-9E5C-4D6BBAF3F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843" y="1450715"/>
              <a:ext cx="7316332" cy="306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Tx/>
                <a:buNone/>
                <a:defRPr/>
              </a:pPr>
              <a:endParaRPr lang="en-GB" altLang="en-US" sz="1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128" name="Group 31">
            <a:extLst>
              <a:ext uri="{FF2B5EF4-FFF2-40B4-BE49-F238E27FC236}">
                <a16:creationId xmlns:a16="http://schemas.microsoft.com/office/drawing/2014/main" id="{FFEA777D-5974-998C-9374-2FDA2529C89B}"/>
              </a:ext>
            </a:extLst>
          </p:cNvPr>
          <p:cNvGrpSpPr>
            <a:grpSpLocks/>
          </p:cNvGrpSpPr>
          <p:nvPr/>
        </p:nvGrpSpPr>
        <p:grpSpPr bwMode="auto">
          <a:xfrm>
            <a:off x="149225" y="6048375"/>
            <a:ext cx="7312025" cy="2895600"/>
            <a:chOff x="81" y="3760"/>
            <a:chExt cx="4606" cy="1710"/>
          </a:xfrm>
        </p:grpSpPr>
        <p:sp>
          <p:nvSpPr>
            <p:cNvPr id="5132" name="Freeform 32">
              <a:extLst>
                <a:ext uri="{FF2B5EF4-FFF2-40B4-BE49-F238E27FC236}">
                  <a16:creationId xmlns:a16="http://schemas.microsoft.com/office/drawing/2014/main" id="{A82752EA-4254-5F88-21FD-0F1BB10E6F9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1" y="3760"/>
              <a:ext cx="4606" cy="1710"/>
            </a:xfrm>
            <a:custGeom>
              <a:avLst/>
              <a:gdLst>
                <a:gd name="T0" fmla="*/ 0 w 3862662"/>
                <a:gd name="T1" fmla="*/ 0 h 2197503"/>
                <a:gd name="T2" fmla="*/ 0 w 3862662"/>
                <a:gd name="T3" fmla="*/ 0 h 2197503"/>
                <a:gd name="T4" fmla="*/ 0 w 3862662"/>
                <a:gd name="T5" fmla="*/ 0 h 2197503"/>
                <a:gd name="T6" fmla="*/ 0 w 3862662"/>
                <a:gd name="T7" fmla="*/ 0 h 2197503"/>
                <a:gd name="T8" fmla="*/ 0 w 3862662"/>
                <a:gd name="T9" fmla="*/ 0 h 2197503"/>
                <a:gd name="T10" fmla="*/ 0 w 3862662"/>
                <a:gd name="T11" fmla="*/ 0 h 2197503"/>
                <a:gd name="T12" fmla="*/ 0 w 3862662"/>
                <a:gd name="T13" fmla="*/ 0 h 2197503"/>
                <a:gd name="T14" fmla="*/ 0 w 3862662"/>
                <a:gd name="T15" fmla="*/ 0 h 21975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7343 w 3862662"/>
                <a:gd name="T25" fmla="*/ 106662 h 2197503"/>
                <a:gd name="T26" fmla="*/ 3755319 w 3862662"/>
                <a:gd name="T27" fmla="*/ 2090841 h 21975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62662" h="2197503">
                  <a:moveTo>
                    <a:pt x="366258" y="0"/>
                  </a:moveTo>
                  <a:lnTo>
                    <a:pt x="3862662" y="0"/>
                  </a:lnTo>
                  <a:lnTo>
                    <a:pt x="3862662" y="1831245"/>
                  </a:lnTo>
                  <a:cubicBezTo>
                    <a:pt x="3862662" y="2033523"/>
                    <a:pt x="3698682" y="2197502"/>
                    <a:pt x="3496404" y="2197503"/>
                  </a:cubicBezTo>
                  <a:lnTo>
                    <a:pt x="0" y="2197503"/>
                  </a:lnTo>
                  <a:lnTo>
                    <a:pt x="0" y="366258"/>
                  </a:lnTo>
                  <a:cubicBezTo>
                    <a:pt x="0" y="163979"/>
                    <a:pt x="163979" y="0"/>
                    <a:pt x="366258" y="0"/>
                  </a:cubicBezTo>
                  <a:cubicBezTo>
                    <a:pt x="366258" y="0"/>
                    <a:pt x="366258" y="0"/>
                    <a:pt x="366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23040" dir="5400000" algn="ctr" rotWithShape="0">
                <a:srgbClr val="000000">
                  <a:alpha val="35036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133" name="Text Box 33">
              <a:extLst>
                <a:ext uri="{FF2B5EF4-FFF2-40B4-BE49-F238E27FC236}">
                  <a16:creationId xmlns:a16="http://schemas.microsoft.com/office/drawing/2014/main" id="{0CCD7FFC-E2FE-8568-4F02-3D51B7A03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" y="3770"/>
              <a:ext cx="4593" cy="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fr-BE" altLang="fr-FR"/>
            </a:p>
          </p:txBody>
        </p:sp>
      </p:grpSp>
      <p:grpSp>
        <p:nvGrpSpPr>
          <p:cNvPr id="5129" name="Groupe 2">
            <a:extLst>
              <a:ext uri="{FF2B5EF4-FFF2-40B4-BE49-F238E27FC236}">
                <a16:creationId xmlns:a16="http://schemas.microsoft.com/office/drawing/2014/main" id="{398DDA66-7BB7-0227-86BB-2C0EC7B04A65}"/>
              </a:ext>
            </a:extLst>
          </p:cNvPr>
          <p:cNvGrpSpPr>
            <a:grpSpLocks/>
          </p:cNvGrpSpPr>
          <p:nvPr/>
        </p:nvGrpSpPr>
        <p:grpSpPr bwMode="auto">
          <a:xfrm>
            <a:off x="131763" y="1579563"/>
            <a:ext cx="7321550" cy="3630612"/>
            <a:chOff x="23801" y="2108244"/>
            <a:chExt cx="7321562" cy="3629684"/>
          </a:xfrm>
        </p:grpSpPr>
        <p:sp>
          <p:nvSpPr>
            <p:cNvPr id="5130" name="Arrondir un rectangle avec un coin diagonal 27">
              <a:extLst>
                <a:ext uri="{FF2B5EF4-FFF2-40B4-BE49-F238E27FC236}">
                  <a16:creationId xmlns:a16="http://schemas.microsoft.com/office/drawing/2014/main" id="{E3AC59E4-57D6-8354-22E0-64B480FC18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801" y="2108244"/>
              <a:ext cx="2716212" cy="3627437"/>
            </a:xfrm>
            <a:custGeom>
              <a:avLst/>
              <a:gdLst>
                <a:gd name="T0" fmla="*/ 1088223 w 3862662"/>
                <a:gd name="T1" fmla="*/ 307931 h 2197503"/>
                <a:gd name="T2" fmla="*/ 544111 w 3862662"/>
                <a:gd name="T3" fmla="*/ 615604 h 2197503"/>
                <a:gd name="T4" fmla="*/ 0 w 3862662"/>
                <a:gd name="T5" fmla="*/ 307931 h 2197503"/>
                <a:gd name="T6" fmla="*/ 544111 w 3862662"/>
                <a:gd name="T7" fmla="*/ 0 h 2197503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107273 w 3862662"/>
                <a:gd name="T13" fmla="*/ 107274 h 2197503"/>
                <a:gd name="T14" fmla="*/ 3755389 w 3862662"/>
                <a:gd name="T15" fmla="*/ 2090229 h 21975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2662" h="2197503">
                  <a:moveTo>
                    <a:pt x="366258" y="0"/>
                  </a:moveTo>
                  <a:lnTo>
                    <a:pt x="3862662" y="0"/>
                  </a:lnTo>
                  <a:lnTo>
                    <a:pt x="3862662" y="1831245"/>
                  </a:lnTo>
                  <a:cubicBezTo>
                    <a:pt x="3862662" y="2033523"/>
                    <a:pt x="3698682" y="2197502"/>
                    <a:pt x="3496404" y="2197503"/>
                  </a:cubicBezTo>
                  <a:lnTo>
                    <a:pt x="0" y="2197503"/>
                  </a:lnTo>
                  <a:lnTo>
                    <a:pt x="0" y="366258"/>
                  </a:lnTo>
                  <a:cubicBezTo>
                    <a:pt x="0" y="163979"/>
                    <a:pt x="163979" y="0"/>
                    <a:pt x="366258" y="0"/>
                  </a:cubicBezTo>
                  <a:cubicBezTo>
                    <a:pt x="366258" y="0"/>
                    <a:pt x="366258" y="0"/>
                    <a:pt x="3662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hlink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5131" name="Arrondir un rectangle avec un coin diagonal 27">
              <a:extLst>
                <a:ext uri="{FF2B5EF4-FFF2-40B4-BE49-F238E27FC236}">
                  <a16:creationId xmlns:a16="http://schemas.microsoft.com/office/drawing/2014/main" id="{79EC1E06-333C-6031-558A-01875DCD3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50" y="2124778"/>
              <a:ext cx="4481513" cy="3613150"/>
            </a:xfrm>
            <a:custGeom>
              <a:avLst/>
              <a:gdLst>
                <a:gd name="T0" fmla="*/ 268415114 w 3862662"/>
                <a:gd name="T1" fmla="*/ 294854 h 2197503"/>
                <a:gd name="T2" fmla="*/ 134207675 w 3862662"/>
                <a:gd name="T3" fmla="*/ 589596 h 2197503"/>
                <a:gd name="T4" fmla="*/ 0 w 3862662"/>
                <a:gd name="T5" fmla="*/ 294854 h 2197503"/>
                <a:gd name="T6" fmla="*/ 134207675 w 3862662"/>
                <a:gd name="T7" fmla="*/ 0 h 2197503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107273 w 3862662"/>
                <a:gd name="T13" fmla="*/ 107274 h 2197503"/>
                <a:gd name="T14" fmla="*/ 3755389 w 3862662"/>
                <a:gd name="T15" fmla="*/ 2090229 h 21975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2662" h="2197503">
                  <a:moveTo>
                    <a:pt x="366258" y="0"/>
                  </a:moveTo>
                  <a:lnTo>
                    <a:pt x="3862662" y="0"/>
                  </a:lnTo>
                  <a:lnTo>
                    <a:pt x="3862662" y="1831245"/>
                  </a:lnTo>
                  <a:cubicBezTo>
                    <a:pt x="3862662" y="2033523"/>
                    <a:pt x="3698682" y="2197502"/>
                    <a:pt x="3496404" y="2197503"/>
                  </a:cubicBezTo>
                  <a:lnTo>
                    <a:pt x="0" y="2197503"/>
                  </a:lnTo>
                  <a:lnTo>
                    <a:pt x="0" y="366258"/>
                  </a:lnTo>
                  <a:cubicBezTo>
                    <a:pt x="0" y="163979"/>
                    <a:pt x="163979" y="0"/>
                    <a:pt x="366258" y="0"/>
                  </a:cubicBezTo>
                  <a:cubicBezTo>
                    <a:pt x="366258" y="0"/>
                    <a:pt x="366258" y="0"/>
                    <a:pt x="3662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hlink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fr-FR"/>
            </a:p>
          </p:txBody>
        </p:sp>
      </p:grpSp>
      <p:sp>
        <p:nvSpPr>
          <p:cNvPr id="2" name="Text Box 3">
            <a:extLst>
              <a:ext uri="{FF2B5EF4-FFF2-40B4-BE49-F238E27FC236}">
                <a16:creationId xmlns:a16="http://schemas.microsoft.com/office/drawing/2014/main" id="{FE5E8850-4826-9940-6AA5-FDEF7EDD6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220663"/>
            <a:ext cx="6911975" cy="525401"/>
          </a:xfrm>
          <a:prstGeom prst="rect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BE" altLang="fr-FR" sz="2800" dirty="0">
                <a:solidFill>
                  <a:srgbClr val="FFFFFF"/>
                </a:solidFill>
                <a:latin typeface="Verdana" panose="020B0604030504040204" pitchFamily="34" charset="0"/>
              </a:rPr>
              <a:t>TITLE </a:t>
            </a:r>
          </a:p>
        </p:txBody>
      </p:sp>
      <p:sp>
        <p:nvSpPr>
          <p:cNvPr id="3" name="Text Box 39">
            <a:extLst>
              <a:ext uri="{FF2B5EF4-FFF2-40B4-BE49-F238E27FC236}">
                <a16:creationId xmlns:a16="http://schemas.microsoft.com/office/drawing/2014/main" id="{39AB484E-41C0-AD4A-6076-FBE1DD99A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" y="9736807"/>
            <a:ext cx="5288309" cy="908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7745" tIns="28873" rIns="57745" bIns="28873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spcBef>
                <a:spcPct val="0"/>
              </a:spcBef>
              <a:spcAft>
                <a:spcPts val="96"/>
              </a:spcAft>
              <a:buClrTx/>
            </a:pPr>
            <a:r>
              <a:rPr lang="en-US" altLang="fr-FR" sz="2000" dirty="0">
                <a:latin typeface="Arial" panose="020B0604020202020204" pitchFamily="34" charset="0"/>
              </a:rPr>
              <a:t>Names &amp; QR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A1CB2-BFE4-3FFE-31A6-BF95C7AD2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7609" y="10006912"/>
            <a:ext cx="815689" cy="64737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5176</TotalTime>
  <Words>33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Verdana</vt:lpstr>
      <vt:lpstr>Thème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Julie HENRY</dc:creator>
  <cp:keywords/>
  <dc:description/>
  <cp:lastModifiedBy>Ouared</cp:lastModifiedBy>
  <cp:revision>148</cp:revision>
  <cp:lastPrinted>2017-11-10T14:07:59Z</cp:lastPrinted>
  <dcterms:created xsi:type="dcterms:W3CDTF">2013-04-09T14:21:15Z</dcterms:created>
  <dcterms:modified xsi:type="dcterms:W3CDTF">2023-10-16T14:35:25Z</dcterms:modified>
</cp:coreProperties>
</file>