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060238" cy="15084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660"/>
  </p:normalViewPr>
  <p:slideViewPr>
    <p:cSldViewPr snapToGrid="0">
      <p:cViewPr>
        <p:scale>
          <a:sx n="39" d="100"/>
          <a:sy n="39" d="100"/>
        </p:scale>
        <p:origin x="336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B30C5-AD57-4D14-A14C-D72D8405C221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95513" y="1143000"/>
            <a:ext cx="2466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0AF0-330A-42D5-88C2-8E4EEB713B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71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195513" y="1143000"/>
            <a:ext cx="2466975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70AF0-330A-42D5-88C2-8E4EEB713B8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202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A16D4-896B-EE39-FE72-23F654011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A04F626-B6CD-8D49-588F-1F60E86565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95513" y="1143000"/>
            <a:ext cx="2466975" cy="30861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514B7C6-D587-CEAB-55B5-AF2B3BA48D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BA78DE-8EA0-F127-F8AB-087251AEEB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70AF0-330A-42D5-88C2-8E4EEB713B8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145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70AF0-330A-42D5-88C2-8E4EEB713B8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203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9765E-E615-D8E0-B0A2-B30C46C83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A2F00A2-9CA6-5CEA-8CE0-A755B56B5B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18007F6-8510-F27B-35B1-69F7730D60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55D15F-4DCB-1C45-B106-653090BCBA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70AF0-330A-42D5-88C2-8E4EEB713B8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266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4518" y="2468679"/>
            <a:ext cx="10251202" cy="5251615"/>
          </a:xfrm>
        </p:spPr>
        <p:txBody>
          <a:bodyPr anchor="b"/>
          <a:lstStyle>
            <a:lvl1pPr algn="ctr">
              <a:defRPr sz="791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530" y="7922816"/>
            <a:ext cx="9045179" cy="3641910"/>
          </a:xfrm>
        </p:spPr>
        <p:txBody>
          <a:bodyPr/>
          <a:lstStyle>
            <a:lvl1pPr marL="0" indent="0" algn="ctr">
              <a:buNone/>
              <a:defRPr sz="3165"/>
            </a:lvl1pPr>
            <a:lvl2pPr marL="603001" indent="0" algn="ctr">
              <a:buNone/>
              <a:defRPr sz="2638"/>
            </a:lvl2pPr>
            <a:lvl3pPr marL="1206002" indent="0" algn="ctr">
              <a:buNone/>
              <a:defRPr sz="2374"/>
            </a:lvl3pPr>
            <a:lvl4pPr marL="1809003" indent="0" algn="ctr">
              <a:buNone/>
              <a:defRPr sz="2110"/>
            </a:lvl4pPr>
            <a:lvl5pPr marL="2412004" indent="0" algn="ctr">
              <a:buNone/>
              <a:defRPr sz="2110"/>
            </a:lvl5pPr>
            <a:lvl6pPr marL="3015005" indent="0" algn="ctr">
              <a:buNone/>
              <a:defRPr sz="2110"/>
            </a:lvl6pPr>
            <a:lvl7pPr marL="3618006" indent="0" algn="ctr">
              <a:buNone/>
              <a:defRPr sz="2110"/>
            </a:lvl7pPr>
            <a:lvl8pPr marL="4221008" indent="0" algn="ctr">
              <a:buNone/>
              <a:defRPr sz="2110"/>
            </a:lvl8pPr>
            <a:lvl9pPr marL="4824009" indent="0" algn="ctr">
              <a:buNone/>
              <a:defRPr sz="211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73EC-144C-4178-B2F5-A4B042B7B356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E95B-D8D7-4CA7-A427-D28FFBD06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14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73EC-144C-4178-B2F5-A4B042B7B356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E95B-D8D7-4CA7-A427-D28FFBD06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67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30608" y="803106"/>
            <a:ext cx="2600489" cy="1278335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9142" y="803106"/>
            <a:ext cx="7650713" cy="1278335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73EC-144C-4178-B2F5-A4B042B7B356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E95B-D8D7-4CA7-A427-D28FFBD06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47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73EC-144C-4178-B2F5-A4B042B7B356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E95B-D8D7-4CA7-A427-D28FFBD06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86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861" y="3760635"/>
            <a:ext cx="10401955" cy="6274701"/>
          </a:xfrm>
        </p:spPr>
        <p:txBody>
          <a:bodyPr anchor="b"/>
          <a:lstStyle>
            <a:lvl1pPr>
              <a:defRPr sz="791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861" y="10094697"/>
            <a:ext cx="10401955" cy="3299717"/>
          </a:xfrm>
        </p:spPr>
        <p:txBody>
          <a:bodyPr/>
          <a:lstStyle>
            <a:lvl1pPr marL="0" indent="0">
              <a:buNone/>
              <a:defRPr sz="3165">
                <a:solidFill>
                  <a:schemeClr val="tx1">
                    <a:tint val="82000"/>
                  </a:schemeClr>
                </a:solidFill>
              </a:defRPr>
            </a:lvl1pPr>
            <a:lvl2pPr marL="603001" indent="0">
              <a:buNone/>
              <a:defRPr sz="2638">
                <a:solidFill>
                  <a:schemeClr val="tx1">
                    <a:tint val="82000"/>
                  </a:schemeClr>
                </a:solidFill>
              </a:defRPr>
            </a:lvl2pPr>
            <a:lvl3pPr marL="1206002" indent="0">
              <a:buNone/>
              <a:defRPr sz="2374">
                <a:solidFill>
                  <a:schemeClr val="tx1">
                    <a:tint val="82000"/>
                  </a:schemeClr>
                </a:solidFill>
              </a:defRPr>
            </a:lvl3pPr>
            <a:lvl4pPr marL="1809003" indent="0">
              <a:buNone/>
              <a:defRPr sz="2110">
                <a:solidFill>
                  <a:schemeClr val="tx1">
                    <a:tint val="82000"/>
                  </a:schemeClr>
                </a:solidFill>
              </a:defRPr>
            </a:lvl4pPr>
            <a:lvl5pPr marL="2412004" indent="0">
              <a:buNone/>
              <a:defRPr sz="2110">
                <a:solidFill>
                  <a:schemeClr val="tx1">
                    <a:tint val="82000"/>
                  </a:schemeClr>
                </a:solidFill>
              </a:defRPr>
            </a:lvl5pPr>
            <a:lvl6pPr marL="3015005" indent="0">
              <a:buNone/>
              <a:defRPr sz="2110">
                <a:solidFill>
                  <a:schemeClr val="tx1">
                    <a:tint val="82000"/>
                  </a:schemeClr>
                </a:solidFill>
              </a:defRPr>
            </a:lvl6pPr>
            <a:lvl7pPr marL="3618006" indent="0">
              <a:buNone/>
              <a:defRPr sz="2110">
                <a:solidFill>
                  <a:schemeClr val="tx1">
                    <a:tint val="82000"/>
                  </a:schemeClr>
                </a:solidFill>
              </a:defRPr>
            </a:lvl7pPr>
            <a:lvl8pPr marL="4221008" indent="0">
              <a:buNone/>
              <a:defRPr sz="2110">
                <a:solidFill>
                  <a:schemeClr val="tx1">
                    <a:tint val="82000"/>
                  </a:schemeClr>
                </a:solidFill>
              </a:defRPr>
            </a:lvl8pPr>
            <a:lvl9pPr marL="4824009" indent="0">
              <a:buNone/>
              <a:defRPr sz="211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73EC-144C-4178-B2F5-A4B042B7B356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E95B-D8D7-4CA7-A427-D28FFBD06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55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9141" y="4015530"/>
            <a:ext cx="5125601" cy="957092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5496" y="4015530"/>
            <a:ext cx="5125601" cy="957092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73EC-144C-4178-B2F5-A4B042B7B356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E95B-D8D7-4CA7-A427-D28FFBD06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37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712" y="803109"/>
            <a:ext cx="10401955" cy="29156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714" y="3697780"/>
            <a:ext cx="5102045" cy="1812225"/>
          </a:xfrm>
        </p:spPr>
        <p:txBody>
          <a:bodyPr anchor="b"/>
          <a:lstStyle>
            <a:lvl1pPr marL="0" indent="0">
              <a:buNone/>
              <a:defRPr sz="3165" b="1"/>
            </a:lvl1pPr>
            <a:lvl2pPr marL="603001" indent="0">
              <a:buNone/>
              <a:defRPr sz="2638" b="1"/>
            </a:lvl2pPr>
            <a:lvl3pPr marL="1206002" indent="0">
              <a:buNone/>
              <a:defRPr sz="2374" b="1"/>
            </a:lvl3pPr>
            <a:lvl4pPr marL="1809003" indent="0">
              <a:buNone/>
              <a:defRPr sz="2110" b="1"/>
            </a:lvl4pPr>
            <a:lvl5pPr marL="2412004" indent="0">
              <a:buNone/>
              <a:defRPr sz="2110" b="1"/>
            </a:lvl5pPr>
            <a:lvl6pPr marL="3015005" indent="0">
              <a:buNone/>
              <a:defRPr sz="2110" b="1"/>
            </a:lvl6pPr>
            <a:lvl7pPr marL="3618006" indent="0">
              <a:buNone/>
              <a:defRPr sz="2110" b="1"/>
            </a:lvl7pPr>
            <a:lvl8pPr marL="4221008" indent="0">
              <a:buNone/>
              <a:defRPr sz="2110" b="1"/>
            </a:lvl8pPr>
            <a:lvl9pPr marL="4824009" indent="0">
              <a:buNone/>
              <a:defRPr sz="211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0714" y="5510005"/>
            <a:ext cx="5102045" cy="81043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05496" y="3697780"/>
            <a:ext cx="5127172" cy="1812225"/>
          </a:xfrm>
        </p:spPr>
        <p:txBody>
          <a:bodyPr anchor="b"/>
          <a:lstStyle>
            <a:lvl1pPr marL="0" indent="0">
              <a:buNone/>
              <a:defRPr sz="3165" b="1"/>
            </a:lvl1pPr>
            <a:lvl2pPr marL="603001" indent="0">
              <a:buNone/>
              <a:defRPr sz="2638" b="1"/>
            </a:lvl2pPr>
            <a:lvl3pPr marL="1206002" indent="0">
              <a:buNone/>
              <a:defRPr sz="2374" b="1"/>
            </a:lvl3pPr>
            <a:lvl4pPr marL="1809003" indent="0">
              <a:buNone/>
              <a:defRPr sz="2110" b="1"/>
            </a:lvl4pPr>
            <a:lvl5pPr marL="2412004" indent="0">
              <a:buNone/>
              <a:defRPr sz="2110" b="1"/>
            </a:lvl5pPr>
            <a:lvl6pPr marL="3015005" indent="0">
              <a:buNone/>
              <a:defRPr sz="2110" b="1"/>
            </a:lvl6pPr>
            <a:lvl7pPr marL="3618006" indent="0">
              <a:buNone/>
              <a:defRPr sz="2110" b="1"/>
            </a:lvl7pPr>
            <a:lvl8pPr marL="4221008" indent="0">
              <a:buNone/>
              <a:defRPr sz="2110" b="1"/>
            </a:lvl8pPr>
            <a:lvl9pPr marL="4824009" indent="0">
              <a:buNone/>
              <a:defRPr sz="211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5496" y="5510005"/>
            <a:ext cx="5127172" cy="81043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73EC-144C-4178-B2F5-A4B042B7B356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E95B-D8D7-4CA7-A427-D28FFBD06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01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73EC-144C-4178-B2F5-A4B042B7B356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E95B-D8D7-4CA7-A427-D28FFBD06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16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73EC-144C-4178-B2F5-A4B042B7B356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E95B-D8D7-4CA7-A427-D28FFBD06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76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712" y="1005628"/>
            <a:ext cx="3889741" cy="3519699"/>
          </a:xfrm>
        </p:spPr>
        <p:txBody>
          <a:bodyPr anchor="b"/>
          <a:lstStyle>
            <a:lvl1pPr>
              <a:defRPr sz="422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7172" y="2171881"/>
            <a:ext cx="6105495" cy="10719719"/>
          </a:xfrm>
        </p:spPr>
        <p:txBody>
          <a:bodyPr/>
          <a:lstStyle>
            <a:lvl1pPr>
              <a:defRPr sz="4220"/>
            </a:lvl1pPr>
            <a:lvl2pPr>
              <a:defRPr sz="3693"/>
            </a:lvl2pPr>
            <a:lvl3pPr>
              <a:defRPr sz="3165"/>
            </a:lvl3pPr>
            <a:lvl4pPr>
              <a:defRPr sz="2638"/>
            </a:lvl4pPr>
            <a:lvl5pPr>
              <a:defRPr sz="2638"/>
            </a:lvl5pPr>
            <a:lvl6pPr>
              <a:defRPr sz="2638"/>
            </a:lvl6pPr>
            <a:lvl7pPr>
              <a:defRPr sz="2638"/>
            </a:lvl7pPr>
            <a:lvl8pPr>
              <a:defRPr sz="2638"/>
            </a:lvl8pPr>
            <a:lvl9pPr>
              <a:defRPr sz="2638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0712" y="4525327"/>
            <a:ext cx="3889741" cy="8383729"/>
          </a:xfrm>
        </p:spPr>
        <p:txBody>
          <a:bodyPr/>
          <a:lstStyle>
            <a:lvl1pPr marL="0" indent="0">
              <a:buNone/>
              <a:defRPr sz="2110"/>
            </a:lvl1pPr>
            <a:lvl2pPr marL="603001" indent="0">
              <a:buNone/>
              <a:defRPr sz="1846"/>
            </a:lvl2pPr>
            <a:lvl3pPr marL="1206002" indent="0">
              <a:buNone/>
              <a:defRPr sz="1583"/>
            </a:lvl3pPr>
            <a:lvl4pPr marL="1809003" indent="0">
              <a:buNone/>
              <a:defRPr sz="1319"/>
            </a:lvl4pPr>
            <a:lvl5pPr marL="2412004" indent="0">
              <a:buNone/>
              <a:defRPr sz="1319"/>
            </a:lvl5pPr>
            <a:lvl6pPr marL="3015005" indent="0">
              <a:buNone/>
              <a:defRPr sz="1319"/>
            </a:lvl6pPr>
            <a:lvl7pPr marL="3618006" indent="0">
              <a:buNone/>
              <a:defRPr sz="1319"/>
            </a:lvl7pPr>
            <a:lvl8pPr marL="4221008" indent="0">
              <a:buNone/>
              <a:defRPr sz="1319"/>
            </a:lvl8pPr>
            <a:lvl9pPr marL="4824009" indent="0">
              <a:buNone/>
              <a:defRPr sz="131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73EC-144C-4178-B2F5-A4B042B7B356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E95B-D8D7-4CA7-A427-D28FFBD06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75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712" y="1005628"/>
            <a:ext cx="3889741" cy="3519699"/>
          </a:xfrm>
        </p:spPr>
        <p:txBody>
          <a:bodyPr anchor="b"/>
          <a:lstStyle>
            <a:lvl1pPr>
              <a:defRPr sz="422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27172" y="2171881"/>
            <a:ext cx="6105495" cy="10719719"/>
          </a:xfrm>
        </p:spPr>
        <p:txBody>
          <a:bodyPr anchor="t"/>
          <a:lstStyle>
            <a:lvl1pPr marL="0" indent="0">
              <a:buNone/>
              <a:defRPr sz="4220"/>
            </a:lvl1pPr>
            <a:lvl2pPr marL="603001" indent="0">
              <a:buNone/>
              <a:defRPr sz="3693"/>
            </a:lvl2pPr>
            <a:lvl3pPr marL="1206002" indent="0">
              <a:buNone/>
              <a:defRPr sz="3165"/>
            </a:lvl3pPr>
            <a:lvl4pPr marL="1809003" indent="0">
              <a:buNone/>
              <a:defRPr sz="2638"/>
            </a:lvl4pPr>
            <a:lvl5pPr marL="2412004" indent="0">
              <a:buNone/>
              <a:defRPr sz="2638"/>
            </a:lvl5pPr>
            <a:lvl6pPr marL="3015005" indent="0">
              <a:buNone/>
              <a:defRPr sz="2638"/>
            </a:lvl6pPr>
            <a:lvl7pPr marL="3618006" indent="0">
              <a:buNone/>
              <a:defRPr sz="2638"/>
            </a:lvl7pPr>
            <a:lvl8pPr marL="4221008" indent="0">
              <a:buNone/>
              <a:defRPr sz="2638"/>
            </a:lvl8pPr>
            <a:lvl9pPr marL="4824009" indent="0">
              <a:buNone/>
              <a:defRPr sz="2638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0712" y="4525327"/>
            <a:ext cx="3889741" cy="8383729"/>
          </a:xfrm>
        </p:spPr>
        <p:txBody>
          <a:bodyPr/>
          <a:lstStyle>
            <a:lvl1pPr marL="0" indent="0">
              <a:buNone/>
              <a:defRPr sz="2110"/>
            </a:lvl1pPr>
            <a:lvl2pPr marL="603001" indent="0">
              <a:buNone/>
              <a:defRPr sz="1846"/>
            </a:lvl2pPr>
            <a:lvl3pPr marL="1206002" indent="0">
              <a:buNone/>
              <a:defRPr sz="1583"/>
            </a:lvl3pPr>
            <a:lvl4pPr marL="1809003" indent="0">
              <a:buNone/>
              <a:defRPr sz="1319"/>
            </a:lvl4pPr>
            <a:lvl5pPr marL="2412004" indent="0">
              <a:buNone/>
              <a:defRPr sz="1319"/>
            </a:lvl5pPr>
            <a:lvl6pPr marL="3015005" indent="0">
              <a:buNone/>
              <a:defRPr sz="1319"/>
            </a:lvl6pPr>
            <a:lvl7pPr marL="3618006" indent="0">
              <a:buNone/>
              <a:defRPr sz="1319"/>
            </a:lvl7pPr>
            <a:lvl8pPr marL="4221008" indent="0">
              <a:buNone/>
              <a:defRPr sz="1319"/>
            </a:lvl8pPr>
            <a:lvl9pPr marL="4824009" indent="0">
              <a:buNone/>
              <a:defRPr sz="131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D73EC-144C-4178-B2F5-A4B042B7B356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AE95B-D8D7-4CA7-A427-D28FFBD06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347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9142" y="803109"/>
            <a:ext cx="10401955" cy="2915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142" y="4015530"/>
            <a:ext cx="10401955" cy="9570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9141" y="13981031"/>
            <a:ext cx="2713554" cy="8031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8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D73EC-144C-4178-B2F5-A4B042B7B356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94954" y="13981031"/>
            <a:ext cx="4070330" cy="8031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8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7543" y="13981031"/>
            <a:ext cx="2713554" cy="8031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8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5AE95B-D8D7-4CA7-A427-D28FFBD06E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43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06002" rtl="0" eaLnBrk="1" latinLnBrk="0" hangingPunct="1">
        <a:lnSpc>
          <a:spcPct val="90000"/>
        </a:lnSpc>
        <a:spcBef>
          <a:spcPct val="0"/>
        </a:spcBef>
        <a:buNone/>
        <a:defRPr sz="58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1501" indent="-301501" algn="l" defTabSz="1206002" rtl="0" eaLnBrk="1" latinLnBrk="0" hangingPunct="1">
        <a:lnSpc>
          <a:spcPct val="90000"/>
        </a:lnSpc>
        <a:spcBef>
          <a:spcPts val="1319"/>
        </a:spcBef>
        <a:buFont typeface="Arial" panose="020B0604020202020204" pitchFamily="34" charset="0"/>
        <a:buChar char="•"/>
        <a:defRPr sz="3693" kern="1200">
          <a:solidFill>
            <a:schemeClr val="tx1"/>
          </a:solidFill>
          <a:latin typeface="+mn-lt"/>
          <a:ea typeface="+mn-ea"/>
          <a:cs typeface="+mn-cs"/>
        </a:defRPr>
      </a:lvl1pPr>
      <a:lvl2pPr marL="904502" indent="-301501" algn="l" defTabSz="1206002" rtl="0" eaLnBrk="1" latinLnBrk="0" hangingPunct="1">
        <a:lnSpc>
          <a:spcPct val="90000"/>
        </a:lnSpc>
        <a:spcBef>
          <a:spcPts val="659"/>
        </a:spcBef>
        <a:buFont typeface="Arial" panose="020B0604020202020204" pitchFamily="34" charset="0"/>
        <a:buChar char="•"/>
        <a:defRPr sz="3165" kern="1200">
          <a:solidFill>
            <a:schemeClr val="tx1"/>
          </a:solidFill>
          <a:latin typeface="+mn-lt"/>
          <a:ea typeface="+mn-ea"/>
          <a:cs typeface="+mn-cs"/>
        </a:defRPr>
      </a:lvl2pPr>
      <a:lvl3pPr marL="1507503" indent="-301501" algn="l" defTabSz="1206002" rtl="0" eaLnBrk="1" latinLnBrk="0" hangingPunct="1">
        <a:lnSpc>
          <a:spcPct val="90000"/>
        </a:lnSpc>
        <a:spcBef>
          <a:spcPts val="659"/>
        </a:spcBef>
        <a:buFont typeface="Arial" panose="020B0604020202020204" pitchFamily="34" charset="0"/>
        <a:buChar char="•"/>
        <a:defRPr sz="2638" kern="1200">
          <a:solidFill>
            <a:schemeClr val="tx1"/>
          </a:solidFill>
          <a:latin typeface="+mn-lt"/>
          <a:ea typeface="+mn-ea"/>
          <a:cs typeface="+mn-cs"/>
        </a:defRPr>
      </a:lvl3pPr>
      <a:lvl4pPr marL="2110504" indent="-301501" algn="l" defTabSz="1206002" rtl="0" eaLnBrk="1" latinLnBrk="0" hangingPunct="1">
        <a:lnSpc>
          <a:spcPct val="90000"/>
        </a:lnSpc>
        <a:spcBef>
          <a:spcPts val="659"/>
        </a:spcBef>
        <a:buFont typeface="Arial" panose="020B0604020202020204" pitchFamily="34" charset="0"/>
        <a:buChar char="•"/>
        <a:defRPr sz="2374" kern="1200">
          <a:solidFill>
            <a:schemeClr val="tx1"/>
          </a:solidFill>
          <a:latin typeface="+mn-lt"/>
          <a:ea typeface="+mn-ea"/>
          <a:cs typeface="+mn-cs"/>
        </a:defRPr>
      </a:lvl4pPr>
      <a:lvl5pPr marL="2713505" indent="-301501" algn="l" defTabSz="1206002" rtl="0" eaLnBrk="1" latinLnBrk="0" hangingPunct="1">
        <a:lnSpc>
          <a:spcPct val="90000"/>
        </a:lnSpc>
        <a:spcBef>
          <a:spcPts val="659"/>
        </a:spcBef>
        <a:buFont typeface="Arial" panose="020B0604020202020204" pitchFamily="34" charset="0"/>
        <a:buChar char="•"/>
        <a:defRPr sz="2374" kern="1200">
          <a:solidFill>
            <a:schemeClr val="tx1"/>
          </a:solidFill>
          <a:latin typeface="+mn-lt"/>
          <a:ea typeface="+mn-ea"/>
          <a:cs typeface="+mn-cs"/>
        </a:defRPr>
      </a:lvl5pPr>
      <a:lvl6pPr marL="3316506" indent="-301501" algn="l" defTabSz="1206002" rtl="0" eaLnBrk="1" latinLnBrk="0" hangingPunct="1">
        <a:lnSpc>
          <a:spcPct val="90000"/>
        </a:lnSpc>
        <a:spcBef>
          <a:spcPts val="659"/>
        </a:spcBef>
        <a:buFont typeface="Arial" panose="020B0604020202020204" pitchFamily="34" charset="0"/>
        <a:buChar char="•"/>
        <a:defRPr sz="2374" kern="1200">
          <a:solidFill>
            <a:schemeClr val="tx1"/>
          </a:solidFill>
          <a:latin typeface="+mn-lt"/>
          <a:ea typeface="+mn-ea"/>
          <a:cs typeface="+mn-cs"/>
        </a:defRPr>
      </a:lvl6pPr>
      <a:lvl7pPr marL="3919507" indent="-301501" algn="l" defTabSz="1206002" rtl="0" eaLnBrk="1" latinLnBrk="0" hangingPunct="1">
        <a:lnSpc>
          <a:spcPct val="90000"/>
        </a:lnSpc>
        <a:spcBef>
          <a:spcPts val="659"/>
        </a:spcBef>
        <a:buFont typeface="Arial" panose="020B0604020202020204" pitchFamily="34" charset="0"/>
        <a:buChar char="•"/>
        <a:defRPr sz="2374" kern="1200">
          <a:solidFill>
            <a:schemeClr val="tx1"/>
          </a:solidFill>
          <a:latin typeface="+mn-lt"/>
          <a:ea typeface="+mn-ea"/>
          <a:cs typeface="+mn-cs"/>
        </a:defRPr>
      </a:lvl7pPr>
      <a:lvl8pPr marL="4522508" indent="-301501" algn="l" defTabSz="1206002" rtl="0" eaLnBrk="1" latinLnBrk="0" hangingPunct="1">
        <a:lnSpc>
          <a:spcPct val="90000"/>
        </a:lnSpc>
        <a:spcBef>
          <a:spcPts val="659"/>
        </a:spcBef>
        <a:buFont typeface="Arial" panose="020B0604020202020204" pitchFamily="34" charset="0"/>
        <a:buChar char="•"/>
        <a:defRPr sz="2374" kern="1200">
          <a:solidFill>
            <a:schemeClr val="tx1"/>
          </a:solidFill>
          <a:latin typeface="+mn-lt"/>
          <a:ea typeface="+mn-ea"/>
          <a:cs typeface="+mn-cs"/>
        </a:defRPr>
      </a:lvl8pPr>
      <a:lvl9pPr marL="5125509" indent="-301501" algn="l" defTabSz="1206002" rtl="0" eaLnBrk="1" latinLnBrk="0" hangingPunct="1">
        <a:lnSpc>
          <a:spcPct val="90000"/>
        </a:lnSpc>
        <a:spcBef>
          <a:spcPts val="659"/>
        </a:spcBef>
        <a:buFont typeface="Arial" panose="020B0604020202020204" pitchFamily="34" charset="0"/>
        <a:buChar char="•"/>
        <a:defRPr sz="23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6002" rtl="0" eaLnBrk="1" latinLnBrk="0" hangingPunct="1">
        <a:defRPr sz="2374" kern="1200">
          <a:solidFill>
            <a:schemeClr val="tx1"/>
          </a:solidFill>
          <a:latin typeface="+mn-lt"/>
          <a:ea typeface="+mn-ea"/>
          <a:cs typeface="+mn-cs"/>
        </a:defRPr>
      </a:lvl1pPr>
      <a:lvl2pPr marL="603001" algn="l" defTabSz="1206002" rtl="0" eaLnBrk="1" latinLnBrk="0" hangingPunct="1">
        <a:defRPr sz="2374" kern="1200">
          <a:solidFill>
            <a:schemeClr val="tx1"/>
          </a:solidFill>
          <a:latin typeface="+mn-lt"/>
          <a:ea typeface="+mn-ea"/>
          <a:cs typeface="+mn-cs"/>
        </a:defRPr>
      </a:lvl2pPr>
      <a:lvl3pPr marL="1206002" algn="l" defTabSz="1206002" rtl="0" eaLnBrk="1" latinLnBrk="0" hangingPunct="1">
        <a:defRPr sz="2374" kern="1200">
          <a:solidFill>
            <a:schemeClr val="tx1"/>
          </a:solidFill>
          <a:latin typeface="+mn-lt"/>
          <a:ea typeface="+mn-ea"/>
          <a:cs typeface="+mn-cs"/>
        </a:defRPr>
      </a:lvl3pPr>
      <a:lvl4pPr marL="1809003" algn="l" defTabSz="1206002" rtl="0" eaLnBrk="1" latinLnBrk="0" hangingPunct="1">
        <a:defRPr sz="2374" kern="1200">
          <a:solidFill>
            <a:schemeClr val="tx1"/>
          </a:solidFill>
          <a:latin typeface="+mn-lt"/>
          <a:ea typeface="+mn-ea"/>
          <a:cs typeface="+mn-cs"/>
        </a:defRPr>
      </a:lvl4pPr>
      <a:lvl5pPr marL="2412004" algn="l" defTabSz="1206002" rtl="0" eaLnBrk="1" latinLnBrk="0" hangingPunct="1">
        <a:defRPr sz="2374" kern="1200">
          <a:solidFill>
            <a:schemeClr val="tx1"/>
          </a:solidFill>
          <a:latin typeface="+mn-lt"/>
          <a:ea typeface="+mn-ea"/>
          <a:cs typeface="+mn-cs"/>
        </a:defRPr>
      </a:lvl5pPr>
      <a:lvl6pPr marL="3015005" algn="l" defTabSz="1206002" rtl="0" eaLnBrk="1" latinLnBrk="0" hangingPunct="1">
        <a:defRPr sz="2374" kern="1200">
          <a:solidFill>
            <a:schemeClr val="tx1"/>
          </a:solidFill>
          <a:latin typeface="+mn-lt"/>
          <a:ea typeface="+mn-ea"/>
          <a:cs typeface="+mn-cs"/>
        </a:defRPr>
      </a:lvl6pPr>
      <a:lvl7pPr marL="3618006" algn="l" defTabSz="1206002" rtl="0" eaLnBrk="1" latinLnBrk="0" hangingPunct="1">
        <a:defRPr sz="2374" kern="1200">
          <a:solidFill>
            <a:schemeClr val="tx1"/>
          </a:solidFill>
          <a:latin typeface="+mn-lt"/>
          <a:ea typeface="+mn-ea"/>
          <a:cs typeface="+mn-cs"/>
        </a:defRPr>
      </a:lvl7pPr>
      <a:lvl8pPr marL="4221008" algn="l" defTabSz="1206002" rtl="0" eaLnBrk="1" latinLnBrk="0" hangingPunct="1">
        <a:defRPr sz="2374" kern="1200">
          <a:solidFill>
            <a:schemeClr val="tx1"/>
          </a:solidFill>
          <a:latin typeface="+mn-lt"/>
          <a:ea typeface="+mn-ea"/>
          <a:cs typeface="+mn-cs"/>
        </a:defRPr>
      </a:lvl8pPr>
      <a:lvl9pPr marL="4824009" algn="l" defTabSz="1206002" rtl="0" eaLnBrk="1" latinLnBrk="0" hangingPunct="1">
        <a:defRPr sz="23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Tableau 153">
            <a:extLst>
              <a:ext uri="{FF2B5EF4-FFF2-40B4-BE49-F238E27FC236}">
                <a16:creationId xmlns:a16="http://schemas.microsoft.com/office/drawing/2014/main" id="{5EF8318B-5939-89CF-F87D-72D3FC9E4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331883"/>
              </p:ext>
            </p:extLst>
          </p:nvPr>
        </p:nvGraphicFramePr>
        <p:xfrm>
          <a:off x="88602" y="124051"/>
          <a:ext cx="11919390" cy="14907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897">
                  <a:extLst>
                    <a:ext uri="{9D8B030D-6E8A-4147-A177-3AD203B41FA5}">
                      <a16:colId xmlns:a16="http://schemas.microsoft.com/office/drawing/2014/main" val="4288322630"/>
                    </a:ext>
                  </a:extLst>
                </a:gridCol>
                <a:gridCol w="9756493">
                  <a:extLst>
                    <a:ext uri="{9D8B030D-6E8A-4147-A177-3AD203B41FA5}">
                      <a16:colId xmlns:a16="http://schemas.microsoft.com/office/drawing/2014/main" val="2112148152"/>
                    </a:ext>
                  </a:extLst>
                </a:gridCol>
              </a:tblGrid>
              <a:tr h="850394">
                <a:tc>
                  <a:txBody>
                    <a:bodyPr/>
                    <a:lstStyle/>
                    <a:p>
                      <a:pPr algn="ctr"/>
                      <a:r>
                        <a:rPr lang="fr-FR" sz="2300" dirty="0" err="1">
                          <a:solidFill>
                            <a:schemeClr val="tx1"/>
                          </a:solidFill>
                        </a:rPr>
                        <a:t>Steps</a:t>
                      </a:r>
                      <a:endParaRPr lang="fr-FR" sz="2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30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729121"/>
                  </a:ext>
                </a:extLst>
              </a:tr>
              <a:tr h="1119124"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fr-FR" sz="13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Educational</a:t>
                      </a:r>
                      <a:r>
                        <a:rPr lang="fr-FR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fr-FR" sz="13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</a:t>
                      </a:r>
                      <a:endParaRPr lang="fr-FR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A user wants to identify a set of students in difficulty using </a:t>
                      </a:r>
                      <a:r>
                        <a:rPr lang="en-US" sz="1600" dirty="0" err="1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écri</a:t>
                      </a:r>
                      <a:r>
                        <a:rPr lang="en-US" sz="1600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+ </a:t>
                      </a:r>
                      <a:r>
                        <a:rPr lang="en-US" sz="1600" dirty="0"/>
                        <a:t>platforms in a specific competency domain, by considering a set of knowledge elements related to this domain, such as </a:t>
                      </a:r>
                      <a:r>
                        <a:rPr lang="en-US" sz="1600" u="sng" dirty="0"/>
                        <a:t>P-GRAM</a:t>
                      </a:r>
                      <a:r>
                        <a:rPr lang="en-US" sz="1600" dirty="0"/>
                        <a:t> (</a:t>
                      </a:r>
                      <a:r>
                        <a:rPr lang="en-US" sz="1600" dirty="0" err="1"/>
                        <a:t>Grammaire</a:t>
                      </a:r>
                      <a:r>
                        <a:rPr lang="en-US" sz="1600" dirty="0"/>
                        <a:t>) and </a:t>
                      </a:r>
                      <a:r>
                        <a:rPr lang="en-US" sz="1600" u="sng" dirty="0"/>
                        <a:t>P-CONS</a:t>
                      </a:r>
                      <a:r>
                        <a:rPr lang="en-US" sz="1600" dirty="0"/>
                        <a:t> (Construction) knowledge, , along with detailed information about academic data and resource interactions to support them.</a:t>
                      </a:r>
                      <a:endParaRPr lang="fr-F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074922"/>
                  </a:ext>
                </a:extLst>
              </a:tr>
              <a:tr h="11891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3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Problem</a:t>
                      </a:r>
                      <a:r>
                        <a:rPr kumimoji="0" lang="fr-F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Goal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18203"/>
                  </a:ext>
                </a:extLst>
              </a:tr>
              <a:tr h="2853412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Testable </a:t>
                      </a:r>
                      <a:r>
                        <a:rPr kumimoji="0" lang="fr-FR" sz="13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Factors</a:t>
                      </a:r>
                      <a:endParaRPr kumimoji="0" lang="fr-F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547001"/>
                  </a:ext>
                </a:extLst>
              </a:tr>
              <a:tr h="3256547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0" lang="fr-FR" sz="13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Data Source</a:t>
                      </a:r>
                    </a:p>
                    <a:p>
                      <a:pPr algn="ctr"/>
                      <a:r>
                        <a:rPr kumimoji="0" lang="fr-FR" sz="13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fr-FR" sz="13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entities</a:t>
                      </a:r>
                      <a:r>
                        <a:rPr kumimoji="0" lang="fr-FR" sz="13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0" lang="fr-FR" sz="13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attributes</a:t>
                      </a:r>
                      <a:r>
                        <a:rPr kumimoji="0" lang="fr-FR" sz="13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29249"/>
                  </a:ext>
                </a:extLst>
              </a:tr>
              <a:tr h="19301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914400" rtl="0" eaLnBrk="1" latinLnBrk="0" hangingPunct="1"/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914400" rtl="0" eaLnBrk="1" latinLnBrk="0" hangingPunct="1"/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914400" rtl="0" eaLnBrk="1" latinLnBrk="0" hangingPunct="1"/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914400" rtl="0" eaLnBrk="1" latinLnBrk="0" hangingPunct="1"/>
                      <a:r>
                        <a:rPr kumimoji="0" lang="fr-FR" sz="13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ML </a:t>
                      </a:r>
                      <a:r>
                        <a:rPr kumimoji="0" lang="fr-FR" sz="13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Models</a:t>
                      </a:r>
                      <a:r>
                        <a:rPr kumimoji="0" lang="fr-FR" sz="13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algn="ctr" defTabSz="914400" rtl="0" eaLnBrk="1" latinLnBrk="0" hangingPunct="1"/>
                      <a:r>
                        <a:rPr kumimoji="0" lang="fr-FR" sz="13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Exaplanation</a:t>
                      </a:r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914400" rtl="0" eaLnBrk="1" latinLnBrk="0" hangingPunct="1"/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914400" rtl="0" eaLnBrk="1" latinLnBrk="0" hangingPunct="1"/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914400" rtl="0" eaLnBrk="1" latinLnBrk="0" hangingPunct="1"/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914400" rtl="0" eaLnBrk="1" latinLnBrk="0" hangingPunct="1"/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914400" rtl="0" eaLnBrk="1" latinLnBrk="0" hangingPunct="1"/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4497"/>
                  </a:ext>
                </a:extLst>
              </a:tr>
              <a:tr h="25442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914400" rtl="0" eaLnBrk="1" latinLnBrk="0" hangingPunct="1"/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914400" rtl="0" eaLnBrk="1" latinLnBrk="0" hangingPunct="1"/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914400" rtl="0" eaLnBrk="1" latinLnBrk="0" hangingPunct="1"/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3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Bias</a:t>
                      </a:r>
                      <a:r>
                        <a:rPr kumimoji="0" lang="fr-FR" sz="13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fr-FR" sz="13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Detection</a:t>
                      </a:r>
                      <a:r>
                        <a:rPr kumimoji="0" lang="fr-FR" sz="13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&amp; </a:t>
                      </a:r>
                      <a:r>
                        <a:rPr kumimoji="0" lang="fr-FR" sz="13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Fairness</a:t>
                      </a:r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914400" rtl="0" eaLnBrk="1" latinLnBrk="0" hangingPunct="1"/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308597"/>
                  </a:ext>
                </a:extLst>
              </a:tr>
            </a:tbl>
          </a:graphicData>
        </a:graphic>
      </p:graphicFrame>
      <p:sp>
        <p:nvSpPr>
          <p:cNvPr id="155" name="Ellipse 154">
            <a:extLst>
              <a:ext uri="{FF2B5EF4-FFF2-40B4-BE49-F238E27FC236}">
                <a16:creationId xmlns:a16="http://schemas.microsoft.com/office/drawing/2014/main" id="{47539E88-C9F8-D2E8-85F4-28621D011FED}"/>
              </a:ext>
            </a:extLst>
          </p:cNvPr>
          <p:cNvSpPr/>
          <p:nvPr/>
        </p:nvSpPr>
        <p:spPr>
          <a:xfrm>
            <a:off x="941946" y="1057668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id="{E0CDF05A-76D4-9C64-F78B-F99FDA259132}"/>
              </a:ext>
            </a:extLst>
          </p:cNvPr>
          <p:cNvSpPr/>
          <p:nvPr/>
        </p:nvSpPr>
        <p:spPr>
          <a:xfrm>
            <a:off x="931102" y="2359546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7" name="Freeform 50">
            <a:extLst>
              <a:ext uri="{FF2B5EF4-FFF2-40B4-BE49-F238E27FC236}">
                <a16:creationId xmlns:a16="http://schemas.microsoft.com/office/drawing/2014/main" id="{60652E97-F6C5-4DC0-8AD8-61FF40F0003C}"/>
              </a:ext>
            </a:extLst>
          </p:cNvPr>
          <p:cNvSpPr>
            <a:spLocks noEditPoints="1"/>
          </p:cNvSpPr>
          <p:nvPr/>
        </p:nvSpPr>
        <p:spPr bwMode="auto">
          <a:xfrm>
            <a:off x="3916860" y="7131291"/>
            <a:ext cx="144000" cy="144000"/>
          </a:xfrm>
          <a:custGeom>
            <a:avLst/>
            <a:gdLst>
              <a:gd name="T0" fmla="*/ 322088 w 256"/>
              <a:gd name="T1" fmla="*/ 420688 h 256"/>
              <a:gd name="T2" fmla="*/ 322088 w 256"/>
              <a:gd name="T3" fmla="*/ 381249 h 256"/>
              <a:gd name="T4" fmla="*/ 381248 w 256"/>
              <a:gd name="T5" fmla="*/ 322089 h 256"/>
              <a:gd name="T6" fmla="*/ 400967 w 256"/>
              <a:gd name="T7" fmla="*/ 302370 h 256"/>
              <a:gd name="T8" fmla="*/ 420687 w 256"/>
              <a:gd name="T9" fmla="*/ 400968 h 256"/>
              <a:gd name="T10" fmla="*/ 400967 w 256"/>
              <a:gd name="T11" fmla="*/ 157758 h 256"/>
              <a:gd name="T12" fmla="*/ 420687 w 256"/>
              <a:gd name="T13" fmla="*/ 243210 h 256"/>
              <a:gd name="T14" fmla="*/ 381248 w 256"/>
              <a:gd name="T15" fmla="*/ 243210 h 256"/>
              <a:gd name="T16" fmla="*/ 400967 w 256"/>
              <a:gd name="T17" fmla="*/ 157758 h 256"/>
              <a:gd name="T18" fmla="*/ 381248 w 256"/>
              <a:gd name="T19" fmla="*/ 98599 h 256"/>
              <a:gd name="T20" fmla="*/ 381248 w 256"/>
              <a:gd name="T21" fmla="*/ 39440 h 256"/>
              <a:gd name="T22" fmla="*/ 302369 w 256"/>
              <a:gd name="T23" fmla="*/ 19720 h 256"/>
              <a:gd name="T24" fmla="*/ 400967 w 256"/>
              <a:gd name="T25" fmla="*/ 0 h 256"/>
              <a:gd name="T26" fmla="*/ 420687 w 256"/>
              <a:gd name="T27" fmla="*/ 98599 h 256"/>
              <a:gd name="T28" fmla="*/ 243210 w 256"/>
              <a:gd name="T29" fmla="*/ 420688 h 256"/>
              <a:gd name="T30" fmla="*/ 157758 w 256"/>
              <a:gd name="T31" fmla="*/ 400968 h 256"/>
              <a:gd name="T32" fmla="*/ 243210 w 256"/>
              <a:gd name="T33" fmla="*/ 381249 h 256"/>
              <a:gd name="T34" fmla="*/ 243210 w 256"/>
              <a:gd name="T35" fmla="*/ 420688 h 256"/>
              <a:gd name="T36" fmla="*/ 177477 w 256"/>
              <a:gd name="T37" fmla="*/ 39440 h 256"/>
              <a:gd name="T38" fmla="*/ 177477 w 256"/>
              <a:gd name="T39" fmla="*/ 0 h 256"/>
              <a:gd name="T40" fmla="*/ 262929 w 256"/>
              <a:gd name="T41" fmla="*/ 19720 h 256"/>
              <a:gd name="T42" fmla="*/ 98599 w 256"/>
              <a:gd name="T43" fmla="*/ 420688 h 256"/>
              <a:gd name="T44" fmla="*/ 0 w 256"/>
              <a:gd name="T45" fmla="*/ 400968 h 256"/>
              <a:gd name="T46" fmla="*/ 19720 w 256"/>
              <a:gd name="T47" fmla="*/ 302370 h 256"/>
              <a:gd name="T48" fmla="*/ 39439 w 256"/>
              <a:gd name="T49" fmla="*/ 381249 h 256"/>
              <a:gd name="T50" fmla="*/ 118318 w 256"/>
              <a:gd name="T51" fmla="*/ 400968 h 256"/>
              <a:gd name="T52" fmla="*/ 39439 w 256"/>
              <a:gd name="T53" fmla="*/ 177478 h 256"/>
              <a:gd name="T54" fmla="*/ 19720 w 256"/>
              <a:gd name="T55" fmla="*/ 262930 h 256"/>
              <a:gd name="T56" fmla="*/ 0 w 256"/>
              <a:gd name="T57" fmla="*/ 177478 h 256"/>
              <a:gd name="T58" fmla="*/ 39439 w 256"/>
              <a:gd name="T59" fmla="*/ 177478 h 256"/>
              <a:gd name="T60" fmla="*/ 98599 w 256"/>
              <a:gd name="T61" fmla="*/ 39440 h 256"/>
              <a:gd name="T62" fmla="*/ 39439 w 256"/>
              <a:gd name="T63" fmla="*/ 98599 h 256"/>
              <a:gd name="T64" fmla="*/ 0 w 256"/>
              <a:gd name="T65" fmla="*/ 98599 h 256"/>
              <a:gd name="T66" fmla="*/ 0 w 256"/>
              <a:gd name="T67" fmla="*/ 19720 h 256"/>
              <a:gd name="T68" fmla="*/ 98599 w 256"/>
              <a:gd name="T69" fmla="*/ 0 h 256"/>
              <a:gd name="T70" fmla="*/ 98599 w 256"/>
              <a:gd name="T71" fmla="*/ 39440 h 25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48" y="256"/>
                </a:move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moveTo>
                  <a:pt x="24" y="10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58" name="Freeform 30">
            <a:extLst>
              <a:ext uri="{FF2B5EF4-FFF2-40B4-BE49-F238E27FC236}">
                <a16:creationId xmlns:a16="http://schemas.microsoft.com/office/drawing/2014/main" id="{4AA15D50-2D18-3428-4F75-2F5F14DFC724}"/>
              </a:ext>
            </a:extLst>
          </p:cNvPr>
          <p:cNvSpPr>
            <a:spLocks noEditPoints="1"/>
          </p:cNvSpPr>
          <p:nvPr/>
        </p:nvSpPr>
        <p:spPr bwMode="auto">
          <a:xfrm>
            <a:off x="3907335" y="6937303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59" name="Ellipse 158">
            <a:extLst>
              <a:ext uri="{FF2B5EF4-FFF2-40B4-BE49-F238E27FC236}">
                <a16:creationId xmlns:a16="http://schemas.microsoft.com/office/drawing/2014/main" id="{6560981A-B41A-F692-2848-591C073C1549}"/>
              </a:ext>
            </a:extLst>
          </p:cNvPr>
          <p:cNvSpPr/>
          <p:nvPr/>
        </p:nvSpPr>
        <p:spPr>
          <a:xfrm>
            <a:off x="977058" y="6915291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0" name="Ellipse 159">
            <a:extLst>
              <a:ext uri="{FF2B5EF4-FFF2-40B4-BE49-F238E27FC236}">
                <a16:creationId xmlns:a16="http://schemas.microsoft.com/office/drawing/2014/main" id="{20C48208-9FC3-1AC2-A5FB-82F5F8743114}"/>
              </a:ext>
            </a:extLst>
          </p:cNvPr>
          <p:cNvSpPr/>
          <p:nvPr/>
        </p:nvSpPr>
        <p:spPr>
          <a:xfrm>
            <a:off x="931102" y="3628060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40830C37-CBF3-6A98-6ED6-852385A5FA76}"/>
              </a:ext>
            </a:extLst>
          </p:cNvPr>
          <p:cNvSpPr/>
          <p:nvPr/>
        </p:nvSpPr>
        <p:spPr>
          <a:xfrm>
            <a:off x="969507" y="10044539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F12912E4-F106-045D-B78A-361DFE0A485F}"/>
              </a:ext>
            </a:extLst>
          </p:cNvPr>
          <p:cNvSpPr/>
          <p:nvPr/>
        </p:nvSpPr>
        <p:spPr>
          <a:xfrm>
            <a:off x="921719" y="12093009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7AF8E734-9628-4D7B-3E9B-AA05CD498D64}"/>
              </a:ext>
            </a:extLst>
          </p:cNvPr>
          <p:cNvSpPr txBox="1"/>
          <p:nvPr/>
        </p:nvSpPr>
        <p:spPr>
          <a:xfrm>
            <a:off x="2484734" y="6546534"/>
            <a:ext cx="21786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effectLst/>
              </a:rPr>
              <a:t>KnowledgeElements</a:t>
            </a:r>
            <a:endParaRPr lang="fr-FR" sz="1600" b="1" dirty="0"/>
          </a:p>
        </p:txBody>
      </p:sp>
      <p:sp>
        <p:nvSpPr>
          <p:cNvPr id="164" name="Rectangle 39">
            <a:extLst>
              <a:ext uri="{FF2B5EF4-FFF2-40B4-BE49-F238E27FC236}">
                <a16:creationId xmlns:a16="http://schemas.microsoft.com/office/drawing/2014/main" id="{5D4FB17D-E3EE-212D-2016-38523F073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3070" y="6912504"/>
            <a:ext cx="1065997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100" dirty="0">
                <a:effectLst/>
              </a:rPr>
              <a:t>Answer 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100" dirty="0">
                <a:effectLst/>
              </a:rPr>
              <a:t>Assessment 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100" dirty="0">
                <a:effectLst/>
              </a:rPr>
              <a:t>Skill 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kern="100" dirty="0">
                <a:effectLst/>
              </a:rPr>
              <a:t>Earned Pix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100" dirty="0">
                <a:effectLst/>
              </a:rPr>
              <a:t>User 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100" dirty="0">
                <a:effectLst/>
              </a:rPr>
              <a:t>Competence 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effectLst/>
              </a:rPr>
              <a:t>Status</a:t>
            </a:r>
            <a:endParaRPr lang="en-US" sz="1200" kern="1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5" name="Freeform 30">
            <a:extLst>
              <a:ext uri="{FF2B5EF4-FFF2-40B4-BE49-F238E27FC236}">
                <a16:creationId xmlns:a16="http://schemas.microsoft.com/office/drawing/2014/main" id="{160957E6-62EE-511A-77E9-F1F7069F081E}"/>
              </a:ext>
            </a:extLst>
          </p:cNvPr>
          <p:cNvSpPr>
            <a:spLocks noEditPoints="1"/>
          </p:cNvSpPr>
          <p:nvPr/>
        </p:nvSpPr>
        <p:spPr bwMode="auto">
          <a:xfrm>
            <a:off x="3907335" y="7327828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66" name="Freeform 30">
            <a:extLst>
              <a:ext uri="{FF2B5EF4-FFF2-40B4-BE49-F238E27FC236}">
                <a16:creationId xmlns:a16="http://schemas.microsoft.com/office/drawing/2014/main" id="{8FA3D11F-D89F-580F-E69A-B50324A18C65}"/>
              </a:ext>
            </a:extLst>
          </p:cNvPr>
          <p:cNvSpPr>
            <a:spLocks noEditPoints="1"/>
          </p:cNvSpPr>
          <p:nvPr/>
        </p:nvSpPr>
        <p:spPr bwMode="auto">
          <a:xfrm>
            <a:off x="3907335" y="7508803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67" name="Freeform 30">
            <a:extLst>
              <a:ext uri="{FF2B5EF4-FFF2-40B4-BE49-F238E27FC236}">
                <a16:creationId xmlns:a16="http://schemas.microsoft.com/office/drawing/2014/main" id="{9E9771CA-CBEE-75E8-DBD7-0A51CCE6362B}"/>
              </a:ext>
            </a:extLst>
          </p:cNvPr>
          <p:cNvSpPr>
            <a:spLocks noEditPoints="1"/>
          </p:cNvSpPr>
          <p:nvPr/>
        </p:nvSpPr>
        <p:spPr bwMode="auto">
          <a:xfrm>
            <a:off x="3897810" y="7689778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68" name="Freeform 30">
            <a:extLst>
              <a:ext uri="{FF2B5EF4-FFF2-40B4-BE49-F238E27FC236}">
                <a16:creationId xmlns:a16="http://schemas.microsoft.com/office/drawing/2014/main" id="{2CB65595-3B4D-6781-58D6-5B761A0D33A7}"/>
              </a:ext>
            </a:extLst>
          </p:cNvPr>
          <p:cNvSpPr>
            <a:spLocks noEditPoints="1"/>
          </p:cNvSpPr>
          <p:nvPr/>
        </p:nvSpPr>
        <p:spPr bwMode="auto">
          <a:xfrm>
            <a:off x="3897810" y="7861228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69" name="Freeform 30">
            <a:extLst>
              <a:ext uri="{FF2B5EF4-FFF2-40B4-BE49-F238E27FC236}">
                <a16:creationId xmlns:a16="http://schemas.microsoft.com/office/drawing/2014/main" id="{C4CA5749-1C7A-C2E1-ECC0-B7E6F91E01A8}"/>
              </a:ext>
            </a:extLst>
          </p:cNvPr>
          <p:cNvSpPr>
            <a:spLocks noEditPoints="1"/>
          </p:cNvSpPr>
          <p:nvPr/>
        </p:nvSpPr>
        <p:spPr bwMode="auto">
          <a:xfrm>
            <a:off x="3897810" y="8023153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70" name="ZoneTexte 169">
            <a:extLst>
              <a:ext uri="{FF2B5EF4-FFF2-40B4-BE49-F238E27FC236}">
                <a16:creationId xmlns:a16="http://schemas.microsoft.com/office/drawing/2014/main" id="{2E57AB45-9406-9FA5-0685-C9F9E26755A4}"/>
              </a:ext>
            </a:extLst>
          </p:cNvPr>
          <p:cNvSpPr txBox="1"/>
          <p:nvPr/>
        </p:nvSpPr>
        <p:spPr>
          <a:xfrm>
            <a:off x="5177914" y="6539521"/>
            <a:ext cx="20142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</a:rPr>
              <a:t>Answers</a:t>
            </a:r>
            <a:endParaRPr lang="fr-FR" sz="1600" b="1" dirty="0"/>
          </a:p>
        </p:txBody>
      </p:sp>
      <p:sp>
        <p:nvSpPr>
          <p:cNvPr id="171" name="Freeform 50">
            <a:extLst>
              <a:ext uri="{FF2B5EF4-FFF2-40B4-BE49-F238E27FC236}">
                <a16:creationId xmlns:a16="http://schemas.microsoft.com/office/drawing/2014/main" id="{A13019AB-C969-A8EE-1821-D536187B74DD}"/>
              </a:ext>
            </a:extLst>
          </p:cNvPr>
          <p:cNvSpPr>
            <a:spLocks noEditPoints="1"/>
          </p:cNvSpPr>
          <p:nvPr/>
        </p:nvSpPr>
        <p:spPr bwMode="auto">
          <a:xfrm>
            <a:off x="6457001" y="7091227"/>
            <a:ext cx="144000" cy="144000"/>
          </a:xfrm>
          <a:custGeom>
            <a:avLst/>
            <a:gdLst>
              <a:gd name="T0" fmla="*/ 322088 w 256"/>
              <a:gd name="T1" fmla="*/ 420688 h 256"/>
              <a:gd name="T2" fmla="*/ 322088 w 256"/>
              <a:gd name="T3" fmla="*/ 381249 h 256"/>
              <a:gd name="T4" fmla="*/ 381248 w 256"/>
              <a:gd name="T5" fmla="*/ 322089 h 256"/>
              <a:gd name="T6" fmla="*/ 400967 w 256"/>
              <a:gd name="T7" fmla="*/ 302370 h 256"/>
              <a:gd name="T8" fmla="*/ 420687 w 256"/>
              <a:gd name="T9" fmla="*/ 400968 h 256"/>
              <a:gd name="T10" fmla="*/ 400967 w 256"/>
              <a:gd name="T11" fmla="*/ 157758 h 256"/>
              <a:gd name="T12" fmla="*/ 420687 w 256"/>
              <a:gd name="T13" fmla="*/ 243210 h 256"/>
              <a:gd name="T14" fmla="*/ 381248 w 256"/>
              <a:gd name="T15" fmla="*/ 243210 h 256"/>
              <a:gd name="T16" fmla="*/ 400967 w 256"/>
              <a:gd name="T17" fmla="*/ 157758 h 256"/>
              <a:gd name="T18" fmla="*/ 381248 w 256"/>
              <a:gd name="T19" fmla="*/ 98599 h 256"/>
              <a:gd name="T20" fmla="*/ 381248 w 256"/>
              <a:gd name="T21" fmla="*/ 39440 h 256"/>
              <a:gd name="T22" fmla="*/ 302369 w 256"/>
              <a:gd name="T23" fmla="*/ 19720 h 256"/>
              <a:gd name="T24" fmla="*/ 400967 w 256"/>
              <a:gd name="T25" fmla="*/ 0 h 256"/>
              <a:gd name="T26" fmla="*/ 420687 w 256"/>
              <a:gd name="T27" fmla="*/ 98599 h 256"/>
              <a:gd name="T28" fmla="*/ 243210 w 256"/>
              <a:gd name="T29" fmla="*/ 420688 h 256"/>
              <a:gd name="T30" fmla="*/ 157758 w 256"/>
              <a:gd name="T31" fmla="*/ 400968 h 256"/>
              <a:gd name="T32" fmla="*/ 243210 w 256"/>
              <a:gd name="T33" fmla="*/ 381249 h 256"/>
              <a:gd name="T34" fmla="*/ 243210 w 256"/>
              <a:gd name="T35" fmla="*/ 420688 h 256"/>
              <a:gd name="T36" fmla="*/ 177477 w 256"/>
              <a:gd name="T37" fmla="*/ 39440 h 256"/>
              <a:gd name="T38" fmla="*/ 177477 w 256"/>
              <a:gd name="T39" fmla="*/ 0 h 256"/>
              <a:gd name="T40" fmla="*/ 262929 w 256"/>
              <a:gd name="T41" fmla="*/ 19720 h 256"/>
              <a:gd name="T42" fmla="*/ 98599 w 256"/>
              <a:gd name="T43" fmla="*/ 420688 h 256"/>
              <a:gd name="T44" fmla="*/ 0 w 256"/>
              <a:gd name="T45" fmla="*/ 400968 h 256"/>
              <a:gd name="T46" fmla="*/ 19720 w 256"/>
              <a:gd name="T47" fmla="*/ 302370 h 256"/>
              <a:gd name="T48" fmla="*/ 39439 w 256"/>
              <a:gd name="T49" fmla="*/ 381249 h 256"/>
              <a:gd name="T50" fmla="*/ 118318 w 256"/>
              <a:gd name="T51" fmla="*/ 400968 h 256"/>
              <a:gd name="T52" fmla="*/ 39439 w 256"/>
              <a:gd name="T53" fmla="*/ 177478 h 256"/>
              <a:gd name="T54" fmla="*/ 19720 w 256"/>
              <a:gd name="T55" fmla="*/ 262930 h 256"/>
              <a:gd name="T56" fmla="*/ 0 w 256"/>
              <a:gd name="T57" fmla="*/ 177478 h 256"/>
              <a:gd name="T58" fmla="*/ 39439 w 256"/>
              <a:gd name="T59" fmla="*/ 177478 h 256"/>
              <a:gd name="T60" fmla="*/ 98599 w 256"/>
              <a:gd name="T61" fmla="*/ 39440 h 256"/>
              <a:gd name="T62" fmla="*/ 39439 w 256"/>
              <a:gd name="T63" fmla="*/ 98599 h 256"/>
              <a:gd name="T64" fmla="*/ 0 w 256"/>
              <a:gd name="T65" fmla="*/ 98599 h 256"/>
              <a:gd name="T66" fmla="*/ 0 w 256"/>
              <a:gd name="T67" fmla="*/ 19720 h 256"/>
              <a:gd name="T68" fmla="*/ 98599 w 256"/>
              <a:gd name="T69" fmla="*/ 0 h 256"/>
              <a:gd name="T70" fmla="*/ 98599 w 256"/>
              <a:gd name="T71" fmla="*/ 39440 h 25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48" y="256"/>
                </a:move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moveTo>
                  <a:pt x="24" y="10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72" name="Freeform 30">
            <a:extLst>
              <a:ext uri="{FF2B5EF4-FFF2-40B4-BE49-F238E27FC236}">
                <a16:creationId xmlns:a16="http://schemas.microsoft.com/office/drawing/2014/main" id="{22088E1D-671F-0F68-2F4D-0E470083D0E7}"/>
              </a:ext>
            </a:extLst>
          </p:cNvPr>
          <p:cNvSpPr>
            <a:spLocks noEditPoints="1"/>
          </p:cNvSpPr>
          <p:nvPr/>
        </p:nvSpPr>
        <p:spPr bwMode="auto">
          <a:xfrm>
            <a:off x="6447476" y="6897239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73" name="Rectangle 39">
            <a:extLst>
              <a:ext uri="{FF2B5EF4-FFF2-40B4-BE49-F238E27FC236}">
                <a16:creationId xmlns:a16="http://schemas.microsoft.com/office/drawing/2014/main" id="{8ACBB4E1-C849-D76F-50E7-4C5F1A38C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3211" y="6872440"/>
            <a:ext cx="1086836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100" dirty="0">
                <a:effectLst/>
              </a:rPr>
              <a:t>ID</a:t>
            </a:r>
          </a:p>
          <a:p>
            <a:pPr lvl="0"/>
            <a:r>
              <a:rPr lang="en-US" sz="1200" kern="100" dirty="0"/>
              <a:t>Value</a:t>
            </a:r>
          </a:p>
          <a:p>
            <a:pPr lvl="0"/>
            <a:r>
              <a:rPr lang="en-US" sz="1200" kern="100" dirty="0"/>
              <a:t>Result</a:t>
            </a:r>
          </a:p>
          <a:p>
            <a:pPr lvl="0"/>
            <a:r>
              <a:rPr lang="fr-FR" altLang="fr-FR" sz="1200" kern="100" dirty="0" err="1"/>
              <a:t>Result</a:t>
            </a:r>
            <a:r>
              <a:rPr lang="fr-FR" altLang="fr-FR" sz="1200" kern="100" dirty="0"/>
              <a:t> Details</a:t>
            </a:r>
          </a:p>
          <a:p>
            <a:pPr lvl="0"/>
            <a:r>
              <a:rPr lang="en-US" altLang="fr-FR" sz="1200" kern="100" dirty="0"/>
              <a:t>Challenge ID</a:t>
            </a:r>
          </a:p>
          <a:p>
            <a:pPr lvl="0"/>
            <a:r>
              <a:rPr lang="en-US" altLang="fr-FR" sz="1200" kern="100" dirty="0"/>
              <a:t>Assessment ID </a:t>
            </a:r>
          </a:p>
          <a:p>
            <a:pPr lvl="0"/>
            <a:r>
              <a:rPr lang="en-US" altLang="fr-FR" sz="1200" kern="100" dirty="0"/>
              <a:t>Created At</a:t>
            </a:r>
          </a:p>
          <a:p>
            <a:pPr lvl="0"/>
            <a:r>
              <a:rPr lang="en-US" altLang="fr-FR" sz="1200" kern="100" dirty="0"/>
              <a:t>Updated At </a:t>
            </a:r>
          </a:p>
          <a:p>
            <a:pPr lvl="0"/>
            <a:r>
              <a:rPr lang="en-US" altLang="fr-FR" sz="1200" kern="100" dirty="0"/>
              <a:t>Time Out</a:t>
            </a:r>
          </a:p>
          <a:p>
            <a:pPr lvl="0"/>
            <a:r>
              <a:rPr lang="en-US" altLang="fr-FR" sz="1200" kern="100" dirty="0"/>
              <a:t>Time Spent</a:t>
            </a:r>
          </a:p>
          <a:p>
            <a:pPr lvl="0"/>
            <a:r>
              <a:rPr lang="en-US" altLang="fr-FR" sz="1200" kern="100" dirty="0"/>
              <a:t>Is Focused Out </a:t>
            </a:r>
          </a:p>
          <a:p>
            <a:pPr lvl="0"/>
            <a:r>
              <a:rPr lang="en-US" altLang="fr-FR" sz="1200" kern="100" dirty="0" err="1"/>
              <a:t>IsBeta</a:t>
            </a:r>
            <a:endParaRPr lang="en-US" altLang="fr-FR" sz="1200" kern="100" dirty="0"/>
          </a:p>
          <a:p>
            <a:pPr lvl="0"/>
            <a:r>
              <a:rPr lang="fr-FR" altLang="fr-FR" sz="1200" kern="100" dirty="0"/>
              <a:t> </a:t>
            </a:r>
          </a:p>
        </p:txBody>
      </p:sp>
      <p:sp>
        <p:nvSpPr>
          <p:cNvPr id="174" name="Freeform 30">
            <a:extLst>
              <a:ext uri="{FF2B5EF4-FFF2-40B4-BE49-F238E27FC236}">
                <a16:creationId xmlns:a16="http://schemas.microsoft.com/office/drawing/2014/main" id="{3B954300-3968-288D-060F-EDC0B39AF6A9}"/>
              </a:ext>
            </a:extLst>
          </p:cNvPr>
          <p:cNvSpPr>
            <a:spLocks noEditPoints="1"/>
          </p:cNvSpPr>
          <p:nvPr/>
        </p:nvSpPr>
        <p:spPr bwMode="auto">
          <a:xfrm>
            <a:off x="6447476" y="7287764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75" name="Freeform 30">
            <a:extLst>
              <a:ext uri="{FF2B5EF4-FFF2-40B4-BE49-F238E27FC236}">
                <a16:creationId xmlns:a16="http://schemas.microsoft.com/office/drawing/2014/main" id="{A0DC76F8-7B91-230E-0D53-3965CD860948}"/>
              </a:ext>
            </a:extLst>
          </p:cNvPr>
          <p:cNvSpPr>
            <a:spLocks noEditPoints="1"/>
          </p:cNvSpPr>
          <p:nvPr/>
        </p:nvSpPr>
        <p:spPr bwMode="auto">
          <a:xfrm>
            <a:off x="6447476" y="7468739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76" name="Freeform 30">
            <a:extLst>
              <a:ext uri="{FF2B5EF4-FFF2-40B4-BE49-F238E27FC236}">
                <a16:creationId xmlns:a16="http://schemas.microsoft.com/office/drawing/2014/main" id="{B68250AA-8C4D-8873-12C3-A0E00C47B1A8}"/>
              </a:ext>
            </a:extLst>
          </p:cNvPr>
          <p:cNvSpPr>
            <a:spLocks noEditPoints="1"/>
          </p:cNvSpPr>
          <p:nvPr/>
        </p:nvSpPr>
        <p:spPr bwMode="auto">
          <a:xfrm>
            <a:off x="6437951" y="7649714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77" name="Freeform 30">
            <a:extLst>
              <a:ext uri="{FF2B5EF4-FFF2-40B4-BE49-F238E27FC236}">
                <a16:creationId xmlns:a16="http://schemas.microsoft.com/office/drawing/2014/main" id="{9A418BBF-D42B-6883-D204-4CCEBC8C9F3E}"/>
              </a:ext>
            </a:extLst>
          </p:cNvPr>
          <p:cNvSpPr>
            <a:spLocks noEditPoints="1"/>
          </p:cNvSpPr>
          <p:nvPr/>
        </p:nvSpPr>
        <p:spPr bwMode="auto">
          <a:xfrm>
            <a:off x="6437951" y="7821164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78" name="Freeform 30">
            <a:extLst>
              <a:ext uri="{FF2B5EF4-FFF2-40B4-BE49-F238E27FC236}">
                <a16:creationId xmlns:a16="http://schemas.microsoft.com/office/drawing/2014/main" id="{C3B5420C-7563-5296-9C7F-D2869346B5FD}"/>
              </a:ext>
            </a:extLst>
          </p:cNvPr>
          <p:cNvSpPr>
            <a:spLocks noEditPoints="1"/>
          </p:cNvSpPr>
          <p:nvPr/>
        </p:nvSpPr>
        <p:spPr bwMode="auto">
          <a:xfrm>
            <a:off x="6437951" y="7983089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79" name="ZoneTexte 178">
            <a:extLst>
              <a:ext uri="{FF2B5EF4-FFF2-40B4-BE49-F238E27FC236}">
                <a16:creationId xmlns:a16="http://schemas.microsoft.com/office/drawing/2014/main" id="{03C2ABD8-1529-ECF5-1240-F951F8BBA822}"/>
              </a:ext>
            </a:extLst>
          </p:cNvPr>
          <p:cNvSpPr txBox="1"/>
          <p:nvPr/>
        </p:nvSpPr>
        <p:spPr>
          <a:xfrm>
            <a:off x="7271899" y="6537731"/>
            <a:ext cx="20142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</a:rPr>
              <a:t>Assessments</a:t>
            </a:r>
            <a:endParaRPr lang="fr-FR" sz="1600" b="1" dirty="0"/>
          </a:p>
        </p:txBody>
      </p:sp>
      <p:sp>
        <p:nvSpPr>
          <p:cNvPr id="180" name="Freeform 50">
            <a:extLst>
              <a:ext uri="{FF2B5EF4-FFF2-40B4-BE49-F238E27FC236}">
                <a16:creationId xmlns:a16="http://schemas.microsoft.com/office/drawing/2014/main" id="{7700BE1A-D1FD-B3EF-1A71-1E1D59EACE88}"/>
              </a:ext>
            </a:extLst>
          </p:cNvPr>
          <p:cNvSpPr>
            <a:spLocks noEditPoints="1"/>
          </p:cNvSpPr>
          <p:nvPr/>
        </p:nvSpPr>
        <p:spPr bwMode="auto">
          <a:xfrm>
            <a:off x="9236786" y="7079912"/>
            <a:ext cx="144000" cy="144000"/>
          </a:xfrm>
          <a:custGeom>
            <a:avLst/>
            <a:gdLst>
              <a:gd name="T0" fmla="*/ 322088 w 256"/>
              <a:gd name="T1" fmla="*/ 420688 h 256"/>
              <a:gd name="T2" fmla="*/ 322088 w 256"/>
              <a:gd name="T3" fmla="*/ 381249 h 256"/>
              <a:gd name="T4" fmla="*/ 381248 w 256"/>
              <a:gd name="T5" fmla="*/ 322089 h 256"/>
              <a:gd name="T6" fmla="*/ 400967 w 256"/>
              <a:gd name="T7" fmla="*/ 302370 h 256"/>
              <a:gd name="T8" fmla="*/ 420687 w 256"/>
              <a:gd name="T9" fmla="*/ 400968 h 256"/>
              <a:gd name="T10" fmla="*/ 400967 w 256"/>
              <a:gd name="T11" fmla="*/ 157758 h 256"/>
              <a:gd name="T12" fmla="*/ 420687 w 256"/>
              <a:gd name="T13" fmla="*/ 243210 h 256"/>
              <a:gd name="T14" fmla="*/ 381248 w 256"/>
              <a:gd name="T15" fmla="*/ 243210 h 256"/>
              <a:gd name="T16" fmla="*/ 400967 w 256"/>
              <a:gd name="T17" fmla="*/ 157758 h 256"/>
              <a:gd name="T18" fmla="*/ 381248 w 256"/>
              <a:gd name="T19" fmla="*/ 98599 h 256"/>
              <a:gd name="T20" fmla="*/ 381248 w 256"/>
              <a:gd name="T21" fmla="*/ 39440 h 256"/>
              <a:gd name="T22" fmla="*/ 302369 w 256"/>
              <a:gd name="T23" fmla="*/ 19720 h 256"/>
              <a:gd name="T24" fmla="*/ 400967 w 256"/>
              <a:gd name="T25" fmla="*/ 0 h 256"/>
              <a:gd name="T26" fmla="*/ 420687 w 256"/>
              <a:gd name="T27" fmla="*/ 98599 h 256"/>
              <a:gd name="T28" fmla="*/ 243210 w 256"/>
              <a:gd name="T29" fmla="*/ 420688 h 256"/>
              <a:gd name="T30" fmla="*/ 157758 w 256"/>
              <a:gd name="T31" fmla="*/ 400968 h 256"/>
              <a:gd name="T32" fmla="*/ 243210 w 256"/>
              <a:gd name="T33" fmla="*/ 381249 h 256"/>
              <a:gd name="T34" fmla="*/ 243210 w 256"/>
              <a:gd name="T35" fmla="*/ 420688 h 256"/>
              <a:gd name="T36" fmla="*/ 177477 w 256"/>
              <a:gd name="T37" fmla="*/ 39440 h 256"/>
              <a:gd name="T38" fmla="*/ 177477 w 256"/>
              <a:gd name="T39" fmla="*/ 0 h 256"/>
              <a:gd name="T40" fmla="*/ 262929 w 256"/>
              <a:gd name="T41" fmla="*/ 19720 h 256"/>
              <a:gd name="T42" fmla="*/ 98599 w 256"/>
              <a:gd name="T43" fmla="*/ 420688 h 256"/>
              <a:gd name="T44" fmla="*/ 0 w 256"/>
              <a:gd name="T45" fmla="*/ 400968 h 256"/>
              <a:gd name="T46" fmla="*/ 19720 w 256"/>
              <a:gd name="T47" fmla="*/ 302370 h 256"/>
              <a:gd name="T48" fmla="*/ 39439 w 256"/>
              <a:gd name="T49" fmla="*/ 381249 h 256"/>
              <a:gd name="T50" fmla="*/ 118318 w 256"/>
              <a:gd name="T51" fmla="*/ 400968 h 256"/>
              <a:gd name="T52" fmla="*/ 39439 w 256"/>
              <a:gd name="T53" fmla="*/ 177478 h 256"/>
              <a:gd name="T54" fmla="*/ 19720 w 256"/>
              <a:gd name="T55" fmla="*/ 262930 h 256"/>
              <a:gd name="T56" fmla="*/ 0 w 256"/>
              <a:gd name="T57" fmla="*/ 177478 h 256"/>
              <a:gd name="T58" fmla="*/ 39439 w 256"/>
              <a:gd name="T59" fmla="*/ 177478 h 256"/>
              <a:gd name="T60" fmla="*/ 98599 w 256"/>
              <a:gd name="T61" fmla="*/ 39440 h 256"/>
              <a:gd name="T62" fmla="*/ 39439 w 256"/>
              <a:gd name="T63" fmla="*/ 98599 h 256"/>
              <a:gd name="T64" fmla="*/ 0 w 256"/>
              <a:gd name="T65" fmla="*/ 98599 h 256"/>
              <a:gd name="T66" fmla="*/ 0 w 256"/>
              <a:gd name="T67" fmla="*/ 19720 h 256"/>
              <a:gd name="T68" fmla="*/ 98599 w 256"/>
              <a:gd name="T69" fmla="*/ 0 h 256"/>
              <a:gd name="T70" fmla="*/ 98599 w 256"/>
              <a:gd name="T71" fmla="*/ 39440 h 25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48" y="256"/>
                </a:move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moveTo>
                  <a:pt x="24" y="10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81" name="Freeform 30">
            <a:extLst>
              <a:ext uri="{FF2B5EF4-FFF2-40B4-BE49-F238E27FC236}">
                <a16:creationId xmlns:a16="http://schemas.microsoft.com/office/drawing/2014/main" id="{E8A00D53-9A20-50BC-E774-9FEED4B2D361}"/>
              </a:ext>
            </a:extLst>
          </p:cNvPr>
          <p:cNvSpPr>
            <a:spLocks noEditPoints="1"/>
          </p:cNvSpPr>
          <p:nvPr/>
        </p:nvSpPr>
        <p:spPr bwMode="auto">
          <a:xfrm>
            <a:off x="9227261" y="6885924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82" name="Rectangle 39">
            <a:extLst>
              <a:ext uri="{FF2B5EF4-FFF2-40B4-BE49-F238E27FC236}">
                <a16:creationId xmlns:a16="http://schemas.microsoft.com/office/drawing/2014/main" id="{31FDF514-9B56-EB16-A5D0-0605F0AC4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196" y="6861125"/>
            <a:ext cx="1780937" cy="2766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t" hangingPunct="1">
              <a:lnSpc>
                <a:spcPct val="107000"/>
              </a:lnSpc>
              <a:spcAft>
                <a:spcPts val="0"/>
              </a:spcAft>
            </a:pPr>
            <a:r>
              <a:rPr lang="fr-FR" sz="1200" kern="100" dirty="0"/>
              <a:t>Course ID</a:t>
            </a:r>
          </a:p>
          <a:p>
            <a:pPr eaLnBrk="1" fontAlgn="t" hangingPunct="1">
              <a:lnSpc>
                <a:spcPct val="107000"/>
              </a:lnSpc>
              <a:spcAft>
                <a:spcPts val="0"/>
              </a:spcAft>
            </a:pPr>
            <a:r>
              <a:rPr lang="fr-FR" sz="1200" kern="100" dirty="0" err="1"/>
              <a:t>Created</a:t>
            </a:r>
            <a:r>
              <a:rPr lang="fr-FR" sz="1200" kern="100" dirty="0"/>
              <a:t> At</a:t>
            </a:r>
          </a:p>
          <a:p>
            <a:pPr eaLnBrk="1" fontAlgn="t" hangingPunct="1">
              <a:lnSpc>
                <a:spcPct val="107000"/>
              </a:lnSpc>
              <a:spcAft>
                <a:spcPts val="0"/>
              </a:spcAft>
            </a:pPr>
            <a:r>
              <a:rPr lang="fr-FR" sz="1200" kern="100" dirty="0" err="1"/>
              <a:t>Updated</a:t>
            </a:r>
            <a:r>
              <a:rPr lang="fr-FR" sz="1200" kern="100" dirty="0"/>
              <a:t> At</a:t>
            </a:r>
          </a:p>
          <a:p>
            <a:pPr eaLnBrk="1" fontAlgn="t" hangingPunct="1">
              <a:lnSpc>
                <a:spcPct val="107000"/>
              </a:lnSpc>
              <a:spcAft>
                <a:spcPts val="0"/>
              </a:spcAft>
            </a:pPr>
            <a:r>
              <a:rPr lang="fr-FR" sz="1200" kern="100" dirty="0"/>
              <a:t>User ID</a:t>
            </a:r>
          </a:p>
          <a:p>
            <a:pPr eaLnBrk="1" fontAlgn="t" hangingPunct="1">
              <a:lnSpc>
                <a:spcPct val="107000"/>
              </a:lnSpc>
              <a:spcAft>
                <a:spcPts val="0"/>
              </a:spcAft>
            </a:pPr>
            <a:r>
              <a:rPr lang="fr-FR" sz="1200" kern="100" dirty="0"/>
              <a:t>Type</a:t>
            </a:r>
          </a:p>
          <a:p>
            <a:pPr eaLnBrk="1" fontAlgn="t" hangingPunct="1">
              <a:lnSpc>
                <a:spcPct val="107000"/>
              </a:lnSpc>
              <a:spcAft>
                <a:spcPts val="0"/>
              </a:spcAft>
            </a:pPr>
            <a:r>
              <a:rPr lang="fr-FR" sz="1200" kern="100" dirty="0"/>
              <a:t>State</a:t>
            </a:r>
          </a:p>
          <a:p>
            <a:pPr eaLnBrk="1" fontAlgn="t" hangingPunct="1">
              <a:lnSpc>
                <a:spcPct val="107000"/>
              </a:lnSpc>
              <a:spcAft>
                <a:spcPts val="0"/>
              </a:spcAft>
            </a:pPr>
            <a:r>
              <a:rPr lang="fr-FR" sz="1200" kern="100" dirty="0" err="1"/>
              <a:t>Competence</a:t>
            </a:r>
            <a:r>
              <a:rPr lang="fr-FR" sz="1200" kern="100" dirty="0"/>
              <a:t> ID</a:t>
            </a:r>
          </a:p>
          <a:p>
            <a:pPr eaLnBrk="1" fontAlgn="t" hangingPunct="1">
              <a:lnSpc>
                <a:spcPct val="107000"/>
              </a:lnSpc>
              <a:spcAft>
                <a:spcPts val="0"/>
              </a:spcAft>
            </a:pPr>
            <a:r>
              <a:rPr lang="fr-FR" sz="1200" kern="100" dirty="0"/>
              <a:t>Is </a:t>
            </a:r>
            <a:r>
              <a:rPr lang="fr-FR" sz="1200" kern="100" dirty="0" err="1"/>
              <a:t>Improving</a:t>
            </a:r>
            <a:endParaRPr lang="fr-FR" sz="1200" kern="100" dirty="0"/>
          </a:p>
          <a:p>
            <a:pPr eaLnBrk="1" fontAlgn="t" hangingPunct="1">
              <a:lnSpc>
                <a:spcPct val="107000"/>
              </a:lnSpc>
              <a:spcAft>
                <a:spcPts val="0"/>
              </a:spcAft>
            </a:pPr>
            <a:r>
              <a:rPr lang="fr-FR" sz="1200" kern="100" dirty="0"/>
              <a:t>Campaign Participation ID</a:t>
            </a:r>
          </a:p>
          <a:p>
            <a:pPr eaLnBrk="1" fontAlgn="t" hangingPunct="1">
              <a:lnSpc>
                <a:spcPct val="107000"/>
              </a:lnSpc>
              <a:spcAft>
                <a:spcPts val="0"/>
              </a:spcAft>
            </a:pPr>
            <a:r>
              <a:rPr lang="fr-FR" sz="1200" kern="100" dirty="0"/>
              <a:t>Certification Course ID</a:t>
            </a:r>
          </a:p>
          <a:p>
            <a:pPr eaLnBrk="1" fontAlgn="t" hangingPunct="1">
              <a:lnSpc>
                <a:spcPct val="107000"/>
              </a:lnSpc>
              <a:spcAft>
                <a:spcPts val="0"/>
              </a:spcAft>
            </a:pPr>
            <a:r>
              <a:rPr lang="fr-FR" sz="1200" kern="100" dirty="0"/>
              <a:t>Last Question Date</a:t>
            </a:r>
          </a:p>
          <a:p>
            <a:pPr eaLnBrk="1" fontAlgn="t" hangingPunct="1">
              <a:lnSpc>
                <a:spcPct val="107000"/>
              </a:lnSpc>
              <a:spcAft>
                <a:spcPts val="0"/>
              </a:spcAft>
            </a:pPr>
            <a:r>
              <a:rPr lang="fr-FR" sz="1200" kern="100" dirty="0"/>
              <a:t>Last Challenge ID</a:t>
            </a:r>
          </a:p>
          <a:p>
            <a:pPr eaLnBrk="1" fontAlgn="t" hangingPunct="1">
              <a:lnSpc>
                <a:spcPct val="107000"/>
              </a:lnSpc>
              <a:spcAft>
                <a:spcPts val="0"/>
              </a:spcAft>
            </a:pPr>
            <a:r>
              <a:rPr lang="fr-FR" sz="1200" kern="100" dirty="0"/>
              <a:t>Last Question State</a:t>
            </a:r>
          </a:p>
          <a:p>
            <a:pPr eaLnBrk="1" fontAlgn="t" hangingPunct="1">
              <a:lnSpc>
                <a:spcPct val="107000"/>
              </a:lnSpc>
              <a:spcAft>
                <a:spcPts val="0"/>
              </a:spcAft>
            </a:pPr>
            <a:r>
              <a:rPr lang="fr-FR" sz="1200" kern="100" dirty="0"/>
              <a:t>Method</a:t>
            </a:r>
          </a:p>
        </p:txBody>
      </p:sp>
      <p:sp>
        <p:nvSpPr>
          <p:cNvPr id="183" name="Freeform 30">
            <a:extLst>
              <a:ext uri="{FF2B5EF4-FFF2-40B4-BE49-F238E27FC236}">
                <a16:creationId xmlns:a16="http://schemas.microsoft.com/office/drawing/2014/main" id="{8DA53592-AEC1-B8E3-75D8-B5802528B983}"/>
              </a:ext>
            </a:extLst>
          </p:cNvPr>
          <p:cNvSpPr>
            <a:spLocks noEditPoints="1"/>
          </p:cNvSpPr>
          <p:nvPr/>
        </p:nvSpPr>
        <p:spPr bwMode="auto">
          <a:xfrm>
            <a:off x="9227261" y="7276449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" name="Freeform 30">
            <a:extLst>
              <a:ext uri="{FF2B5EF4-FFF2-40B4-BE49-F238E27FC236}">
                <a16:creationId xmlns:a16="http://schemas.microsoft.com/office/drawing/2014/main" id="{082C455D-477B-99EA-2011-3F92942F3444}"/>
              </a:ext>
            </a:extLst>
          </p:cNvPr>
          <p:cNvSpPr>
            <a:spLocks noEditPoints="1"/>
          </p:cNvSpPr>
          <p:nvPr/>
        </p:nvSpPr>
        <p:spPr bwMode="auto">
          <a:xfrm>
            <a:off x="9227261" y="7457424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85" name="Freeform 30">
            <a:extLst>
              <a:ext uri="{FF2B5EF4-FFF2-40B4-BE49-F238E27FC236}">
                <a16:creationId xmlns:a16="http://schemas.microsoft.com/office/drawing/2014/main" id="{6115ADE2-2244-2E65-D549-BA4F1A4E58AE}"/>
              </a:ext>
            </a:extLst>
          </p:cNvPr>
          <p:cNvSpPr>
            <a:spLocks noEditPoints="1"/>
          </p:cNvSpPr>
          <p:nvPr/>
        </p:nvSpPr>
        <p:spPr bwMode="auto">
          <a:xfrm>
            <a:off x="9217736" y="7638399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86" name="Freeform 30">
            <a:extLst>
              <a:ext uri="{FF2B5EF4-FFF2-40B4-BE49-F238E27FC236}">
                <a16:creationId xmlns:a16="http://schemas.microsoft.com/office/drawing/2014/main" id="{0E176621-7EEA-7A8A-26B3-774AEF4ED806}"/>
              </a:ext>
            </a:extLst>
          </p:cNvPr>
          <p:cNvSpPr>
            <a:spLocks noEditPoints="1"/>
          </p:cNvSpPr>
          <p:nvPr/>
        </p:nvSpPr>
        <p:spPr bwMode="auto">
          <a:xfrm>
            <a:off x="9217736" y="7809849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87" name="Freeform 30">
            <a:extLst>
              <a:ext uri="{FF2B5EF4-FFF2-40B4-BE49-F238E27FC236}">
                <a16:creationId xmlns:a16="http://schemas.microsoft.com/office/drawing/2014/main" id="{60645346-7535-2D5D-7767-552431FB7499}"/>
              </a:ext>
            </a:extLst>
          </p:cNvPr>
          <p:cNvSpPr>
            <a:spLocks noEditPoints="1"/>
          </p:cNvSpPr>
          <p:nvPr/>
        </p:nvSpPr>
        <p:spPr bwMode="auto">
          <a:xfrm>
            <a:off x="9217736" y="7971774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ZoneTexte 187">
                <a:extLst>
                  <a:ext uri="{FF2B5EF4-FFF2-40B4-BE49-F238E27FC236}">
                    <a16:creationId xmlns:a16="http://schemas.microsoft.com/office/drawing/2014/main" id="{1B857FA2-21FB-B057-E6BC-55C5BB5BB2E3}"/>
                  </a:ext>
                </a:extLst>
              </p:cNvPr>
              <p:cNvSpPr txBox="1"/>
              <p:nvPr/>
            </p:nvSpPr>
            <p:spPr>
              <a:xfrm>
                <a:off x="2351464" y="2165513"/>
                <a:ext cx="9282767" cy="795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fr-FR" sz="16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b="1" dirty="0"/>
                  <a:t>: </a:t>
                </a:r>
                <a:r>
                  <a:rPr lang="en-US" sz="1600" dirty="0"/>
                  <a:t>A low learner score may be influenced by whether French is a second or native language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fr-FR" sz="16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fr-FR" sz="16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1" dirty="0"/>
                  <a:t>: </a:t>
                </a:r>
                <a:r>
                  <a:rPr lang="en-US" sz="1600" dirty="0"/>
                  <a:t>A low learner score may be related to unchecked resources</a:t>
                </a:r>
                <a:endParaRPr lang="fr-FR" sz="1600" dirty="0"/>
              </a:p>
            </p:txBody>
          </p:sp>
        </mc:Choice>
        <mc:Fallback xmlns="">
          <p:sp>
            <p:nvSpPr>
              <p:cNvPr id="188" name="ZoneTexte 187">
                <a:extLst>
                  <a:ext uri="{FF2B5EF4-FFF2-40B4-BE49-F238E27FC236}">
                    <a16:creationId xmlns:a16="http://schemas.microsoft.com/office/drawing/2014/main" id="{1B857FA2-21FB-B057-E6BC-55C5BB5BB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464" y="2165513"/>
                <a:ext cx="9282767" cy="795539"/>
              </a:xfrm>
              <a:prstGeom prst="rect">
                <a:avLst/>
              </a:prstGeom>
              <a:blipFill>
                <a:blip r:embed="rId3"/>
                <a:stretch>
                  <a:fillRect b="-83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9" name="Image 188">
            <a:extLst>
              <a:ext uri="{FF2B5EF4-FFF2-40B4-BE49-F238E27FC236}">
                <a16:creationId xmlns:a16="http://schemas.microsoft.com/office/drawing/2014/main" id="{F8E0417F-3CD2-90B1-17D4-7E4A0102A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411" y="9781377"/>
            <a:ext cx="9379788" cy="2080884"/>
          </a:xfrm>
          <a:prstGeom prst="rect">
            <a:avLst/>
          </a:prstGeom>
        </p:spPr>
      </p:pic>
      <p:sp>
        <p:nvSpPr>
          <p:cNvPr id="190" name="ZoneTexte 189">
            <a:extLst>
              <a:ext uri="{FF2B5EF4-FFF2-40B4-BE49-F238E27FC236}">
                <a16:creationId xmlns:a16="http://schemas.microsoft.com/office/drawing/2014/main" id="{73D7CAD7-F598-85CA-4E21-83A7FCB4918D}"/>
              </a:ext>
            </a:extLst>
          </p:cNvPr>
          <p:cNvSpPr txBox="1"/>
          <p:nvPr/>
        </p:nvSpPr>
        <p:spPr>
          <a:xfrm>
            <a:off x="2351464" y="9782557"/>
            <a:ext cx="2014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</a:rPr>
              <a:t>Decision Tree</a:t>
            </a:r>
            <a:endParaRPr lang="fr-FR" sz="1400" b="1" dirty="0"/>
          </a:p>
        </p:txBody>
      </p:sp>
      <p:sp>
        <p:nvSpPr>
          <p:cNvPr id="191" name="Freeform 30">
            <a:extLst>
              <a:ext uri="{FF2B5EF4-FFF2-40B4-BE49-F238E27FC236}">
                <a16:creationId xmlns:a16="http://schemas.microsoft.com/office/drawing/2014/main" id="{2238A9D0-BB22-F1C5-E6C1-EBB83BF79CFB}"/>
              </a:ext>
            </a:extLst>
          </p:cNvPr>
          <p:cNvSpPr>
            <a:spLocks noEditPoints="1"/>
          </p:cNvSpPr>
          <p:nvPr/>
        </p:nvSpPr>
        <p:spPr bwMode="auto">
          <a:xfrm>
            <a:off x="6437951" y="8164064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92" name="Freeform 30">
            <a:extLst>
              <a:ext uri="{FF2B5EF4-FFF2-40B4-BE49-F238E27FC236}">
                <a16:creationId xmlns:a16="http://schemas.microsoft.com/office/drawing/2014/main" id="{4F74E79A-FB99-7E32-1119-C4E05A86620E}"/>
              </a:ext>
            </a:extLst>
          </p:cNvPr>
          <p:cNvSpPr>
            <a:spLocks noEditPoints="1"/>
          </p:cNvSpPr>
          <p:nvPr/>
        </p:nvSpPr>
        <p:spPr bwMode="auto">
          <a:xfrm>
            <a:off x="6437951" y="8335514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93" name="Freeform 30">
            <a:extLst>
              <a:ext uri="{FF2B5EF4-FFF2-40B4-BE49-F238E27FC236}">
                <a16:creationId xmlns:a16="http://schemas.microsoft.com/office/drawing/2014/main" id="{46379A82-7912-8FBB-3CA1-0DA75809F120}"/>
              </a:ext>
            </a:extLst>
          </p:cNvPr>
          <p:cNvSpPr>
            <a:spLocks noEditPoints="1"/>
          </p:cNvSpPr>
          <p:nvPr/>
        </p:nvSpPr>
        <p:spPr bwMode="auto">
          <a:xfrm>
            <a:off x="6437951" y="8497439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94" name="Freeform 30">
            <a:extLst>
              <a:ext uri="{FF2B5EF4-FFF2-40B4-BE49-F238E27FC236}">
                <a16:creationId xmlns:a16="http://schemas.microsoft.com/office/drawing/2014/main" id="{80D76A4F-6A98-D999-FBD6-2742CC9E8D5F}"/>
              </a:ext>
            </a:extLst>
          </p:cNvPr>
          <p:cNvSpPr>
            <a:spLocks noEditPoints="1"/>
          </p:cNvSpPr>
          <p:nvPr/>
        </p:nvSpPr>
        <p:spPr bwMode="auto">
          <a:xfrm>
            <a:off x="6437951" y="8678414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95" name="Freeform 30">
            <a:extLst>
              <a:ext uri="{FF2B5EF4-FFF2-40B4-BE49-F238E27FC236}">
                <a16:creationId xmlns:a16="http://schemas.microsoft.com/office/drawing/2014/main" id="{EA8F1963-A274-81BB-341A-81AE271332D0}"/>
              </a:ext>
            </a:extLst>
          </p:cNvPr>
          <p:cNvSpPr>
            <a:spLocks noEditPoints="1"/>
          </p:cNvSpPr>
          <p:nvPr/>
        </p:nvSpPr>
        <p:spPr bwMode="auto">
          <a:xfrm>
            <a:off x="6437951" y="8849864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96" name="Freeform 50">
            <a:extLst>
              <a:ext uri="{FF2B5EF4-FFF2-40B4-BE49-F238E27FC236}">
                <a16:creationId xmlns:a16="http://schemas.microsoft.com/office/drawing/2014/main" id="{80563E5C-1BA7-CA50-3ACA-5524A694B80B}"/>
              </a:ext>
            </a:extLst>
          </p:cNvPr>
          <p:cNvSpPr>
            <a:spLocks noEditPoints="1"/>
          </p:cNvSpPr>
          <p:nvPr/>
        </p:nvSpPr>
        <p:spPr bwMode="auto">
          <a:xfrm>
            <a:off x="9227261" y="8356262"/>
            <a:ext cx="144000" cy="144000"/>
          </a:xfrm>
          <a:custGeom>
            <a:avLst/>
            <a:gdLst>
              <a:gd name="T0" fmla="*/ 322088 w 256"/>
              <a:gd name="T1" fmla="*/ 420688 h 256"/>
              <a:gd name="T2" fmla="*/ 322088 w 256"/>
              <a:gd name="T3" fmla="*/ 381249 h 256"/>
              <a:gd name="T4" fmla="*/ 381248 w 256"/>
              <a:gd name="T5" fmla="*/ 322089 h 256"/>
              <a:gd name="T6" fmla="*/ 400967 w 256"/>
              <a:gd name="T7" fmla="*/ 302370 h 256"/>
              <a:gd name="T8" fmla="*/ 420687 w 256"/>
              <a:gd name="T9" fmla="*/ 400968 h 256"/>
              <a:gd name="T10" fmla="*/ 400967 w 256"/>
              <a:gd name="T11" fmla="*/ 157758 h 256"/>
              <a:gd name="T12" fmla="*/ 420687 w 256"/>
              <a:gd name="T13" fmla="*/ 243210 h 256"/>
              <a:gd name="T14" fmla="*/ 381248 w 256"/>
              <a:gd name="T15" fmla="*/ 243210 h 256"/>
              <a:gd name="T16" fmla="*/ 400967 w 256"/>
              <a:gd name="T17" fmla="*/ 157758 h 256"/>
              <a:gd name="T18" fmla="*/ 381248 w 256"/>
              <a:gd name="T19" fmla="*/ 98599 h 256"/>
              <a:gd name="T20" fmla="*/ 381248 w 256"/>
              <a:gd name="T21" fmla="*/ 39440 h 256"/>
              <a:gd name="T22" fmla="*/ 302369 w 256"/>
              <a:gd name="T23" fmla="*/ 19720 h 256"/>
              <a:gd name="T24" fmla="*/ 400967 w 256"/>
              <a:gd name="T25" fmla="*/ 0 h 256"/>
              <a:gd name="T26" fmla="*/ 420687 w 256"/>
              <a:gd name="T27" fmla="*/ 98599 h 256"/>
              <a:gd name="T28" fmla="*/ 243210 w 256"/>
              <a:gd name="T29" fmla="*/ 420688 h 256"/>
              <a:gd name="T30" fmla="*/ 157758 w 256"/>
              <a:gd name="T31" fmla="*/ 400968 h 256"/>
              <a:gd name="T32" fmla="*/ 243210 w 256"/>
              <a:gd name="T33" fmla="*/ 381249 h 256"/>
              <a:gd name="T34" fmla="*/ 243210 w 256"/>
              <a:gd name="T35" fmla="*/ 420688 h 256"/>
              <a:gd name="T36" fmla="*/ 177477 w 256"/>
              <a:gd name="T37" fmla="*/ 39440 h 256"/>
              <a:gd name="T38" fmla="*/ 177477 w 256"/>
              <a:gd name="T39" fmla="*/ 0 h 256"/>
              <a:gd name="T40" fmla="*/ 262929 w 256"/>
              <a:gd name="T41" fmla="*/ 19720 h 256"/>
              <a:gd name="T42" fmla="*/ 98599 w 256"/>
              <a:gd name="T43" fmla="*/ 420688 h 256"/>
              <a:gd name="T44" fmla="*/ 0 w 256"/>
              <a:gd name="T45" fmla="*/ 400968 h 256"/>
              <a:gd name="T46" fmla="*/ 19720 w 256"/>
              <a:gd name="T47" fmla="*/ 302370 h 256"/>
              <a:gd name="T48" fmla="*/ 39439 w 256"/>
              <a:gd name="T49" fmla="*/ 381249 h 256"/>
              <a:gd name="T50" fmla="*/ 118318 w 256"/>
              <a:gd name="T51" fmla="*/ 400968 h 256"/>
              <a:gd name="T52" fmla="*/ 39439 w 256"/>
              <a:gd name="T53" fmla="*/ 177478 h 256"/>
              <a:gd name="T54" fmla="*/ 19720 w 256"/>
              <a:gd name="T55" fmla="*/ 262930 h 256"/>
              <a:gd name="T56" fmla="*/ 0 w 256"/>
              <a:gd name="T57" fmla="*/ 177478 h 256"/>
              <a:gd name="T58" fmla="*/ 39439 w 256"/>
              <a:gd name="T59" fmla="*/ 177478 h 256"/>
              <a:gd name="T60" fmla="*/ 98599 w 256"/>
              <a:gd name="T61" fmla="*/ 39440 h 256"/>
              <a:gd name="T62" fmla="*/ 39439 w 256"/>
              <a:gd name="T63" fmla="*/ 98599 h 256"/>
              <a:gd name="T64" fmla="*/ 0 w 256"/>
              <a:gd name="T65" fmla="*/ 98599 h 256"/>
              <a:gd name="T66" fmla="*/ 0 w 256"/>
              <a:gd name="T67" fmla="*/ 19720 h 256"/>
              <a:gd name="T68" fmla="*/ 98599 w 256"/>
              <a:gd name="T69" fmla="*/ 0 h 256"/>
              <a:gd name="T70" fmla="*/ 98599 w 256"/>
              <a:gd name="T71" fmla="*/ 39440 h 25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48" y="256"/>
                </a:move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moveTo>
                  <a:pt x="24" y="10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97" name="Freeform 30">
            <a:extLst>
              <a:ext uri="{FF2B5EF4-FFF2-40B4-BE49-F238E27FC236}">
                <a16:creationId xmlns:a16="http://schemas.microsoft.com/office/drawing/2014/main" id="{4816040D-2D2F-4A1E-45A8-63CA5E374118}"/>
              </a:ext>
            </a:extLst>
          </p:cNvPr>
          <p:cNvSpPr>
            <a:spLocks noEditPoints="1"/>
          </p:cNvSpPr>
          <p:nvPr/>
        </p:nvSpPr>
        <p:spPr bwMode="auto">
          <a:xfrm>
            <a:off x="9217736" y="8162274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98" name="Freeform 30">
            <a:extLst>
              <a:ext uri="{FF2B5EF4-FFF2-40B4-BE49-F238E27FC236}">
                <a16:creationId xmlns:a16="http://schemas.microsoft.com/office/drawing/2014/main" id="{70B812FE-E8CD-E119-9993-000010B6647C}"/>
              </a:ext>
            </a:extLst>
          </p:cNvPr>
          <p:cNvSpPr>
            <a:spLocks noEditPoints="1"/>
          </p:cNvSpPr>
          <p:nvPr/>
        </p:nvSpPr>
        <p:spPr bwMode="auto">
          <a:xfrm>
            <a:off x="9217736" y="8552799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99" name="Freeform 30">
            <a:extLst>
              <a:ext uri="{FF2B5EF4-FFF2-40B4-BE49-F238E27FC236}">
                <a16:creationId xmlns:a16="http://schemas.microsoft.com/office/drawing/2014/main" id="{2F470DA5-24EF-5C13-97FE-D7D565722FEA}"/>
              </a:ext>
            </a:extLst>
          </p:cNvPr>
          <p:cNvSpPr>
            <a:spLocks noEditPoints="1"/>
          </p:cNvSpPr>
          <p:nvPr/>
        </p:nvSpPr>
        <p:spPr bwMode="auto">
          <a:xfrm>
            <a:off x="9217736" y="8733774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0" name="Freeform 30">
            <a:extLst>
              <a:ext uri="{FF2B5EF4-FFF2-40B4-BE49-F238E27FC236}">
                <a16:creationId xmlns:a16="http://schemas.microsoft.com/office/drawing/2014/main" id="{9F8AC42C-7FA4-4520-7762-3F523B65E80D}"/>
              </a:ext>
            </a:extLst>
          </p:cNvPr>
          <p:cNvSpPr>
            <a:spLocks noEditPoints="1"/>
          </p:cNvSpPr>
          <p:nvPr/>
        </p:nvSpPr>
        <p:spPr bwMode="auto">
          <a:xfrm>
            <a:off x="9208211" y="8914749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1" name="Freeform 30">
            <a:extLst>
              <a:ext uri="{FF2B5EF4-FFF2-40B4-BE49-F238E27FC236}">
                <a16:creationId xmlns:a16="http://schemas.microsoft.com/office/drawing/2014/main" id="{E6E8082B-C8F4-75DA-D94E-8887214FC24E}"/>
              </a:ext>
            </a:extLst>
          </p:cNvPr>
          <p:cNvSpPr>
            <a:spLocks noEditPoints="1"/>
          </p:cNvSpPr>
          <p:nvPr/>
        </p:nvSpPr>
        <p:spPr bwMode="auto">
          <a:xfrm>
            <a:off x="9208211" y="9086199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2" name="Freeform 30">
            <a:extLst>
              <a:ext uri="{FF2B5EF4-FFF2-40B4-BE49-F238E27FC236}">
                <a16:creationId xmlns:a16="http://schemas.microsoft.com/office/drawing/2014/main" id="{B806E262-9207-F976-FBF6-A8E50896F664}"/>
              </a:ext>
            </a:extLst>
          </p:cNvPr>
          <p:cNvSpPr>
            <a:spLocks noEditPoints="1"/>
          </p:cNvSpPr>
          <p:nvPr/>
        </p:nvSpPr>
        <p:spPr bwMode="auto">
          <a:xfrm>
            <a:off x="9208211" y="9248124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3" name="Freeform 30">
            <a:extLst>
              <a:ext uri="{FF2B5EF4-FFF2-40B4-BE49-F238E27FC236}">
                <a16:creationId xmlns:a16="http://schemas.microsoft.com/office/drawing/2014/main" id="{B3F46972-69DC-8486-5CCC-DAFA25F83AF8}"/>
              </a:ext>
            </a:extLst>
          </p:cNvPr>
          <p:cNvSpPr>
            <a:spLocks noEditPoints="1"/>
          </p:cNvSpPr>
          <p:nvPr/>
        </p:nvSpPr>
        <p:spPr bwMode="auto">
          <a:xfrm>
            <a:off x="9205704" y="9419574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" name="ZoneTexte 203">
            <a:extLst>
              <a:ext uri="{FF2B5EF4-FFF2-40B4-BE49-F238E27FC236}">
                <a16:creationId xmlns:a16="http://schemas.microsoft.com/office/drawing/2014/main" id="{E82E087C-8AE4-5C57-FDBD-A3A0C15404E7}"/>
              </a:ext>
            </a:extLst>
          </p:cNvPr>
          <p:cNvSpPr txBox="1"/>
          <p:nvPr/>
        </p:nvSpPr>
        <p:spPr>
          <a:xfrm>
            <a:off x="10074024" y="6537710"/>
            <a:ext cx="201423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</a:rPr>
              <a:t>User</a:t>
            </a:r>
          </a:p>
          <a:p>
            <a:endParaRPr lang="fr-FR" sz="1400" b="1" dirty="0"/>
          </a:p>
        </p:txBody>
      </p:sp>
      <p:sp>
        <p:nvSpPr>
          <p:cNvPr id="205" name="Freeform 50">
            <a:extLst>
              <a:ext uri="{FF2B5EF4-FFF2-40B4-BE49-F238E27FC236}">
                <a16:creationId xmlns:a16="http://schemas.microsoft.com/office/drawing/2014/main" id="{DBE59B55-CB9F-78C1-34DF-977907834E56}"/>
              </a:ext>
            </a:extLst>
          </p:cNvPr>
          <p:cNvSpPr>
            <a:spLocks noEditPoints="1"/>
          </p:cNvSpPr>
          <p:nvPr/>
        </p:nvSpPr>
        <p:spPr bwMode="auto">
          <a:xfrm>
            <a:off x="11401237" y="7089416"/>
            <a:ext cx="144000" cy="144000"/>
          </a:xfrm>
          <a:custGeom>
            <a:avLst/>
            <a:gdLst>
              <a:gd name="T0" fmla="*/ 322088 w 256"/>
              <a:gd name="T1" fmla="*/ 420688 h 256"/>
              <a:gd name="T2" fmla="*/ 322088 w 256"/>
              <a:gd name="T3" fmla="*/ 381249 h 256"/>
              <a:gd name="T4" fmla="*/ 381248 w 256"/>
              <a:gd name="T5" fmla="*/ 322089 h 256"/>
              <a:gd name="T6" fmla="*/ 400967 w 256"/>
              <a:gd name="T7" fmla="*/ 302370 h 256"/>
              <a:gd name="T8" fmla="*/ 420687 w 256"/>
              <a:gd name="T9" fmla="*/ 400968 h 256"/>
              <a:gd name="T10" fmla="*/ 400967 w 256"/>
              <a:gd name="T11" fmla="*/ 157758 h 256"/>
              <a:gd name="T12" fmla="*/ 420687 w 256"/>
              <a:gd name="T13" fmla="*/ 243210 h 256"/>
              <a:gd name="T14" fmla="*/ 381248 w 256"/>
              <a:gd name="T15" fmla="*/ 243210 h 256"/>
              <a:gd name="T16" fmla="*/ 400967 w 256"/>
              <a:gd name="T17" fmla="*/ 157758 h 256"/>
              <a:gd name="T18" fmla="*/ 381248 w 256"/>
              <a:gd name="T19" fmla="*/ 98599 h 256"/>
              <a:gd name="T20" fmla="*/ 381248 w 256"/>
              <a:gd name="T21" fmla="*/ 39440 h 256"/>
              <a:gd name="T22" fmla="*/ 302369 w 256"/>
              <a:gd name="T23" fmla="*/ 19720 h 256"/>
              <a:gd name="T24" fmla="*/ 400967 w 256"/>
              <a:gd name="T25" fmla="*/ 0 h 256"/>
              <a:gd name="T26" fmla="*/ 420687 w 256"/>
              <a:gd name="T27" fmla="*/ 98599 h 256"/>
              <a:gd name="T28" fmla="*/ 243210 w 256"/>
              <a:gd name="T29" fmla="*/ 420688 h 256"/>
              <a:gd name="T30" fmla="*/ 157758 w 256"/>
              <a:gd name="T31" fmla="*/ 400968 h 256"/>
              <a:gd name="T32" fmla="*/ 243210 w 256"/>
              <a:gd name="T33" fmla="*/ 381249 h 256"/>
              <a:gd name="T34" fmla="*/ 243210 w 256"/>
              <a:gd name="T35" fmla="*/ 420688 h 256"/>
              <a:gd name="T36" fmla="*/ 177477 w 256"/>
              <a:gd name="T37" fmla="*/ 39440 h 256"/>
              <a:gd name="T38" fmla="*/ 177477 w 256"/>
              <a:gd name="T39" fmla="*/ 0 h 256"/>
              <a:gd name="T40" fmla="*/ 262929 w 256"/>
              <a:gd name="T41" fmla="*/ 19720 h 256"/>
              <a:gd name="T42" fmla="*/ 98599 w 256"/>
              <a:gd name="T43" fmla="*/ 420688 h 256"/>
              <a:gd name="T44" fmla="*/ 0 w 256"/>
              <a:gd name="T45" fmla="*/ 400968 h 256"/>
              <a:gd name="T46" fmla="*/ 19720 w 256"/>
              <a:gd name="T47" fmla="*/ 302370 h 256"/>
              <a:gd name="T48" fmla="*/ 39439 w 256"/>
              <a:gd name="T49" fmla="*/ 381249 h 256"/>
              <a:gd name="T50" fmla="*/ 118318 w 256"/>
              <a:gd name="T51" fmla="*/ 400968 h 256"/>
              <a:gd name="T52" fmla="*/ 39439 w 256"/>
              <a:gd name="T53" fmla="*/ 177478 h 256"/>
              <a:gd name="T54" fmla="*/ 19720 w 256"/>
              <a:gd name="T55" fmla="*/ 262930 h 256"/>
              <a:gd name="T56" fmla="*/ 0 w 256"/>
              <a:gd name="T57" fmla="*/ 177478 h 256"/>
              <a:gd name="T58" fmla="*/ 39439 w 256"/>
              <a:gd name="T59" fmla="*/ 177478 h 256"/>
              <a:gd name="T60" fmla="*/ 98599 w 256"/>
              <a:gd name="T61" fmla="*/ 39440 h 256"/>
              <a:gd name="T62" fmla="*/ 39439 w 256"/>
              <a:gd name="T63" fmla="*/ 98599 h 256"/>
              <a:gd name="T64" fmla="*/ 0 w 256"/>
              <a:gd name="T65" fmla="*/ 98599 h 256"/>
              <a:gd name="T66" fmla="*/ 0 w 256"/>
              <a:gd name="T67" fmla="*/ 19720 h 256"/>
              <a:gd name="T68" fmla="*/ 98599 w 256"/>
              <a:gd name="T69" fmla="*/ 0 h 256"/>
              <a:gd name="T70" fmla="*/ 98599 w 256"/>
              <a:gd name="T71" fmla="*/ 39440 h 25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48" y="256"/>
                </a:move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moveTo>
                  <a:pt x="24" y="10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06" name="Freeform 30">
            <a:extLst>
              <a:ext uri="{FF2B5EF4-FFF2-40B4-BE49-F238E27FC236}">
                <a16:creationId xmlns:a16="http://schemas.microsoft.com/office/drawing/2014/main" id="{6070FB97-955C-4FED-D8ED-8828B8980AAE}"/>
              </a:ext>
            </a:extLst>
          </p:cNvPr>
          <p:cNvSpPr>
            <a:spLocks noEditPoints="1"/>
          </p:cNvSpPr>
          <p:nvPr/>
        </p:nvSpPr>
        <p:spPr bwMode="auto">
          <a:xfrm>
            <a:off x="11391712" y="6895428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7" name="Rectangle 39">
            <a:extLst>
              <a:ext uri="{FF2B5EF4-FFF2-40B4-BE49-F238E27FC236}">
                <a16:creationId xmlns:a16="http://schemas.microsoft.com/office/drawing/2014/main" id="{2E5C305A-83CF-1553-2367-417DA3C66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7447" y="6870629"/>
            <a:ext cx="751809" cy="1318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t" hangingPunct="1">
              <a:lnSpc>
                <a:spcPct val="107000"/>
              </a:lnSpc>
              <a:spcAft>
                <a:spcPts val="0"/>
              </a:spcAft>
            </a:pPr>
            <a:r>
              <a:rPr lang="fr-FR" sz="1200" kern="100" dirty="0"/>
              <a:t>User ID</a:t>
            </a:r>
          </a:p>
          <a:p>
            <a:pPr lvl="0"/>
            <a:r>
              <a:rPr lang="en-US" altLang="fr-FR" sz="1200" dirty="0">
                <a:solidFill>
                  <a:srgbClr val="000000"/>
                </a:solidFill>
              </a:rPr>
              <a:t>First Name</a:t>
            </a:r>
          </a:p>
          <a:p>
            <a:pPr lvl="0"/>
            <a:r>
              <a:rPr lang="en-US" altLang="fr-FR" sz="1200" dirty="0">
                <a:solidFill>
                  <a:srgbClr val="000000"/>
                </a:solidFill>
              </a:rPr>
              <a:t>Last Name</a:t>
            </a:r>
          </a:p>
          <a:p>
            <a:pPr lvl="0"/>
            <a:r>
              <a:rPr lang="en-US" altLang="fr-FR" sz="1200" dirty="0">
                <a:solidFill>
                  <a:srgbClr val="000000"/>
                </a:solidFill>
              </a:rPr>
              <a:t>Birthdate</a:t>
            </a:r>
          </a:p>
          <a:p>
            <a:pPr lvl="0"/>
            <a:r>
              <a:rPr lang="en-US" altLang="fr-FR" sz="1200" dirty="0">
                <a:solidFill>
                  <a:srgbClr val="000000"/>
                </a:solidFill>
              </a:rPr>
              <a:t>Birthplace</a:t>
            </a:r>
          </a:p>
          <a:p>
            <a:pPr lvl="0"/>
            <a:r>
              <a:rPr lang="en-US" altLang="fr-FR" sz="1200" dirty="0">
                <a:solidFill>
                  <a:srgbClr val="000000"/>
                </a:solidFill>
              </a:rPr>
              <a:t>Status</a:t>
            </a:r>
          </a:p>
          <a:p>
            <a:pPr eaLnBrk="1" fontAlgn="t" hangingPunct="1">
              <a:lnSpc>
                <a:spcPct val="107000"/>
              </a:lnSpc>
              <a:spcAft>
                <a:spcPts val="0"/>
              </a:spcAft>
            </a:pPr>
            <a:endParaRPr lang="fr-FR" sz="1200" kern="100" dirty="0"/>
          </a:p>
        </p:txBody>
      </p:sp>
      <p:sp>
        <p:nvSpPr>
          <p:cNvPr id="208" name="Freeform 30">
            <a:extLst>
              <a:ext uri="{FF2B5EF4-FFF2-40B4-BE49-F238E27FC236}">
                <a16:creationId xmlns:a16="http://schemas.microsoft.com/office/drawing/2014/main" id="{58ACFD1D-81F4-76CE-AD51-1E3BDD524B69}"/>
              </a:ext>
            </a:extLst>
          </p:cNvPr>
          <p:cNvSpPr>
            <a:spLocks noEditPoints="1"/>
          </p:cNvSpPr>
          <p:nvPr/>
        </p:nvSpPr>
        <p:spPr bwMode="auto">
          <a:xfrm>
            <a:off x="11391712" y="7285953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9" name="Freeform 30">
            <a:extLst>
              <a:ext uri="{FF2B5EF4-FFF2-40B4-BE49-F238E27FC236}">
                <a16:creationId xmlns:a16="http://schemas.microsoft.com/office/drawing/2014/main" id="{27E45E8B-882A-3310-0DE4-F30D5626C3E1}"/>
              </a:ext>
            </a:extLst>
          </p:cNvPr>
          <p:cNvSpPr>
            <a:spLocks noEditPoints="1"/>
          </p:cNvSpPr>
          <p:nvPr/>
        </p:nvSpPr>
        <p:spPr bwMode="auto">
          <a:xfrm>
            <a:off x="11391712" y="7466928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10" name="Freeform 30">
            <a:extLst>
              <a:ext uri="{FF2B5EF4-FFF2-40B4-BE49-F238E27FC236}">
                <a16:creationId xmlns:a16="http://schemas.microsoft.com/office/drawing/2014/main" id="{EF96BAC3-6CC8-7E95-4F62-CB3A1994172F}"/>
              </a:ext>
            </a:extLst>
          </p:cNvPr>
          <p:cNvSpPr>
            <a:spLocks noEditPoints="1"/>
          </p:cNvSpPr>
          <p:nvPr/>
        </p:nvSpPr>
        <p:spPr bwMode="auto">
          <a:xfrm>
            <a:off x="11382187" y="7647903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11" name="Freeform 30">
            <a:extLst>
              <a:ext uri="{FF2B5EF4-FFF2-40B4-BE49-F238E27FC236}">
                <a16:creationId xmlns:a16="http://schemas.microsoft.com/office/drawing/2014/main" id="{C1722531-0FB9-8DDC-C4A3-193DB11D5C37}"/>
              </a:ext>
            </a:extLst>
          </p:cNvPr>
          <p:cNvSpPr>
            <a:spLocks noEditPoints="1"/>
          </p:cNvSpPr>
          <p:nvPr/>
        </p:nvSpPr>
        <p:spPr bwMode="auto">
          <a:xfrm>
            <a:off x="11382187" y="7819353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212" name="Image 211">
            <a:extLst>
              <a:ext uri="{FF2B5EF4-FFF2-40B4-BE49-F238E27FC236}">
                <a16:creationId xmlns:a16="http://schemas.microsoft.com/office/drawing/2014/main" id="{C5D04D57-72A2-DF15-BF89-A513B4DFCD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6868" y="12298122"/>
            <a:ext cx="3182403" cy="2584769"/>
          </a:xfrm>
          <a:prstGeom prst="rect">
            <a:avLst/>
          </a:prstGeom>
        </p:spPr>
      </p:pic>
      <p:pic>
        <p:nvPicPr>
          <p:cNvPr id="214" name="Image 213">
            <a:extLst>
              <a:ext uri="{FF2B5EF4-FFF2-40B4-BE49-F238E27FC236}">
                <a16:creationId xmlns:a16="http://schemas.microsoft.com/office/drawing/2014/main" id="{5A2BD083-D5E9-DC03-470C-1D39ED118D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4470" y="12295594"/>
            <a:ext cx="3141729" cy="2678685"/>
          </a:xfrm>
          <a:prstGeom prst="rect">
            <a:avLst/>
          </a:prstGeom>
        </p:spPr>
      </p:pic>
      <p:pic>
        <p:nvPicPr>
          <p:cNvPr id="215" name="Image 214">
            <a:extLst>
              <a:ext uri="{FF2B5EF4-FFF2-40B4-BE49-F238E27FC236}">
                <a16:creationId xmlns:a16="http://schemas.microsoft.com/office/drawing/2014/main" id="{3BB1B172-5C1C-B308-548F-40D78D71B9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5524" y="3391691"/>
            <a:ext cx="8923319" cy="2876435"/>
          </a:xfrm>
          <a:prstGeom prst="rect">
            <a:avLst/>
          </a:prstGeom>
        </p:spPr>
      </p:pic>
      <p:pic>
        <p:nvPicPr>
          <p:cNvPr id="218" name="Image 217">
            <a:extLst>
              <a:ext uri="{FF2B5EF4-FFF2-40B4-BE49-F238E27FC236}">
                <a16:creationId xmlns:a16="http://schemas.microsoft.com/office/drawing/2014/main" id="{FA50A2DE-CC01-4D4F-D05F-9E7CA614C2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6501" y="12262935"/>
            <a:ext cx="2686176" cy="258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0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73" grpId="0"/>
      <p:bldP spid="182" grpId="0"/>
      <p:bldP spid="20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7B840-6793-3E03-CC82-DC4BF5242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Tableau 153">
            <a:extLst>
              <a:ext uri="{FF2B5EF4-FFF2-40B4-BE49-F238E27FC236}">
                <a16:creationId xmlns:a16="http://schemas.microsoft.com/office/drawing/2014/main" id="{A227F7B6-5862-922E-8E5B-33D5B77F7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782423"/>
              </p:ext>
            </p:extLst>
          </p:nvPr>
        </p:nvGraphicFramePr>
        <p:xfrm>
          <a:off x="88602" y="124051"/>
          <a:ext cx="11919390" cy="16866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897">
                  <a:extLst>
                    <a:ext uri="{9D8B030D-6E8A-4147-A177-3AD203B41FA5}">
                      <a16:colId xmlns:a16="http://schemas.microsoft.com/office/drawing/2014/main" val="4288322630"/>
                    </a:ext>
                  </a:extLst>
                </a:gridCol>
                <a:gridCol w="9756493">
                  <a:extLst>
                    <a:ext uri="{9D8B030D-6E8A-4147-A177-3AD203B41FA5}">
                      <a16:colId xmlns:a16="http://schemas.microsoft.com/office/drawing/2014/main" val="2112148152"/>
                    </a:ext>
                  </a:extLst>
                </a:gridCol>
              </a:tblGrid>
              <a:tr h="850394">
                <a:tc>
                  <a:txBody>
                    <a:bodyPr/>
                    <a:lstStyle/>
                    <a:p>
                      <a:pPr algn="ctr"/>
                      <a:r>
                        <a:rPr lang="fr-FR" sz="2300" dirty="0" err="1">
                          <a:solidFill>
                            <a:schemeClr val="tx1"/>
                          </a:solidFill>
                        </a:rPr>
                        <a:t>Steps</a:t>
                      </a:r>
                      <a:endParaRPr lang="fr-FR" sz="2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30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  <a:p>
                      <a:pPr algn="ctr"/>
                      <a:endParaRPr lang="fr-FR" sz="2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729121"/>
                  </a:ext>
                </a:extLst>
              </a:tr>
              <a:tr h="1119124"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fr-FR" sz="13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Educational</a:t>
                      </a:r>
                      <a:r>
                        <a:rPr lang="fr-FR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fr-FR" sz="13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Requirement</a:t>
                      </a:r>
                      <a:endParaRPr lang="fr-FR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fr-FR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fr-FR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fr-FR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fr-FR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fr-FR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fr-FR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fr-FR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fr-FR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fr-FR" sz="13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074922"/>
                  </a:ext>
                </a:extLst>
              </a:tr>
              <a:tr h="11891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3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Problem</a:t>
                      </a:r>
                      <a:r>
                        <a:rPr kumimoji="0" lang="fr-F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Goal Validation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218203"/>
                  </a:ext>
                </a:extLst>
              </a:tr>
              <a:tr h="2853412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Testable </a:t>
                      </a:r>
                      <a:r>
                        <a:rPr kumimoji="0" lang="fr-FR" sz="13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Factors</a:t>
                      </a:r>
                      <a:endParaRPr kumimoji="0" lang="fr-F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547001"/>
                  </a:ext>
                </a:extLst>
              </a:tr>
              <a:tr h="3256547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0" lang="fr-FR" sz="13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Data Source</a:t>
                      </a:r>
                    </a:p>
                    <a:p>
                      <a:pPr algn="ctr"/>
                      <a:r>
                        <a:rPr kumimoji="0" lang="fr-FR" sz="13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fr-FR" sz="13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entities</a:t>
                      </a:r>
                      <a:r>
                        <a:rPr kumimoji="0" lang="fr-FR" sz="13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/</a:t>
                      </a:r>
                      <a:r>
                        <a:rPr kumimoji="0" lang="fr-FR" sz="13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attributes</a:t>
                      </a:r>
                      <a:r>
                        <a:rPr kumimoji="0" lang="fr-FR" sz="13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29249"/>
                  </a:ext>
                </a:extLst>
              </a:tr>
              <a:tr h="19301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914400" rtl="0" eaLnBrk="1" latinLnBrk="0" hangingPunct="1"/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914400" rtl="0" eaLnBrk="1" latinLnBrk="0" hangingPunct="1"/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914400" rtl="0" eaLnBrk="1" latinLnBrk="0" hangingPunct="1"/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914400" rtl="0" eaLnBrk="1" latinLnBrk="0" hangingPunct="1"/>
                      <a:r>
                        <a:rPr kumimoji="0" lang="fr-FR" sz="13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ML </a:t>
                      </a:r>
                      <a:r>
                        <a:rPr kumimoji="0" lang="fr-FR" sz="13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Models</a:t>
                      </a:r>
                      <a:r>
                        <a:rPr kumimoji="0" lang="fr-FR" sz="13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algn="ctr" defTabSz="914400" rtl="0" eaLnBrk="1" latinLnBrk="0" hangingPunct="1"/>
                      <a:r>
                        <a:rPr kumimoji="0" lang="fr-FR" sz="13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Exaplanation</a:t>
                      </a:r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914400" rtl="0" eaLnBrk="1" latinLnBrk="0" hangingPunct="1"/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914400" rtl="0" eaLnBrk="1" latinLnBrk="0" hangingPunct="1"/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914400" rtl="0" eaLnBrk="1" latinLnBrk="0" hangingPunct="1"/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914400" rtl="0" eaLnBrk="1" latinLnBrk="0" hangingPunct="1"/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914400" rtl="0" eaLnBrk="1" latinLnBrk="0" hangingPunct="1"/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4497"/>
                  </a:ext>
                </a:extLst>
              </a:tr>
              <a:tr h="25442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914400" rtl="0" eaLnBrk="1" latinLnBrk="0" hangingPunct="1"/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914400" rtl="0" eaLnBrk="1" latinLnBrk="0" hangingPunct="1"/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914400" rtl="0" eaLnBrk="1" latinLnBrk="0" hangingPunct="1"/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3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Bias</a:t>
                      </a:r>
                      <a:r>
                        <a:rPr kumimoji="0" lang="fr-FR" sz="13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fr-FR" sz="13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Detection</a:t>
                      </a:r>
                      <a:r>
                        <a:rPr kumimoji="0" lang="fr-FR" sz="13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&amp; </a:t>
                      </a:r>
                      <a:r>
                        <a:rPr kumimoji="0" lang="fr-FR" sz="13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Fairness</a:t>
                      </a:r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ctr" defTabSz="914400" rtl="0" eaLnBrk="1" latinLnBrk="0" hangingPunct="1"/>
                      <a:endParaRPr kumimoji="0" lang="fr-FR" sz="13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308597"/>
                  </a:ext>
                </a:extLst>
              </a:tr>
            </a:tbl>
          </a:graphicData>
        </a:graphic>
      </p:graphicFrame>
      <p:sp>
        <p:nvSpPr>
          <p:cNvPr id="155" name="Ellipse 154">
            <a:extLst>
              <a:ext uri="{FF2B5EF4-FFF2-40B4-BE49-F238E27FC236}">
                <a16:creationId xmlns:a16="http://schemas.microsoft.com/office/drawing/2014/main" id="{D8F631A1-CD10-CCD4-5E75-57A39E311704}"/>
              </a:ext>
            </a:extLst>
          </p:cNvPr>
          <p:cNvSpPr/>
          <p:nvPr/>
        </p:nvSpPr>
        <p:spPr>
          <a:xfrm>
            <a:off x="941946" y="1057668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id="{070D0DB4-2AE9-1DAF-3E9F-C61BAB84B866}"/>
              </a:ext>
            </a:extLst>
          </p:cNvPr>
          <p:cNvSpPr/>
          <p:nvPr/>
        </p:nvSpPr>
        <p:spPr>
          <a:xfrm>
            <a:off x="936043" y="2216497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9" name="Ellipse 158">
            <a:extLst>
              <a:ext uri="{FF2B5EF4-FFF2-40B4-BE49-F238E27FC236}">
                <a16:creationId xmlns:a16="http://schemas.microsoft.com/office/drawing/2014/main" id="{34B02780-598E-ECFE-4CBF-E856D5ED6167}"/>
              </a:ext>
            </a:extLst>
          </p:cNvPr>
          <p:cNvSpPr/>
          <p:nvPr/>
        </p:nvSpPr>
        <p:spPr>
          <a:xfrm>
            <a:off x="921703" y="6589113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0" name="Ellipse 159">
            <a:extLst>
              <a:ext uri="{FF2B5EF4-FFF2-40B4-BE49-F238E27FC236}">
                <a16:creationId xmlns:a16="http://schemas.microsoft.com/office/drawing/2014/main" id="{EEDA772A-AB1C-A6A8-A8C2-0E09DC8403A4}"/>
              </a:ext>
            </a:extLst>
          </p:cNvPr>
          <p:cNvSpPr/>
          <p:nvPr/>
        </p:nvSpPr>
        <p:spPr>
          <a:xfrm>
            <a:off x="926511" y="4113572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55CF400E-EF1A-5DC8-B81C-61D1DAAECAED}"/>
              </a:ext>
            </a:extLst>
          </p:cNvPr>
          <p:cNvSpPr/>
          <p:nvPr/>
        </p:nvSpPr>
        <p:spPr>
          <a:xfrm>
            <a:off x="920940" y="9782557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3545DFBD-CDF9-9454-33E0-8B19AD9D111C}"/>
              </a:ext>
            </a:extLst>
          </p:cNvPr>
          <p:cNvSpPr/>
          <p:nvPr/>
        </p:nvSpPr>
        <p:spPr>
          <a:xfrm>
            <a:off x="921719" y="12093009"/>
            <a:ext cx="288000" cy="28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189" name="Image 188">
            <a:extLst>
              <a:ext uri="{FF2B5EF4-FFF2-40B4-BE49-F238E27FC236}">
                <a16:creationId xmlns:a16="http://schemas.microsoft.com/office/drawing/2014/main" id="{3A5CE195-2258-0FA4-5919-7F08C2567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938" y="11753369"/>
            <a:ext cx="9379788" cy="2080884"/>
          </a:xfrm>
          <a:prstGeom prst="rect">
            <a:avLst/>
          </a:prstGeom>
        </p:spPr>
      </p:pic>
      <p:sp>
        <p:nvSpPr>
          <p:cNvPr id="190" name="ZoneTexte 189">
            <a:extLst>
              <a:ext uri="{FF2B5EF4-FFF2-40B4-BE49-F238E27FC236}">
                <a16:creationId xmlns:a16="http://schemas.microsoft.com/office/drawing/2014/main" id="{1E40FC81-24B9-B6C7-1ECB-AEFCCA6BA153}"/>
              </a:ext>
            </a:extLst>
          </p:cNvPr>
          <p:cNvSpPr txBox="1"/>
          <p:nvPr/>
        </p:nvSpPr>
        <p:spPr>
          <a:xfrm>
            <a:off x="2349861" y="11804780"/>
            <a:ext cx="20142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</a:rPr>
              <a:t>Decision Tree</a:t>
            </a:r>
            <a:endParaRPr lang="fr-FR" sz="1400" b="1" dirty="0"/>
          </a:p>
        </p:txBody>
      </p:sp>
      <p:pic>
        <p:nvPicPr>
          <p:cNvPr id="212" name="Image 211">
            <a:extLst>
              <a:ext uri="{FF2B5EF4-FFF2-40B4-BE49-F238E27FC236}">
                <a16:creationId xmlns:a16="http://schemas.microsoft.com/office/drawing/2014/main" id="{F17366F4-37FE-5912-F25D-1A4FEAF61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754" y="14216247"/>
            <a:ext cx="3182403" cy="2584769"/>
          </a:xfrm>
          <a:prstGeom prst="rect">
            <a:avLst/>
          </a:prstGeom>
        </p:spPr>
      </p:pic>
      <p:pic>
        <p:nvPicPr>
          <p:cNvPr id="214" name="Image 213">
            <a:extLst>
              <a:ext uri="{FF2B5EF4-FFF2-40B4-BE49-F238E27FC236}">
                <a16:creationId xmlns:a16="http://schemas.microsoft.com/office/drawing/2014/main" id="{81F4EB5B-4437-6E40-6FC5-A7EE391D3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0356" y="14213719"/>
            <a:ext cx="3141729" cy="2678685"/>
          </a:xfrm>
          <a:prstGeom prst="rect">
            <a:avLst/>
          </a:prstGeom>
        </p:spPr>
      </p:pic>
      <p:pic>
        <p:nvPicPr>
          <p:cNvPr id="218" name="Image 217">
            <a:extLst>
              <a:ext uri="{FF2B5EF4-FFF2-40B4-BE49-F238E27FC236}">
                <a16:creationId xmlns:a16="http://schemas.microsoft.com/office/drawing/2014/main" id="{2202744D-4EC8-FD25-73F9-C23D1B5CD3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2387" y="14181060"/>
            <a:ext cx="2686176" cy="25820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27D3CC-31FF-7FAC-6B79-EE8A4F89AD81}"/>
              </a:ext>
            </a:extLst>
          </p:cNvPr>
          <p:cNvSpPr/>
          <p:nvPr/>
        </p:nvSpPr>
        <p:spPr>
          <a:xfrm>
            <a:off x="6837323" y="1098200"/>
            <a:ext cx="612000" cy="39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4F8C82-13F0-1570-BBA9-F4877EA716B0}"/>
              </a:ext>
            </a:extLst>
          </p:cNvPr>
          <p:cNvSpPr/>
          <p:nvPr/>
        </p:nvSpPr>
        <p:spPr>
          <a:xfrm>
            <a:off x="2500432" y="2353393"/>
            <a:ext cx="904444" cy="536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3E86E2-55CC-C705-9F8D-85FB9A594456}"/>
              </a:ext>
            </a:extLst>
          </p:cNvPr>
          <p:cNvSpPr/>
          <p:nvPr/>
        </p:nvSpPr>
        <p:spPr>
          <a:xfrm>
            <a:off x="3865905" y="2353393"/>
            <a:ext cx="1418316" cy="353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656C20-E528-9CDC-3884-F393A4F3F83E}"/>
              </a:ext>
            </a:extLst>
          </p:cNvPr>
          <p:cNvSpPr/>
          <p:nvPr/>
        </p:nvSpPr>
        <p:spPr>
          <a:xfrm>
            <a:off x="5488697" y="2353393"/>
            <a:ext cx="833988" cy="536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1435BE-5171-E7F7-5CA7-AA15908EC47B}"/>
              </a:ext>
            </a:extLst>
          </p:cNvPr>
          <p:cNvSpPr/>
          <p:nvPr/>
        </p:nvSpPr>
        <p:spPr>
          <a:xfrm>
            <a:off x="6367104" y="2353393"/>
            <a:ext cx="736728" cy="353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F14844-1ECD-5455-E818-9C8DF18416EF}"/>
              </a:ext>
            </a:extLst>
          </p:cNvPr>
          <p:cNvSpPr/>
          <p:nvPr/>
        </p:nvSpPr>
        <p:spPr>
          <a:xfrm>
            <a:off x="3502136" y="3135305"/>
            <a:ext cx="982560" cy="353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32BD01-6679-33C1-67F8-5A8240B29108}"/>
              </a:ext>
            </a:extLst>
          </p:cNvPr>
          <p:cNvSpPr/>
          <p:nvPr/>
        </p:nvSpPr>
        <p:spPr>
          <a:xfrm>
            <a:off x="4665429" y="3127960"/>
            <a:ext cx="1051903" cy="46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6EECB2-C6F3-332D-9096-D3BB3586DD12}"/>
              </a:ext>
            </a:extLst>
          </p:cNvPr>
          <p:cNvSpPr/>
          <p:nvPr/>
        </p:nvSpPr>
        <p:spPr>
          <a:xfrm>
            <a:off x="5785420" y="3127959"/>
            <a:ext cx="833989" cy="46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50B856C-11D9-3E3F-2EA7-15AF4165071E}"/>
              </a:ext>
            </a:extLst>
          </p:cNvPr>
          <p:cNvSpPr/>
          <p:nvPr/>
        </p:nvSpPr>
        <p:spPr>
          <a:xfrm>
            <a:off x="3984226" y="3003894"/>
            <a:ext cx="130190" cy="1240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CA6281E-7E2F-3209-8332-B61275AA4E5D}"/>
              </a:ext>
            </a:extLst>
          </p:cNvPr>
          <p:cNvCxnSpPr/>
          <p:nvPr/>
        </p:nvCxnSpPr>
        <p:spPr>
          <a:xfrm flipH="1">
            <a:off x="3051063" y="1494200"/>
            <a:ext cx="3974654" cy="8591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E872AD5-95ED-23AD-685D-8E3000A1254E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575063" y="1501546"/>
            <a:ext cx="2450654" cy="8518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A744295-3872-E163-34CC-632185744A24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905691" y="1501546"/>
            <a:ext cx="1180144" cy="8518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1365986-137B-02C4-4C90-AB40280D8531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735468" y="1501546"/>
            <a:ext cx="411590" cy="8518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FE1854E-E19B-6331-395F-46947AB12DA2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4095350" y="2705156"/>
            <a:ext cx="467841" cy="3169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DC0C9E10-6DAC-4447-5E10-FC1F84C42C69}"/>
              </a:ext>
            </a:extLst>
          </p:cNvPr>
          <p:cNvCxnSpPr>
            <a:cxnSpLocks/>
          </p:cNvCxnSpPr>
          <p:nvPr/>
        </p:nvCxnSpPr>
        <p:spPr>
          <a:xfrm>
            <a:off x="4572724" y="2719156"/>
            <a:ext cx="618656" cy="3987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E04C5FDB-2AB4-2154-D1D4-815414A3BE76}"/>
              </a:ext>
            </a:extLst>
          </p:cNvPr>
          <p:cNvSpPr/>
          <p:nvPr/>
        </p:nvSpPr>
        <p:spPr>
          <a:xfrm>
            <a:off x="6072224" y="2995403"/>
            <a:ext cx="130190" cy="1240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EC145C2-3F25-EBC6-2A76-69EEF64C8D48}"/>
              </a:ext>
            </a:extLst>
          </p:cNvPr>
          <p:cNvCxnSpPr>
            <a:cxnSpLocks/>
          </p:cNvCxnSpPr>
          <p:nvPr/>
        </p:nvCxnSpPr>
        <p:spPr>
          <a:xfrm>
            <a:off x="4589537" y="2719156"/>
            <a:ext cx="1440582" cy="3467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B0B9272-074D-469A-9CD7-6B841F600CCD}"/>
              </a:ext>
            </a:extLst>
          </p:cNvPr>
          <p:cNvSpPr/>
          <p:nvPr/>
        </p:nvSpPr>
        <p:spPr>
          <a:xfrm>
            <a:off x="7729345" y="1862497"/>
            <a:ext cx="1212475" cy="353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7A6A107D-D09C-B950-9EC2-3166EFA9A71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224855" y="1496791"/>
            <a:ext cx="1110728" cy="365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B5E78-9821-6C1F-7224-03B73D4EF710}"/>
              </a:ext>
            </a:extLst>
          </p:cNvPr>
          <p:cNvSpPr/>
          <p:nvPr/>
        </p:nvSpPr>
        <p:spPr>
          <a:xfrm>
            <a:off x="7967218" y="2437567"/>
            <a:ext cx="533486" cy="452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79453E-55CC-6CBB-6E7B-C625B6BE7D47}"/>
              </a:ext>
            </a:extLst>
          </p:cNvPr>
          <p:cNvSpPr/>
          <p:nvPr/>
        </p:nvSpPr>
        <p:spPr>
          <a:xfrm>
            <a:off x="8559802" y="2437567"/>
            <a:ext cx="533486" cy="452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CB4CD7-24F2-115A-38C9-04EB779CB87D}"/>
              </a:ext>
            </a:extLst>
          </p:cNvPr>
          <p:cNvSpPr/>
          <p:nvPr/>
        </p:nvSpPr>
        <p:spPr>
          <a:xfrm>
            <a:off x="9202280" y="2424899"/>
            <a:ext cx="533486" cy="452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7ED5B4A5-0BFD-0637-FF6B-06EC72407DB9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8233961" y="2244228"/>
            <a:ext cx="113193" cy="193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D318F609-A8DE-A5E9-8624-5547DAD3C869}"/>
              </a:ext>
            </a:extLst>
          </p:cNvPr>
          <p:cNvCxnSpPr>
            <a:cxnSpLocks/>
          </p:cNvCxnSpPr>
          <p:nvPr/>
        </p:nvCxnSpPr>
        <p:spPr>
          <a:xfrm>
            <a:off x="8364704" y="2218083"/>
            <a:ext cx="397913" cy="2068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87692F46-B43D-4150-78F4-77A89BAAF902}"/>
              </a:ext>
            </a:extLst>
          </p:cNvPr>
          <p:cNvCxnSpPr>
            <a:cxnSpLocks/>
          </p:cNvCxnSpPr>
          <p:nvPr/>
        </p:nvCxnSpPr>
        <p:spPr>
          <a:xfrm>
            <a:off x="8441126" y="2237489"/>
            <a:ext cx="870200" cy="1874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7FFAB8D-2A4C-0977-20DF-86EF9DBFABFC}"/>
              </a:ext>
            </a:extLst>
          </p:cNvPr>
          <p:cNvSpPr/>
          <p:nvPr/>
        </p:nvSpPr>
        <p:spPr>
          <a:xfrm>
            <a:off x="8990059" y="1836499"/>
            <a:ext cx="587119" cy="407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B5CD12D-F1E9-6EEC-4C49-927C240842EE}"/>
              </a:ext>
            </a:extLst>
          </p:cNvPr>
          <p:cNvCxnSpPr>
            <a:cxnSpLocks/>
          </p:cNvCxnSpPr>
          <p:nvPr/>
        </p:nvCxnSpPr>
        <p:spPr>
          <a:xfrm>
            <a:off x="7452783" y="1493578"/>
            <a:ext cx="1684402" cy="2901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494C4BF-ACAC-2087-FC75-39ACF7FE7256}"/>
              </a:ext>
            </a:extLst>
          </p:cNvPr>
          <p:cNvCxnSpPr>
            <a:cxnSpLocks/>
          </p:cNvCxnSpPr>
          <p:nvPr/>
        </p:nvCxnSpPr>
        <p:spPr>
          <a:xfrm>
            <a:off x="7423778" y="1483366"/>
            <a:ext cx="2366961" cy="3404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382509BB-BC72-644D-A933-667741E35EAF}"/>
              </a:ext>
            </a:extLst>
          </p:cNvPr>
          <p:cNvSpPr/>
          <p:nvPr/>
        </p:nvSpPr>
        <p:spPr>
          <a:xfrm>
            <a:off x="9137185" y="1721720"/>
            <a:ext cx="130190" cy="1240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411B7A21-35FF-64D3-A3E2-673769C36D46}"/>
              </a:ext>
            </a:extLst>
          </p:cNvPr>
          <p:cNvCxnSpPr>
            <a:cxnSpLocks/>
          </p:cNvCxnSpPr>
          <p:nvPr/>
        </p:nvCxnSpPr>
        <p:spPr>
          <a:xfrm>
            <a:off x="7450551" y="1480828"/>
            <a:ext cx="3171129" cy="3430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72A28CCD-A49A-941A-E2C8-9128203AFBDF}"/>
              </a:ext>
            </a:extLst>
          </p:cNvPr>
          <p:cNvCxnSpPr>
            <a:cxnSpLocks/>
          </p:cNvCxnSpPr>
          <p:nvPr/>
        </p:nvCxnSpPr>
        <p:spPr>
          <a:xfrm>
            <a:off x="7446493" y="1495855"/>
            <a:ext cx="4061324" cy="2131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C9EFFF4-CF75-E675-9521-D60DD657DC05}"/>
              </a:ext>
            </a:extLst>
          </p:cNvPr>
          <p:cNvSpPr/>
          <p:nvPr/>
        </p:nvSpPr>
        <p:spPr>
          <a:xfrm>
            <a:off x="8374323" y="3139802"/>
            <a:ext cx="684000" cy="46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3452FA04-AABB-8078-48FB-CE329F54A6DB}"/>
              </a:ext>
            </a:extLst>
          </p:cNvPr>
          <p:cNvCxnSpPr>
            <a:cxnSpLocks/>
          </p:cNvCxnSpPr>
          <p:nvPr/>
        </p:nvCxnSpPr>
        <p:spPr>
          <a:xfrm flipH="1">
            <a:off x="8762617" y="2884050"/>
            <a:ext cx="670317" cy="2338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6CB6F0C-5AE1-A817-15A8-9AC3B2E6BBFA}"/>
              </a:ext>
            </a:extLst>
          </p:cNvPr>
          <p:cNvSpPr/>
          <p:nvPr/>
        </p:nvSpPr>
        <p:spPr>
          <a:xfrm>
            <a:off x="9092058" y="3161999"/>
            <a:ext cx="684000" cy="46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05CE0B-3124-858C-1662-B2424DBB149A}"/>
              </a:ext>
            </a:extLst>
          </p:cNvPr>
          <p:cNvSpPr/>
          <p:nvPr/>
        </p:nvSpPr>
        <p:spPr>
          <a:xfrm>
            <a:off x="9832276" y="3166129"/>
            <a:ext cx="993660" cy="46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38776098-E8E7-E626-73E3-072CB534F04A}"/>
              </a:ext>
            </a:extLst>
          </p:cNvPr>
          <p:cNvCxnSpPr>
            <a:cxnSpLocks/>
          </p:cNvCxnSpPr>
          <p:nvPr/>
        </p:nvCxnSpPr>
        <p:spPr>
          <a:xfrm flipH="1">
            <a:off x="9448503" y="2884050"/>
            <a:ext cx="6641" cy="2512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D8B6D91E-F007-9F01-4E12-45F851DA4BD9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9485042" y="2880809"/>
            <a:ext cx="844064" cy="285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E5BC1A47-7F8D-43EF-20FC-5B619695F83F}"/>
              </a:ext>
            </a:extLst>
          </p:cNvPr>
          <p:cNvCxnSpPr>
            <a:cxnSpLocks/>
          </p:cNvCxnSpPr>
          <p:nvPr/>
        </p:nvCxnSpPr>
        <p:spPr>
          <a:xfrm>
            <a:off x="9483673" y="2877569"/>
            <a:ext cx="1732742" cy="2811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B80C84BB-93F1-37FA-89D9-33D7116BCEA7}"/>
              </a:ext>
            </a:extLst>
          </p:cNvPr>
          <p:cNvSpPr/>
          <p:nvPr/>
        </p:nvSpPr>
        <p:spPr>
          <a:xfrm>
            <a:off x="10879336" y="3166402"/>
            <a:ext cx="902774" cy="46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B10E311-228E-18AB-AB24-B4891F1BB663}"/>
              </a:ext>
            </a:extLst>
          </p:cNvPr>
          <p:cNvSpPr/>
          <p:nvPr/>
        </p:nvSpPr>
        <p:spPr>
          <a:xfrm>
            <a:off x="9819577" y="3166129"/>
            <a:ext cx="993660" cy="46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47735B6-F9D3-14DB-8A2D-ED480B4E5F32}"/>
              </a:ext>
            </a:extLst>
          </p:cNvPr>
          <p:cNvSpPr/>
          <p:nvPr/>
        </p:nvSpPr>
        <p:spPr>
          <a:xfrm>
            <a:off x="10225260" y="2453221"/>
            <a:ext cx="529196" cy="46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ADD5223-A81C-BAF6-5A1E-5121C75DDCB9}"/>
              </a:ext>
            </a:extLst>
          </p:cNvPr>
          <p:cNvSpPr/>
          <p:nvPr/>
        </p:nvSpPr>
        <p:spPr>
          <a:xfrm>
            <a:off x="10813237" y="2453984"/>
            <a:ext cx="529196" cy="46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15535BD7-9A76-4B5D-03FC-9B5383329383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10773007" y="2314753"/>
            <a:ext cx="304828" cy="1392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97164CD6-6EC7-6B93-6CAA-F0E94AD5519D}"/>
              </a:ext>
            </a:extLst>
          </p:cNvPr>
          <p:cNvCxnSpPr>
            <a:cxnSpLocks/>
            <a:stCxn id="51" idx="2"/>
            <a:endCxn id="46" idx="0"/>
          </p:cNvCxnSpPr>
          <p:nvPr/>
        </p:nvCxnSpPr>
        <p:spPr>
          <a:xfrm flipH="1">
            <a:off x="10489858" y="2294331"/>
            <a:ext cx="251089" cy="158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17C370B-2F64-951A-E5BB-C2F829F96810}"/>
              </a:ext>
            </a:extLst>
          </p:cNvPr>
          <p:cNvSpPr/>
          <p:nvPr/>
        </p:nvSpPr>
        <p:spPr>
          <a:xfrm>
            <a:off x="9642502" y="1836500"/>
            <a:ext cx="587119" cy="2916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0204EB1-F5E3-0801-588E-DCC8D39014AE}"/>
              </a:ext>
            </a:extLst>
          </p:cNvPr>
          <p:cNvSpPr/>
          <p:nvPr/>
        </p:nvSpPr>
        <p:spPr>
          <a:xfrm>
            <a:off x="10265479" y="1829022"/>
            <a:ext cx="950936" cy="46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147F32C-85D6-E8CF-4600-372A0A375DE6}"/>
              </a:ext>
            </a:extLst>
          </p:cNvPr>
          <p:cNvCxnSpPr>
            <a:cxnSpLocks/>
          </p:cNvCxnSpPr>
          <p:nvPr/>
        </p:nvCxnSpPr>
        <p:spPr>
          <a:xfrm>
            <a:off x="7150502" y="1527086"/>
            <a:ext cx="7424" cy="22911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D4D5DE8-8754-F9F9-8FCB-5EE0C90A35B3}"/>
              </a:ext>
            </a:extLst>
          </p:cNvPr>
          <p:cNvSpPr/>
          <p:nvPr/>
        </p:nvSpPr>
        <p:spPr>
          <a:xfrm>
            <a:off x="6516870" y="3826768"/>
            <a:ext cx="1295171" cy="353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FD91D7C5-E7A5-B0CB-51AD-A90D47F95BE9}"/>
              </a:ext>
            </a:extLst>
          </p:cNvPr>
          <p:cNvSpPr/>
          <p:nvPr/>
        </p:nvSpPr>
        <p:spPr>
          <a:xfrm>
            <a:off x="7092831" y="4331723"/>
            <a:ext cx="130190" cy="1240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9E77556-4D5A-0549-6E93-BDCC56521293}"/>
              </a:ext>
            </a:extLst>
          </p:cNvPr>
          <p:cNvSpPr/>
          <p:nvPr/>
        </p:nvSpPr>
        <p:spPr>
          <a:xfrm>
            <a:off x="5501445" y="4455245"/>
            <a:ext cx="1015426" cy="439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946BE8B-8668-F713-70DC-7CFD9D46BBCD}"/>
              </a:ext>
            </a:extLst>
          </p:cNvPr>
          <p:cNvSpPr/>
          <p:nvPr/>
        </p:nvSpPr>
        <p:spPr>
          <a:xfrm>
            <a:off x="6578121" y="4459658"/>
            <a:ext cx="1151223" cy="439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1A3BF6E-468C-1A01-DC15-788E5263F619}"/>
              </a:ext>
            </a:extLst>
          </p:cNvPr>
          <p:cNvSpPr/>
          <p:nvPr/>
        </p:nvSpPr>
        <p:spPr>
          <a:xfrm>
            <a:off x="7927387" y="4455244"/>
            <a:ext cx="722543" cy="439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16B5FC71-AAC5-C47D-0741-C8259CAA8366}"/>
              </a:ext>
            </a:extLst>
          </p:cNvPr>
          <p:cNvSpPr/>
          <p:nvPr/>
        </p:nvSpPr>
        <p:spPr>
          <a:xfrm>
            <a:off x="8168866" y="4331722"/>
            <a:ext cx="130190" cy="1240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D4920B34-BDD9-4F11-A225-4C2B924382AF}"/>
              </a:ext>
            </a:extLst>
          </p:cNvPr>
          <p:cNvCxnSpPr>
            <a:cxnSpLocks/>
            <a:endCxn id="55" idx="0"/>
          </p:cNvCxnSpPr>
          <p:nvPr/>
        </p:nvCxnSpPr>
        <p:spPr>
          <a:xfrm flipH="1">
            <a:off x="6009158" y="4191011"/>
            <a:ext cx="1080734" cy="264234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219270F4-1EDA-CE48-B163-98F53DF15E20}"/>
              </a:ext>
            </a:extLst>
          </p:cNvPr>
          <p:cNvCxnSpPr>
            <a:cxnSpLocks/>
          </p:cNvCxnSpPr>
          <p:nvPr/>
        </p:nvCxnSpPr>
        <p:spPr>
          <a:xfrm>
            <a:off x="7150502" y="4197400"/>
            <a:ext cx="1018364" cy="196354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11E973A0-984A-BB45-0785-E94F52E3897D}"/>
              </a:ext>
            </a:extLst>
          </p:cNvPr>
          <p:cNvCxnSpPr>
            <a:cxnSpLocks/>
          </p:cNvCxnSpPr>
          <p:nvPr/>
        </p:nvCxnSpPr>
        <p:spPr>
          <a:xfrm>
            <a:off x="7138327" y="4201668"/>
            <a:ext cx="26128" cy="112471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367426C-90A5-01D6-1FA0-0C263BEAB128}"/>
              </a:ext>
            </a:extLst>
          </p:cNvPr>
          <p:cNvSpPr/>
          <p:nvPr/>
        </p:nvSpPr>
        <p:spPr>
          <a:xfrm>
            <a:off x="8347154" y="5083489"/>
            <a:ext cx="1576775" cy="369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982AEF7C-47CD-78A4-5D31-839ECC2444B8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7168512" y="1502625"/>
            <a:ext cx="1967030" cy="358086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48075F9-A6A3-1CCA-1769-ADB6A806DD19}"/>
              </a:ext>
            </a:extLst>
          </p:cNvPr>
          <p:cNvSpPr/>
          <p:nvPr/>
        </p:nvSpPr>
        <p:spPr>
          <a:xfrm>
            <a:off x="7993935" y="5738741"/>
            <a:ext cx="941162" cy="369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D779303-6FC3-4DC0-8D88-FE01F4ECB322}"/>
              </a:ext>
            </a:extLst>
          </p:cNvPr>
          <p:cNvSpPr/>
          <p:nvPr/>
        </p:nvSpPr>
        <p:spPr>
          <a:xfrm>
            <a:off x="9265184" y="5749578"/>
            <a:ext cx="1277309" cy="369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8682C59C-9B60-CDAA-1640-0CB25F84B6CE}"/>
              </a:ext>
            </a:extLst>
          </p:cNvPr>
          <p:cNvCxnSpPr>
            <a:cxnSpLocks/>
          </p:cNvCxnSpPr>
          <p:nvPr/>
        </p:nvCxnSpPr>
        <p:spPr>
          <a:xfrm>
            <a:off x="9188485" y="5458843"/>
            <a:ext cx="643791" cy="279898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Connecteur droit 130">
            <a:extLst>
              <a:ext uri="{FF2B5EF4-FFF2-40B4-BE49-F238E27FC236}">
                <a16:creationId xmlns:a16="http://schemas.microsoft.com/office/drawing/2014/main" id="{8F97B8E8-2879-7435-0E23-A8143A46AA8C}"/>
              </a:ext>
            </a:extLst>
          </p:cNvPr>
          <p:cNvCxnSpPr>
            <a:cxnSpLocks/>
            <a:endCxn id="128" idx="0"/>
          </p:cNvCxnSpPr>
          <p:nvPr/>
        </p:nvCxnSpPr>
        <p:spPr>
          <a:xfrm flipH="1">
            <a:off x="8464516" y="5445277"/>
            <a:ext cx="627459" cy="293464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Arc 131">
            <a:extLst>
              <a:ext uri="{FF2B5EF4-FFF2-40B4-BE49-F238E27FC236}">
                <a16:creationId xmlns:a16="http://schemas.microsoft.com/office/drawing/2014/main" id="{DB3749F6-EE98-4824-A015-AD0615157F20}"/>
              </a:ext>
            </a:extLst>
          </p:cNvPr>
          <p:cNvSpPr/>
          <p:nvPr/>
        </p:nvSpPr>
        <p:spPr>
          <a:xfrm rot="8066166">
            <a:off x="8836065" y="5027407"/>
            <a:ext cx="511820" cy="57309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22EB383-41B5-1FB7-D826-1163B12E82CC}"/>
              </a:ext>
            </a:extLst>
          </p:cNvPr>
          <p:cNvSpPr/>
          <p:nvPr/>
        </p:nvSpPr>
        <p:spPr>
          <a:xfrm>
            <a:off x="3930619" y="5073384"/>
            <a:ext cx="1260762" cy="369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7548899F-B28D-0430-6582-AB0B66DA1035}"/>
              </a:ext>
            </a:extLst>
          </p:cNvPr>
          <p:cNvCxnSpPr>
            <a:cxnSpLocks/>
          </p:cNvCxnSpPr>
          <p:nvPr/>
        </p:nvCxnSpPr>
        <p:spPr>
          <a:xfrm flipH="1">
            <a:off x="3939071" y="5427530"/>
            <a:ext cx="591271" cy="269764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5EB4119-6C6C-6577-CB45-35C6DFD4E4F9}"/>
              </a:ext>
            </a:extLst>
          </p:cNvPr>
          <p:cNvSpPr/>
          <p:nvPr/>
        </p:nvSpPr>
        <p:spPr>
          <a:xfrm>
            <a:off x="3286732" y="5715041"/>
            <a:ext cx="1197964" cy="544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FFB1298-A2B8-8354-C212-AB8D3043500C}"/>
              </a:ext>
            </a:extLst>
          </p:cNvPr>
          <p:cNvSpPr/>
          <p:nvPr/>
        </p:nvSpPr>
        <p:spPr>
          <a:xfrm>
            <a:off x="4672931" y="5715040"/>
            <a:ext cx="1197964" cy="544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E0031438-8FD8-6B54-7BC6-C69DA90B0F66}"/>
              </a:ext>
            </a:extLst>
          </p:cNvPr>
          <p:cNvCxnSpPr>
            <a:cxnSpLocks/>
            <a:stCxn id="133" idx="2"/>
          </p:cNvCxnSpPr>
          <p:nvPr/>
        </p:nvCxnSpPr>
        <p:spPr>
          <a:xfrm>
            <a:off x="4561000" y="5442677"/>
            <a:ext cx="677497" cy="254617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Arc 137">
            <a:extLst>
              <a:ext uri="{FF2B5EF4-FFF2-40B4-BE49-F238E27FC236}">
                <a16:creationId xmlns:a16="http://schemas.microsoft.com/office/drawing/2014/main" id="{A227700F-9F3F-62BA-C7E2-59442E74EBFE}"/>
              </a:ext>
            </a:extLst>
          </p:cNvPr>
          <p:cNvSpPr/>
          <p:nvPr/>
        </p:nvSpPr>
        <p:spPr>
          <a:xfrm rot="8066166">
            <a:off x="4289762" y="5047179"/>
            <a:ext cx="511820" cy="57309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4CEE5B6-B4AD-0B85-8B95-FBB70E959D4F}"/>
              </a:ext>
            </a:extLst>
          </p:cNvPr>
          <p:cNvSpPr/>
          <p:nvPr/>
        </p:nvSpPr>
        <p:spPr>
          <a:xfrm>
            <a:off x="4086257" y="6499121"/>
            <a:ext cx="1000750" cy="544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DE7A606-73BA-F9C6-AB39-B5438D7D2979}"/>
              </a:ext>
            </a:extLst>
          </p:cNvPr>
          <p:cNvSpPr/>
          <p:nvPr/>
        </p:nvSpPr>
        <p:spPr>
          <a:xfrm>
            <a:off x="2744317" y="7379099"/>
            <a:ext cx="757819" cy="544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FD86CC8-9ABA-0164-CB28-1B23C5106D48}"/>
              </a:ext>
            </a:extLst>
          </p:cNvPr>
          <p:cNvSpPr/>
          <p:nvPr/>
        </p:nvSpPr>
        <p:spPr>
          <a:xfrm>
            <a:off x="3747422" y="7379098"/>
            <a:ext cx="782920" cy="544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AB1F361-CFD9-29FB-B7E1-542B2712408F}"/>
              </a:ext>
            </a:extLst>
          </p:cNvPr>
          <p:cNvSpPr/>
          <p:nvPr/>
        </p:nvSpPr>
        <p:spPr>
          <a:xfrm>
            <a:off x="4646930" y="7379097"/>
            <a:ext cx="1070402" cy="544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4D0DF56-3433-F2EE-761E-CA8A436F7437}"/>
              </a:ext>
            </a:extLst>
          </p:cNvPr>
          <p:cNvSpPr/>
          <p:nvPr/>
        </p:nvSpPr>
        <p:spPr>
          <a:xfrm>
            <a:off x="5928319" y="7387613"/>
            <a:ext cx="1210008" cy="544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2D129EC1-D111-DA0F-6C22-9DBB47739BFD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3123227" y="7034720"/>
            <a:ext cx="1395862" cy="344379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B65F1780-A070-38D7-3501-C0B62FFFED5C}"/>
              </a:ext>
            </a:extLst>
          </p:cNvPr>
          <p:cNvCxnSpPr>
            <a:cxnSpLocks/>
            <a:endCxn id="141" idx="0"/>
          </p:cNvCxnSpPr>
          <p:nvPr/>
        </p:nvCxnSpPr>
        <p:spPr>
          <a:xfrm flipH="1">
            <a:off x="4138882" y="7058042"/>
            <a:ext cx="395739" cy="321056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7ACDAE9B-73CF-4851-2892-9E608BEC117F}"/>
              </a:ext>
            </a:extLst>
          </p:cNvPr>
          <p:cNvCxnSpPr>
            <a:cxnSpLocks/>
            <a:endCxn id="142" idx="0"/>
          </p:cNvCxnSpPr>
          <p:nvPr/>
        </p:nvCxnSpPr>
        <p:spPr>
          <a:xfrm>
            <a:off x="4539283" y="7085679"/>
            <a:ext cx="642848" cy="293418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10F54699-EB0C-ACEB-5F3E-BD450577BDC9}"/>
              </a:ext>
            </a:extLst>
          </p:cNvPr>
          <p:cNvCxnSpPr>
            <a:cxnSpLocks/>
            <a:endCxn id="143" idx="0"/>
          </p:cNvCxnSpPr>
          <p:nvPr/>
        </p:nvCxnSpPr>
        <p:spPr>
          <a:xfrm>
            <a:off x="4586632" y="7047064"/>
            <a:ext cx="1946691" cy="340549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Arc 147">
            <a:extLst>
              <a:ext uri="{FF2B5EF4-FFF2-40B4-BE49-F238E27FC236}">
                <a16:creationId xmlns:a16="http://schemas.microsoft.com/office/drawing/2014/main" id="{817A2A54-731D-13ED-8009-ADD698EFC6E3}"/>
              </a:ext>
            </a:extLst>
          </p:cNvPr>
          <p:cNvSpPr/>
          <p:nvPr/>
        </p:nvSpPr>
        <p:spPr>
          <a:xfrm rot="8066166">
            <a:off x="4289763" y="6613315"/>
            <a:ext cx="511820" cy="57309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1F88E3DC-DDF4-A9A6-A2F7-8C5D27AC9FAB}"/>
              </a:ext>
            </a:extLst>
          </p:cNvPr>
          <p:cNvCxnSpPr>
            <a:stCxn id="6" idx="2"/>
          </p:cNvCxnSpPr>
          <p:nvPr/>
        </p:nvCxnSpPr>
        <p:spPr>
          <a:xfrm>
            <a:off x="2952654" y="2890238"/>
            <a:ext cx="1577688" cy="2183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>
            <a:extLst>
              <a:ext uri="{FF2B5EF4-FFF2-40B4-BE49-F238E27FC236}">
                <a16:creationId xmlns:a16="http://schemas.microsoft.com/office/drawing/2014/main" id="{B2B88F53-F8D5-18BA-902B-CADB8EB96C9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575063" y="2706441"/>
            <a:ext cx="20757" cy="2287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>
            <a:extLst>
              <a:ext uri="{FF2B5EF4-FFF2-40B4-BE49-F238E27FC236}">
                <a16:creationId xmlns:a16="http://schemas.microsoft.com/office/drawing/2014/main" id="{AB53DDAB-2C35-27BB-8A5D-2B99367C56CE}"/>
              </a:ext>
            </a:extLst>
          </p:cNvPr>
          <p:cNvCxnSpPr>
            <a:cxnSpLocks/>
            <a:endCxn id="139" idx="0"/>
          </p:cNvCxnSpPr>
          <p:nvPr/>
        </p:nvCxnSpPr>
        <p:spPr>
          <a:xfrm>
            <a:off x="4580351" y="5472994"/>
            <a:ext cx="6281" cy="1026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ZoneTexte 216">
            <a:extLst>
              <a:ext uri="{FF2B5EF4-FFF2-40B4-BE49-F238E27FC236}">
                <a16:creationId xmlns:a16="http://schemas.microsoft.com/office/drawing/2014/main" id="{A13BC50E-792A-AF60-1815-AAED9C750325}"/>
              </a:ext>
            </a:extLst>
          </p:cNvPr>
          <p:cNvSpPr txBox="1"/>
          <p:nvPr/>
        </p:nvSpPr>
        <p:spPr>
          <a:xfrm>
            <a:off x="2492279" y="1527086"/>
            <a:ext cx="159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 err="1"/>
              <a:t>Capability</a:t>
            </a:r>
            <a:endParaRPr lang="fr-FR" b="1" i="1" u="sng" dirty="0"/>
          </a:p>
          <a:p>
            <a:r>
              <a:rPr lang="fr-FR" b="1" i="1" u="sng" dirty="0"/>
              <a:t>layer</a:t>
            </a:r>
          </a:p>
        </p:txBody>
      </p:sp>
      <p:sp>
        <p:nvSpPr>
          <p:cNvPr id="219" name="ZoneTexte 218">
            <a:extLst>
              <a:ext uri="{FF2B5EF4-FFF2-40B4-BE49-F238E27FC236}">
                <a16:creationId xmlns:a16="http://schemas.microsoft.com/office/drawing/2014/main" id="{8FD431BB-B372-EF5C-A2BE-38083EA26B56}"/>
              </a:ext>
            </a:extLst>
          </p:cNvPr>
          <p:cNvSpPr txBox="1"/>
          <p:nvPr/>
        </p:nvSpPr>
        <p:spPr>
          <a:xfrm>
            <a:off x="2441570" y="3849979"/>
            <a:ext cx="1827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/>
              <a:t>Operating</a:t>
            </a:r>
          </a:p>
          <a:p>
            <a:r>
              <a:rPr lang="fr-FR" b="1" i="1" u="sng" dirty="0" err="1"/>
              <a:t>Envirenement</a:t>
            </a:r>
            <a:endParaRPr lang="fr-FR" b="1" i="1" u="sng" dirty="0"/>
          </a:p>
          <a:p>
            <a:r>
              <a:rPr lang="fr-FR" b="1" i="1" u="sng" dirty="0"/>
              <a:t>Layer</a:t>
            </a:r>
          </a:p>
        </p:txBody>
      </p:sp>
      <p:sp>
        <p:nvSpPr>
          <p:cNvPr id="220" name="ZoneTexte 219">
            <a:extLst>
              <a:ext uri="{FF2B5EF4-FFF2-40B4-BE49-F238E27FC236}">
                <a16:creationId xmlns:a16="http://schemas.microsoft.com/office/drawing/2014/main" id="{A42112F5-D382-69E0-723A-0FD6C24D86EE}"/>
              </a:ext>
            </a:extLst>
          </p:cNvPr>
          <p:cNvSpPr txBox="1"/>
          <p:nvPr/>
        </p:nvSpPr>
        <p:spPr>
          <a:xfrm>
            <a:off x="2417609" y="5010894"/>
            <a:ext cx="1827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/>
              <a:t>Domain</a:t>
            </a:r>
          </a:p>
          <a:p>
            <a:r>
              <a:rPr lang="fr-FR" b="1" i="1" u="sng" dirty="0" err="1"/>
              <a:t>Technology</a:t>
            </a:r>
            <a:endParaRPr lang="fr-FR" b="1" i="1" u="sng" dirty="0"/>
          </a:p>
          <a:p>
            <a:r>
              <a:rPr lang="fr-FR" b="1" i="1" u="sng" dirty="0"/>
              <a:t>Layer</a:t>
            </a:r>
          </a:p>
        </p:txBody>
      </p:sp>
      <p:sp>
        <p:nvSpPr>
          <p:cNvPr id="221" name="ZoneTexte 220">
            <a:extLst>
              <a:ext uri="{FF2B5EF4-FFF2-40B4-BE49-F238E27FC236}">
                <a16:creationId xmlns:a16="http://schemas.microsoft.com/office/drawing/2014/main" id="{56E59BE4-DC40-B767-51B8-B9C34FD5DE8F}"/>
              </a:ext>
            </a:extLst>
          </p:cNvPr>
          <p:cNvSpPr txBox="1"/>
          <p:nvPr/>
        </p:nvSpPr>
        <p:spPr>
          <a:xfrm>
            <a:off x="2407237" y="6425991"/>
            <a:ext cx="1827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 err="1"/>
              <a:t>Implemntation</a:t>
            </a:r>
            <a:endParaRPr lang="fr-FR" b="1" i="1" u="sng" dirty="0"/>
          </a:p>
          <a:p>
            <a:r>
              <a:rPr lang="fr-FR" b="1" i="1" u="sng" dirty="0"/>
              <a:t>Technique</a:t>
            </a:r>
          </a:p>
          <a:p>
            <a:r>
              <a:rPr lang="fr-FR" b="1" i="1" u="sng" dirty="0"/>
              <a:t>Layer</a:t>
            </a: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B006A009-652D-CF70-E6E6-80E0B5049AC7}"/>
              </a:ext>
            </a:extLst>
          </p:cNvPr>
          <p:cNvSpPr txBox="1"/>
          <p:nvPr/>
        </p:nvSpPr>
        <p:spPr>
          <a:xfrm>
            <a:off x="11330971" y="1586829"/>
            <a:ext cx="24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FABB58B4-A79D-E6D6-F829-C694A9CC5511}"/>
              </a:ext>
            </a:extLst>
          </p:cNvPr>
          <p:cNvSpPr/>
          <p:nvPr/>
        </p:nvSpPr>
        <p:spPr>
          <a:xfrm>
            <a:off x="8762617" y="6499121"/>
            <a:ext cx="2947602" cy="14330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4" name="ZoneTexte 223">
            <a:extLst>
              <a:ext uri="{FF2B5EF4-FFF2-40B4-BE49-F238E27FC236}">
                <a16:creationId xmlns:a16="http://schemas.microsoft.com/office/drawing/2014/main" id="{1418C999-2C78-A236-51F9-20A17A8545B3}"/>
              </a:ext>
            </a:extLst>
          </p:cNvPr>
          <p:cNvSpPr txBox="1"/>
          <p:nvPr/>
        </p:nvSpPr>
        <p:spPr>
          <a:xfrm>
            <a:off x="8791139" y="6434251"/>
            <a:ext cx="1593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/>
              <a:t>Legend</a:t>
            </a:r>
            <a:endParaRPr lang="fr-FR" sz="1400" b="1" dirty="0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17FF9BE-A998-7505-9553-B9AE2D8D7118}"/>
              </a:ext>
            </a:extLst>
          </p:cNvPr>
          <p:cNvSpPr/>
          <p:nvPr/>
        </p:nvSpPr>
        <p:spPr>
          <a:xfrm>
            <a:off x="8876226" y="6699420"/>
            <a:ext cx="700952" cy="3233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4D11E769-D05D-9386-1335-C5C7E3A78835}"/>
              </a:ext>
            </a:extLst>
          </p:cNvPr>
          <p:cNvSpPr/>
          <p:nvPr/>
        </p:nvSpPr>
        <p:spPr>
          <a:xfrm>
            <a:off x="9819577" y="6720313"/>
            <a:ext cx="700952" cy="3233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9E1FCA2-53DB-A6B0-5D15-3A2002E24FF9}"/>
              </a:ext>
            </a:extLst>
          </p:cNvPr>
          <p:cNvSpPr/>
          <p:nvPr/>
        </p:nvSpPr>
        <p:spPr>
          <a:xfrm>
            <a:off x="8941550" y="7452968"/>
            <a:ext cx="700952" cy="279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E3B968E2-3B0D-EC40-789C-376223AAFAAE}"/>
              </a:ext>
            </a:extLst>
          </p:cNvPr>
          <p:cNvSpPr/>
          <p:nvPr/>
        </p:nvSpPr>
        <p:spPr>
          <a:xfrm>
            <a:off x="9776058" y="7463233"/>
            <a:ext cx="700952" cy="279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9" name="Ellipse 228">
            <a:extLst>
              <a:ext uri="{FF2B5EF4-FFF2-40B4-BE49-F238E27FC236}">
                <a16:creationId xmlns:a16="http://schemas.microsoft.com/office/drawing/2014/main" id="{0064E3CF-DC18-3E7D-078A-A2338E076ADE}"/>
              </a:ext>
            </a:extLst>
          </p:cNvPr>
          <p:cNvSpPr/>
          <p:nvPr/>
        </p:nvSpPr>
        <p:spPr>
          <a:xfrm>
            <a:off x="10096281" y="6592626"/>
            <a:ext cx="130190" cy="1240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0" name="Connecteur droit 229">
            <a:extLst>
              <a:ext uri="{FF2B5EF4-FFF2-40B4-BE49-F238E27FC236}">
                <a16:creationId xmlns:a16="http://schemas.microsoft.com/office/drawing/2014/main" id="{B9B2A37D-84ED-C21E-5899-FB52EBA84A0D}"/>
              </a:ext>
            </a:extLst>
          </p:cNvPr>
          <p:cNvCxnSpPr>
            <a:cxnSpLocks/>
            <a:endCxn id="227" idx="0"/>
          </p:cNvCxnSpPr>
          <p:nvPr/>
        </p:nvCxnSpPr>
        <p:spPr>
          <a:xfrm flipH="1">
            <a:off x="9292026" y="7149345"/>
            <a:ext cx="350476" cy="303623"/>
          </a:xfrm>
          <a:prstGeom prst="lin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1" name="Connecteur droit 230">
            <a:extLst>
              <a:ext uri="{FF2B5EF4-FFF2-40B4-BE49-F238E27FC236}">
                <a16:creationId xmlns:a16="http://schemas.microsoft.com/office/drawing/2014/main" id="{E8632E07-C41D-6565-591A-EBC86415990A}"/>
              </a:ext>
            </a:extLst>
          </p:cNvPr>
          <p:cNvCxnSpPr>
            <a:cxnSpLocks/>
          </p:cNvCxnSpPr>
          <p:nvPr/>
        </p:nvCxnSpPr>
        <p:spPr>
          <a:xfrm flipH="1" flipV="1">
            <a:off x="9644978" y="7134126"/>
            <a:ext cx="468797" cy="321825"/>
          </a:xfrm>
          <a:prstGeom prst="lin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2" name="Arc 231">
            <a:extLst>
              <a:ext uri="{FF2B5EF4-FFF2-40B4-BE49-F238E27FC236}">
                <a16:creationId xmlns:a16="http://schemas.microsoft.com/office/drawing/2014/main" id="{735A6FED-EB0F-4CFF-69AB-32DF7F1D4C3C}"/>
              </a:ext>
            </a:extLst>
          </p:cNvPr>
          <p:cNvSpPr/>
          <p:nvPr/>
        </p:nvSpPr>
        <p:spPr>
          <a:xfrm rot="8066166">
            <a:off x="9491676" y="6840108"/>
            <a:ext cx="381552" cy="483834"/>
          </a:xfrm>
          <a:prstGeom prst="arc">
            <a:avLst>
              <a:gd name="adj1" fmla="val 16488522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3" name="Connecteur droit 232">
            <a:extLst>
              <a:ext uri="{FF2B5EF4-FFF2-40B4-BE49-F238E27FC236}">
                <a16:creationId xmlns:a16="http://schemas.microsoft.com/office/drawing/2014/main" id="{11E340D1-A7C2-3912-9F41-71BE56B58B22}"/>
              </a:ext>
            </a:extLst>
          </p:cNvPr>
          <p:cNvCxnSpPr>
            <a:cxnSpLocks/>
          </p:cNvCxnSpPr>
          <p:nvPr/>
        </p:nvCxnSpPr>
        <p:spPr>
          <a:xfrm flipH="1">
            <a:off x="10879336" y="6670641"/>
            <a:ext cx="586800" cy="0"/>
          </a:xfrm>
          <a:prstGeom prst="lin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4" name="ZoneTexte 233">
            <a:extLst>
              <a:ext uri="{FF2B5EF4-FFF2-40B4-BE49-F238E27FC236}">
                <a16:creationId xmlns:a16="http://schemas.microsoft.com/office/drawing/2014/main" id="{1B790509-77B8-C07D-5C64-47471153DF7E}"/>
              </a:ext>
            </a:extLst>
          </p:cNvPr>
          <p:cNvSpPr txBox="1"/>
          <p:nvPr/>
        </p:nvSpPr>
        <p:spPr>
          <a:xfrm>
            <a:off x="10724854" y="6693844"/>
            <a:ext cx="1108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/>
              <a:t>Composed</a:t>
            </a:r>
            <a:r>
              <a:rPr lang="fr-FR" sz="1050" b="1" dirty="0"/>
              <a:t> of</a:t>
            </a:r>
          </a:p>
        </p:txBody>
      </p:sp>
      <p:sp>
        <p:nvSpPr>
          <p:cNvPr id="235" name="ZoneTexte 234">
            <a:extLst>
              <a:ext uri="{FF2B5EF4-FFF2-40B4-BE49-F238E27FC236}">
                <a16:creationId xmlns:a16="http://schemas.microsoft.com/office/drawing/2014/main" id="{03476263-CDEF-F988-92B6-FDE091AE81D3}"/>
              </a:ext>
            </a:extLst>
          </p:cNvPr>
          <p:cNvSpPr txBox="1"/>
          <p:nvPr/>
        </p:nvSpPr>
        <p:spPr>
          <a:xfrm>
            <a:off x="8956260" y="7706223"/>
            <a:ext cx="13937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/>
              <a:t>Alternative </a:t>
            </a:r>
            <a:r>
              <a:rPr lang="fr-FR" sz="1050" b="1" dirty="0" err="1"/>
              <a:t>Feature</a:t>
            </a:r>
            <a:endParaRPr lang="fr-FR" sz="1050" b="1" dirty="0"/>
          </a:p>
        </p:txBody>
      </p:sp>
      <p:sp>
        <p:nvSpPr>
          <p:cNvPr id="236" name="ZoneTexte 235">
            <a:extLst>
              <a:ext uri="{FF2B5EF4-FFF2-40B4-BE49-F238E27FC236}">
                <a16:creationId xmlns:a16="http://schemas.microsoft.com/office/drawing/2014/main" id="{66C870BE-8AA2-122C-ED2C-C5DAC3F48849}"/>
              </a:ext>
            </a:extLst>
          </p:cNvPr>
          <p:cNvSpPr txBox="1"/>
          <p:nvPr/>
        </p:nvSpPr>
        <p:spPr>
          <a:xfrm>
            <a:off x="8795280" y="6969866"/>
            <a:ext cx="11085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/>
              <a:t>Mandatory</a:t>
            </a:r>
            <a:endParaRPr lang="fr-FR" sz="1050" b="1" dirty="0"/>
          </a:p>
          <a:p>
            <a:r>
              <a:rPr lang="fr-FR" sz="1050" b="1" dirty="0" err="1"/>
              <a:t>Feature</a:t>
            </a:r>
            <a:endParaRPr lang="fr-FR" sz="1050" b="1" dirty="0"/>
          </a:p>
        </p:txBody>
      </p:sp>
      <p:sp>
        <p:nvSpPr>
          <p:cNvPr id="237" name="ZoneTexte 236">
            <a:extLst>
              <a:ext uri="{FF2B5EF4-FFF2-40B4-BE49-F238E27FC236}">
                <a16:creationId xmlns:a16="http://schemas.microsoft.com/office/drawing/2014/main" id="{96BD72F8-76C6-9E14-1E45-6178691DA142}"/>
              </a:ext>
            </a:extLst>
          </p:cNvPr>
          <p:cNvSpPr txBox="1"/>
          <p:nvPr/>
        </p:nvSpPr>
        <p:spPr>
          <a:xfrm>
            <a:off x="9929902" y="7034720"/>
            <a:ext cx="11085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/>
              <a:t>Optional</a:t>
            </a:r>
            <a:endParaRPr lang="fr-FR" sz="1050" b="1" dirty="0"/>
          </a:p>
          <a:p>
            <a:r>
              <a:rPr lang="fr-FR" sz="1050" b="1" dirty="0" err="1"/>
              <a:t>Feature</a:t>
            </a:r>
            <a:endParaRPr lang="fr-FR" sz="1050" b="1" dirty="0"/>
          </a:p>
        </p:txBody>
      </p:sp>
      <p:cxnSp>
        <p:nvCxnSpPr>
          <p:cNvPr id="238" name="Connecteur droit 237">
            <a:extLst>
              <a:ext uri="{FF2B5EF4-FFF2-40B4-BE49-F238E27FC236}">
                <a16:creationId xmlns:a16="http://schemas.microsoft.com/office/drawing/2014/main" id="{5C14AA2A-7765-EE05-302A-749731EAFD5A}"/>
              </a:ext>
            </a:extLst>
          </p:cNvPr>
          <p:cNvCxnSpPr>
            <a:cxnSpLocks/>
          </p:cNvCxnSpPr>
          <p:nvPr/>
        </p:nvCxnSpPr>
        <p:spPr>
          <a:xfrm flipH="1">
            <a:off x="10879336" y="7651379"/>
            <a:ext cx="586800" cy="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9" name="ZoneTexte 238">
            <a:extLst>
              <a:ext uri="{FF2B5EF4-FFF2-40B4-BE49-F238E27FC236}">
                <a16:creationId xmlns:a16="http://schemas.microsoft.com/office/drawing/2014/main" id="{DC427EAD-A903-6FC8-4767-FF12970F5AC8}"/>
              </a:ext>
            </a:extLst>
          </p:cNvPr>
          <p:cNvSpPr txBox="1"/>
          <p:nvPr/>
        </p:nvSpPr>
        <p:spPr>
          <a:xfrm>
            <a:off x="10610220" y="7120139"/>
            <a:ext cx="11085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/>
              <a:t>generalization</a:t>
            </a:r>
            <a:r>
              <a:rPr lang="fr-FR" sz="1050" b="1" dirty="0"/>
              <a:t>/</a:t>
            </a:r>
            <a:r>
              <a:rPr lang="fr-FR" sz="1050" b="1" dirty="0" err="1"/>
              <a:t>specialisation</a:t>
            </a:r>
            <a:endParaRPr lang="fr-FR" sz="1050" b="1" dirty="0"/>
          </a:p>
        </p:txBody>
      </p:sp>
      <p:cxnSp>
        <p:nvCxnSpPr>
          <p:cNvPr id="240" name="Connecteur droit 239">
            <a:extLst>
              <a:ext uri="{FF2B5EF4-FFF2-40B4-BE49-F238E27FC236}">
                <a16:creationId xmlns:a16="http://schemas.microsoft.com/office/drawing/2014/main" id="{14D1F890-9FCE-7FB0-60CC-6D5B4E7DAB4A}"/>
              </a:ext>
            </a:extLst>
          </p:cNvPr>
          <p:cNvCxnSpPr>
            <a:cxnSpLocks/>
          </p:cNvCxnSpPr>
          <p:nvPr/>
        </p:nvCxnSpPr>
        <p:spPr>
          <a:xfrm flipH="1">
            <a:off x="10879336" y="7032034"/>
            <a:ext cx="586800" cy="0"/>
          </a:xfrm>
          <a:prstGeom prst="lin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1" name="Connecteur droit 240">
            <a:extLst>
              <a:ext uri="{FF2B5EF4-FFF2-40B4-BE49-F238E27FC236}">
                <a16:creationId xmlns:a16="http://schemas.microsoft.com/office/drawing/2014/main" id="{52E305DD-0C36-B4E5-10AB-A0F9A30FC095}"/>
              </a:ext>
            </a:extLst>
          </p:cNvPr>
          <p:cNvCxnSpPr>
            <a:cxnSpLocks/>
          </p:cNvCxnSpPr>
          <p:nvPr/>
        </p:nvCxnSpPr>
        <p:spPr>
          <a:xfrm flipH="1">
            <a:off x="10879336" y="7136024"/>
            <a:ext cx="586800" cy="0"/>
          </a:xfrm>
          <a:prstGeom prst="lin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2" name="Ellipse 241">
            <a:extLst>
              <a:ext uri="{FF2B5EF4-FFF2-40B4-BE49-F238E27FC236}">
                <a16:creationId xmlns:a16="http://schemas.microsoft.com/office/drawing/2014/main" id="{E88E4275-E9EB-E5D4-4922-36CE5790814C}"/>
              </a:ext>
            </a:extLst>
          </p:cNvPr>
          <p:cNvSpPr/>
          <p:nvPr/>
        </p:nvSpPr>
        <p:spPr>
          <a:xfrm>
            <a:off x="11145394" y="6988824"/>
            <a:ext cx="72000" cy="7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D1017DAB-2AED-F5F0-2F6E-4B81E7B5C022}"/>
              </a:ext>
            </a:extLst>
          </p:cNvPr>
          <p:cNvSpPr/>
          <p:nvPr/>
        </p:nvSpPr>
        <p:spPr>
          <a:xfrm>
            <a:off x="11070358" y="3065926"/>
            <a:ext cx="130190" cy="1240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Freeform 50">
            <a:extLst>
              <a:ext uri="{FF2B5EF4-FFF2-40B4-BE49-F238E27FC236}">
                <a16:creationId xmlns:a16="http://schemas.microsoft.com/office/drawing/2014/main" id="{60652E97-F6C5-4DC0-8AD8-61FF40F0003C}"/>
              </a:ext>
            </a:extLst>
          </p:cNvPr>
          <p:cNvSpPr>
            <a:spLocks noEditPoints="1"/>
          </p:cNvSpPr>
          <p:nvPr/>
        </p:nvSpPr>
        <p:spPr bwMode="auto">
          <a:xfrm>
            <a:off x="3936897" y="9061409"/>
            <a:ext cx="144000" cy="144000"/>
          </a:xfrm>
          <a:custGeom>
            <a:avLst/>
            <a:gdLst>
              <a:gd name="T0" fmla="*/ 322088 w 256"/>
              <a:gd name="T1" fmla="*/ 420688 h 256"/>
              <a:gd name="T2" fmla="*/ 322088 w 256"/>
              <a:gd name="T3" fmla="*/ 381249 h 256"/>
              <a:gd name="T4" fmla="*/ 381248 w 256"/>
              <a:gd name="T5" fmla="*/ 322089 h 256"/>
              <a:gd name="T6" fmla="*/ 400967 w 256"/>
              <a:gd name="T7" fmla="*/ 302370 h 256"/>
              <a:gd name="T8" fmla="*/ 420687 w 256"/>
              <a:gd name="T9" fmla="*/ 400968 h 256"/>
              <a:gd name="T10" fmla="*/ 400967 w 256"/>
              <a:gd name="T11" fmla="*/ 157758 h 256"/>
              <a:gd name="T12" fmla="*/ 420687 w 256"/>
              <a:gd name="T13" fmla="*/ 243210 h 256"/>
              <a:gd name="T14" fmla="*/ 381248 w 256"/>
              <a:gd name="T15" fmla="*/ 243210 h 256"/>
              <a:gd name="T16" fmla="*/ 400967 w 256"/>
              <a:gd name="T17" fmla="*/ 157758 h 256"/>
              <a:gd name="T18" fmla="*/ 381248 w 256"/>
              <a:gd name="T19" fmla="*/ 98599 h 256"/>
              <a:gd name="T20" fmla="*/ 381248 w 256"/>
              <a:gd name="T21" fmla="*/ 39440 h 256"/>
              <a:gd name="T22" fmla="*/ 302369 w 256"/>
              <a:gd name="T23" fmla="*/ 19720 h 256"/>
              <a:gd name="T24" fmla="*/ 400967 w 256"/>
              <a:gd name="T25" fmla="*/ 0 h 256"/>
              <a:gd name="T26" fmla="*/ 420687 w 256"/>
              <a:gd name="T27" fmla="*/ 98599 h 256"/>
              <a:gd name="T28" fmla="*/ 243210 w 256"/>
              <a:gd name="T29" fmla="*/ 420688 h 256"/>
              <a:gd name="T30" fmla="*/ 157758 w 256"/>
              <a:gd name="T31" fmla="*/ 400968 h 256"/>
              <a:gd name="T32" fmla="*/ 243210 w 256"/>
              <a:gd name="T33" fmla="*/ 381249 h 256"/>
              <a:gd name="T34" fmla="*/ 243210 w 256"/>
              <a:gd name="T35" fmla="*/ 420688 h 256"/>
              <a:gd name="T36" fmla="*/ 177477 w 256"/>
              <a:gd name="T37" fmla="*/ 39440 h 256"/>
              <a:gd name="T38" fmla="*/ 177477 w 256"/>
              <a:gd name="T39" fmla="*/ 0 h 256"/>
              <a:gd name="T40" fmla="*/ 262929 w 256"/>
              <a:gd name="T41" fmla="*/ 19720 h 256"/>
              <a:gd name="T42" fmla="*/ 98599 w 256"/>
              <a:gd name="T43" fmla="*/ 420688 h 256"/>
              <a:gd name="T44" fmla="*/ 0 w 256"/>
              <a:gd name="T45" fmla="*/ 400968 h 256"/>
              <a:gd name="T46" fmla="*/ 19720 w 256"/>
              <a:gd name="T47" fmla="*/ 302370 h 256"/>
              <a:gd name="T48" fmla="*/ 39439 w 256"/>
              <a:gd name="T49" fmla="*/ 381249 h 256"/>
              <a:gd name="T50" fmla="*/ 118318 w 256"/>
              <a:gd name="T51" fmla="*/ 400968 h 256"/>
              <a:gd name="T52" fmla="*/ 39439 w 256"/>
              <a:gd name="T53" fmla="*/ 177478 h 256"/>
              <a:gd name="T54" fmla="*/ 19720 w 256"/>
              <a:gd name="T55" fmla="*/ 262930 h 256"/>
              <a:gd name="T56" fmla="*/ 0 w 256"/>
              <a:gd name="T57" fmla="*/ 177478 h 256"/>
              <a:gd name="T58" fmla="*/ 39439 w 256"/>
              <a:gd name="T59" fmla="*/ 177478 h 256"/>
              <a:gd name="T60" fmla="*/ 98599 w 256"/>
              <a:gd name="T61" fmla="*/ 39440 h 256"/>
              <a:gd name="T62" fmla="*/ 39439 w 256"/>
              <a:gd name="T63" fmla="*/ 98599 h 256"/>
              <a:gd name="T64" fmla="*/ 0 w 256"/>
              <a:gd name="T65" fmla="*/ 98599 h 256"/>
              <a:gd name="T66" fmla="*/ 0 w 256"/>
              <a:gd name="T67" fmla="*/ 19720 h 256"/>
              <a:gd name="T68" fmla="*/ 98599 w 256"/>
              <a:gd name="T69" fmla="*/ 0 h 256"/>
              <a:gd name="T70" fmla="*/ 98599 w 256"/>
              <a:gd name="T71" fmla="*/ 39440 h 25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48" y="256"/>
                </a:move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moveTo>
                  <a:pt x="24" y="10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58" name="Freeform 30">
            <a:extLst>
              <a:ext uri="{FF2B5EF4-FFF2-40B4-BE49-F238E27FC236}">
                <a16:creationId xmlns:a16="http://schemas.microsoft.com/office/drawing/2014/main" id="{4AA15D50-2D18-3428-4F75-2F5F14DFC724}"/>
              </a:ext>
            </a:extLst>
          </p:cNvPr>
          <p:cNvSpPr>
            <a:spLocks noEditPoints="1"/>
          </p:cNvSpPr>
          <p:nvPr/>
        </p:nvSpPr>
        <p:spPr bwMode="auto">
          <a:xfrm>
            <a:off x="3927372" y="8867421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7AF8E734-9628-4D7B-3E9B-AA05CD498D64}"/>
              </a:ext>
            </a:extLst>
          </p:cNvPr>
          <p:cNvSpPr txBox="1"/>
          <p:nvPr/>
        </p:nvSpPr>
        <p:spPr>
          <a:xfrm>
            <a:off x="2504771" y="8476652"/>
            <a:ext cx="21786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effectLst/>
              </a:rPr>
              <a:t>KnowledgeElements</a:t>
            </a:r>
            <a:endParaRPr lang="fr-FR" sz="1600" b="1" dirty="0"/>
          </a:p>
        </p:txBody>
      </p:sp>
      <p:sp>
        <p:nvSpPr>
          <p:cNvPr id="164" name="Rectangle 39">
            <a:extLst>
              <a:ext uri="{FF2B5EF4-FFF2-40B4-BE49-F238E27FC236}">
                <a16:creationId xmlns:a16="http://schemas.microsoft.com/office/drawing/2014/main" id="{5D4FB17D-E3EE-212D-2016-38523F073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107" y="8842622"/>
            <a:ext cx="1065997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100" dirty="0">
                <a:effectLst/>
              </a:rPr>
              <a:t>Answer 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100" dirty="0">
                <a:effectLst/>
              </a:rPr>
              <a:t>Assessment 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100" dirty="0">
                <a:effectLst/>
              </a:rPr>
              <a:t>Skill 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kern="100" dirty="0">
                <a:effectLst/>
              </a:rPr>
              <a:t>Earned Pix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100" dirty="0">
                <a:effectLst/>
              </a:rPr>
              <a:t>User 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100" dirty="0">
                <a:effectLst/>
              </a:rPr>
              <a:t>Competence 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effectLst/>
              </a:rPr>
              <a:t>Status</a:t>
            </a:r>
            <a:endParaRPr lang="en-US" sz="1200" kern="100" dirty="0"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5" name="Freeform 30">
            <a:extLst>
              <a:ext uri="{FF2B5EF4-FFF2-40B4-BE49-F238E27FC236}">
                <a16:creationId xmlns:a16="http://schemas.microsoft.com/office/drawing/2014/main" id="{160957E6-62EE-511A-77E9-F1F7069F081E}"/>
              </a:ext>
            </a:extLst>
          </p:cNvPr>
          <p:cNvSpPr>
            <a:spLocks noEditPoints="1"/>
          </p:cNvSpPr>
          <p:nvPr/>
        </p:nvSpPr>
        <p:spPr bwMode="auto">
          <a:xfrm>
            <a:off x="3927372" y="9257946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66" name="Freeform 30">
            <a:extLst>
              <a:ext uri="{FF2B5EF4-FFF2-40B4-BE49-F238E27FC236}">
                <a16:creationId xmlns:a16="http://schemas.microsoft.com/office/drawing/2014/main" id="{8FA3D11F-D89F-580F-E69A-B50324A18C65}"/>
              </a:ext>
            </a:extLst>
          </p:cNvPr>
          <p:cNvSpPr>
            <a:spLocks noEditPoints="1"/>
          </p:cNvSpPr>
          <p:nvPr/>
        </p:nvSpPr>
        <p:spPr bwMode="auto">
          <a:xfrm>
            <a:off x="3927372" y="9438921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67" name="Freeform 30">
            <a:extLst>
              <a:ext uri="{FF2B5EF4-FFF2-40B4-BE49-F238E27FC236}">
                <a16:creationId xmlns:a16="http://schemas.microsoft.com/office/drawing/2014/main" id="{9E9771CA-CBEE-75E8-DBD7-0A51CCE6362B}"/>
              </a:ext>
            </a:extLst>
          </p:cNvPr>
          <p:cNvSpPr>
            <a:spLocks noEditPoints="1"/>
          </p:cNvSpPr>
          <p:nvPr/>
        </p:nvSpPr>
        <p:spPr bwMode="auto">
          <a:xfrm>
            <a:off x="3917847" y="9619896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68" name="Freeform 30">
            <a:extLst>
              <a:ext uri="{FF2B5EF4-FFF2-40B4-BE49-F238E27FC236}">
                <a16:creationId xmlns:a16="http://schemas.microsoft.com/office/drawing/2014/main" id="{2CB65595-3B4D-6781-58D6-5B761A0D33A7}"/>
              </a:ext>
            </a:extLst>
          </p:cNvPr>
          <p:cNvSpPr>
            <a:spLocks noEditPoints="1"/>
          </p:cNvSpPr>
          <p:nvPr/>
        </p:nvSpPr>
        <p:spPr bwMode="auto">
          <a:xfrm>
            <a:off x="3917847" y="9791346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69" name="Freeform 30">
            <a:extLst>
              <a:ext uri="{FF2B5EF4-FFF2-40B4-BE49-F238E27FC236}">
                <a16:creationId xmlns:a16="http://schemas.microsoft.com/office/drawing/2014/main" id="{C4CA5749-1C7A-C2E1-ECC0-B7E6F91E01A8}"/>
              </a:ext>
            </a:extLst>
          </p:cNvPr>
          <p:cNvSpPr>
            <a:spLocks noEditPoints="1"/>
          </p:cNvSpPr>
          <p:nvPr/>
        </p:nvSpPr>
        <p:spPr bwMode="auto">
          <a:xfrm>
            <a:off x="3917847" y="9953271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70" name="ZoneTexte 169">
            <a:extLst>
              <a:ext uri="{FF2B5EF4-FFF2-40B4-BE49-F238E27FC236}">
                <a16:creationId xmlns:a16="http://schemas.microsoft.com/office/drawing/2014/main" id="{2E57AB45-9406-9FA5-0685-C9F9E26755A4}"/>
              </a:ext>
            </a:extLst>
          </p:cNvPr>
          <p:cNvSpPr txBox="1"/>
          <p:nvPr/>
        </p:nvSpPr>
        <p:spPr>
          <a:xfrm>
            <a:off x="5197951" y="8469639"/>
            <a:ext cx="20142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</a:rPr>
              <a:t>Answers</a:t>
            </a:r>
            <a:endParaRPr lang="fr-FR" sz="1600" b="1" dirty="0"/>
          </a:p>
        </p:txBody>
      </p:sp>
      <p:sp>
        <p:nvSpPr>
          <p:cNvPr id="171" name="Freeform 50">
            <a:extLst>
              <a:ext uri="{FF2B5EF4-FFF2-40B4-BE49-F238E27FC236}">
                <a16:creationId xmlns:a16="http://schemas.microsoft.com/office/drawing/2014/main" id="{A13019AB-C969-A8EE-1821-D536187B74DD}"/>
              </a:ext>
            </a:extLst>
          </p:cNvPr>
          <p:cNvSpPr>
            <a:spLocks noEditPoints="1"/>
          </p:cNvSpPr>
          <p:nvPr/>
        </p:nvSpPr>
        <p:spPr bwMode="auto">
          <a:xfrm>
            <a:off x="6477038" y="9021345"/>
            <a:ext cx="144000" cy="144000"/>
          </a:xfrm>
          <a:custGeom>
            <a:avLst/>
            <a:gdLst>
              <a:gd name="T0" fmla="*/ 322088 w 256"/>
              <a:gd name="T1" fmla="*/ 420688 h 256"/>
              <a:gd name="T2" fmla="*/ 322088 w 256"/>
              <a:gd name="T3" fmla="*/ 381249 h 256"/>
              <a:gd name="T4" fmla="*/ 381248 w 256"/>
              <a:gd name="T5" fmla="*/ 322089 h 256"/>
              <a:gd name="T6" fmla="*/ 400967 w 256"/>
              <a:gd name="T7" fmla="*/ 302370 h 256"/>
              <a:gd name="T8" fmla="*/ 420687 w 256"/>
              <a:gd name="T9" fmla="*/ 400968 h 256"/>
              <a:gd name="T10" fmla="*/ 400967 w 256"/>
              <a:gd name="T11" fmla="*/ 157758 h 256"/>
              <a:gd name="T12" fmla="*/ 420687 w 256"/>
              <a:gd name="T13" fmla="*/ 243210 h 256"/>
              <a:gd name="T14" fmla="*/ 381248 w 256"/>
              <a:gd name="T15" fmla="*/ 243210 h 256"/>
              <a:gd name="T16" fmla="*/ 400967 w 256"/>
              <a:gd name="T17" fmla="*/ 157758 h 256"/>
              <a:gd name="T18" fmla="*/ 381248 w 256"/>
              <a:gd name="T19" fmla="*/ 98599 h 256"/>
              <a:gd name="T20" fmla="*/ 381248 w 256"/>
              <a:gd name="T21" fmla="*/ 39440 h 256"/>
              <a:gd name="T22" fmla="*/ 302369 w 256"/>
              <a:gd name="T23" fmla="*/ 19720 h 256"/>
              <a:gd name="T24" fmla="*/ 400967 w 256"/>
              <a:gd name="T25" fmla="*/ 0 h 256"/>
              <a:gd name="T26" fmla="*/ 420687 w 256"/>
              <a:gd name="T27" fmla="*/ 98599 h 256"/>
              <a:gd name="T28" fmla="*/ 243210 w 256"/>
              <a:gd name="T29" fmla="*/ 420688 h 256"/>
              <a:gd name="T30" fmla="*/ 157758 w 256"/>
              <a:gd name="T31" fmla="*/ 400968 h 256"/>
              <a:gd name="T32" fmla="*/ 243210 w 256"/>
              <a:gd name="T33" fmla="*/ 381249 h 256"/>
              <a:gd name="T34" fmla="*/ 243210 w 256"/>
              <a:gd name="T35" fmla="*/ 420688 h 256"/>
              <a:gd name="T36" fmla="*/ 177477 w 256"/>
              <a:gd name="T37" fmla="*/ 39440 h 256"/>
              <a:gd name="T38" fmla="*/ 177477 w 256"/>
              <a:gd name="T39" fmla="*/ 0 h 256"/>
              <a:gd name="T40" fmla="*/ 262929 w 256"/>
              <a:gd name="T41" fmla="*/ 19720 h 256"/>
              <a:gd name="T42" fmla="*/ 98599 w 256"/>
              <a:gd name="T43" fmla="*/ 420688 h 256"/>
              <a:gd name="T44" fmla="*/ 0 w 256"/>
              <a:gd name="T45" fmla="*/ 400968 h 256"/>
              <a:gd name="T46" fmla="*/ 19720 w 256"/>
              <a:gd name="T47" fmla="*/ 302370 h 256"/>
              <a:gd name="T48" fmla="*/ 39439 w 256"/>
              <a:gd name="T49" fmla="*/ 381249 h 256"/>
              <a:gd name="T50" fmla="*/ 118318 w 256"/>
              <a:gd name="T51" fmla="*/ 400968 h 256"/>
              <a:gd name="T52" fmla="*/ 39439 w 256"/>
              <a:gd name="T53" fmla="*/ 177478 h 256"/>
              <a:gd name="T54" fmla="*/ 19720 w 256"/>
              <a:gd name="T55" fmla="*/ 262930 h 256"/>
              <a:gd name="T56" fmla="*/ 0 w 256"/>
              <a:gd name="T57" fmla="*/ 177478 h 256"/>
              <a:gd name="T58" fmla="*/ 39439 w 256"/>
              <a:gd name="T59" fmla="*/ 177478 h 256"/>
              <a:gd name="T60" fmla="*/ 98599 w 256"/>
              <a:gd name="T61" fmla="*/ 39440 h 256"/>
              <a:gd name="T62" fmla="*/ 39439 w 256"/>
              <a:gd name="T63" fmla="*/ 98599 h 256"/>
              <a:gd name="T64" fmla="*/ 0 w 256"/>
              <a:gd name="T65" fmla="*/ 98599 h 256"/>
              <a:gd name="T66" fmla="*/ 0 w 256"/>
              <a:gd name="T67" fmla="*/ 19720 h 256"/>
              <a:gd name="T68" fmla="*/ 98599 w 256"/>
              <a:gd name="T69" fmla="*/ 0 h 256"/>
              <a:gd name="T70" fmla="*/ 98599 w 256"/>
              <a:gd name="T71" fmla="*/ 39440 h 25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48" y="256"/>
                </a:move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moveTo>
                  <a:pt x="24" y="10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72" name="Freeform 30">
            <a:extLst>
              <a:ext uri="{FF2B5EF4-FFF2-40B4-BE49-F238E27FC236}">
                <a16:creationId xmlns:a16="http://schemas.microsoft.com/office/drawing/2014/main" id="{22088E1D-671F-0F68-2F4D-0E470083D0E7}"/>
              </a:ext>
            </a:extLst>
          </p:cNvPr>
          <p:cNvSpPr>
            <a:spLocks noEditPoints="1"/>
          </p:cNvSpPr>
          <p:nvPr/>
        </p:nvSpPr>
        <p:spPr bwMode="auto">
          <a:xfrm>
            <a:off x="6467513" y="8827357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73" name="Rectangle 39">
            <a:extLst>
              <a:ext uri="{FF2B5EF4-FFF2-40B4-BE49-F238E27FC236}">
                <a16:creationId xmlns:a16="http://schemas.microsoft.com/office/drawing/2014/main" id="{8ACBB4E1-C849-D76F-50E7-4C5F1A38C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248" y="8802558"/>
            <a:ext cx="1086836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100" dirty="0">
                <a:effectLst/>
              </a:rPr>
              <a:t>ID</a:t>
            </a:r>
          </a:p>
          <a:p>
            <a:pPr lvl="0"/>
            <a:r>
              <a:rPr lang="en-US" sz="1200" kern="100" dirty="0"/>
              <a:t>Value</a:t>
            </a:r>
          </a:p>
          <a:p>
            <a:pPr lvl="0"/>
            <a:r>
              <a:rPr lang="en-US" sz="1200" kern="100" dirty="0"/>
              <a:t>Result</a:t>
            </a:r>
          </a:p>
          <a:p>
            <a:pPr lvl="0"/>
            <a:r>
              <a:rPr lang="fr-FR" altLang="fr-FR" sz="1200" kern="100" dirty="0" err="1"/>
              <a:t>Result</a:t>
            </a:r>
            <a:r>
              <a:rPr lang="fr-FR" altLang="fr-FR" sz="1200" kern="100" dirty="0"/>
              <a:t> Details</a:t>
            </a:r>
          </a:p>
          <a:p>
            <a:pPr lvl="0"/>
            <a:r>
              <a:rPr lang="en-US" altLang="fr-FR" sz="1200" kern="100" dirty="0"/>
              <a:t>Challenge ID</a:t>
            </a:r>
          </a:p>
          <a:p>
            <a:pPr lvl="0"/>
            <a:r>
              <a:rPr lang="en-US" altLang="fr-FR" sz="1200" kern="100" dirty="0"/>
              <a:t>Assessment ID </a:t>
            </a:r>
          </a:p>
          <a:p>
            <a:pPr lvl="0"/>
            <a:r>
              <a:rPr lang="en-US" altLang="fr-FR" sz="1200" kern="100" dirty="0"/>
              <a:t>Created At</a:t>
            </a:r>
          </a:p>
          <a:p>
            <a:pPr lvl="0"/>
            <a:r>
              <a:rPr lang="en-US" altLang="fr-FR" sz="1200" kern="100" dirty="0"/>
              <a:t>Updated At </a:t>
            </a:r>
          </a:p>
          <a:p>
            <a:pPr lvl="0"/>
            <a:r>
              <a:rPr lang="en-US" altLang="fr-FR" sz="1200" kern="100" dirty="0"/>
              <a:t>Time Out</a:t>
            </a:r>
          </a:p>
          <a:p>
            <a:pPr lvl="0"/>
            <a:r>
              <a:rPr lang="en-US" altLang="fr-FR" sz="1200" kern="100" dirty="0"/>
              <a:t>Time Spent</a:t>
            </a:r>
          </a:p>
          <a:p>
            <a:pPr lvl="0"/>
            <a:r>
              <a:rPr lang="en-US" altLang="fr-FR" sz="1200" kern="100" dirty="0"/>
              <a:t>Is Focused Out </a:t>
            </a:r>
          </a:p>
          <a:p>
            <a:pPr lvl="0"/>
            <a:r>
              <a:rPr lang="en-US" altLang="fr-FR" sz="1200" kern="100" dirty="0" err="1"/>
              <a:t>IsBeta</a:t>
            </a:r>
            <a:endParaRPr lang="en-US" altLang="fr-FR" sz="1200" kern="100" dirty="0"/>
          </a:p>
          <a:p>
            <a:pPr lvl="0"/>
            <a:r>
              <a:rPr lang="fr-FR" altLang="fr-FR" sz="1200" kern="100" dirty="0"/>
              <a:t> </a:t>
            </a:r>
          </a:p>
        </p:txBody>
      </p:sp>
      <p:sp>
        <p:nvSpPr>
          <p:cNvPr id="174" name="Freeform 30">
            <a:extLst>
              <a:ext uri="{FF2B5EF4-FFF2-40B4-BE49-F238E27FC236}">
                <a16:creationId xmlns:a16="http://schemas.microsoft.com/office/drawing/2014/main" id="{3B954300-3968-288D-060F-EDC0B39AF6A9}"/>
              </a:ext>
            </a:extLst>
          </p:cNvPr>
          <p:cNvSpPr>
            <a:spLocks noEditPoints="1"/>
          </p:cNvSpPr>
          <p:nvPr/>
        </p:nvSpPr>
        <p:spPr bwMode="auto">
          <a:xfrm>
            <a:off x="6467513" y="9217882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75" name="Freeform 30">
            <a:extLst>
              <a:ext uri="{FF2B5EF4-FFF2-40B4-BE49-F238E27FC236}">
                <a16:creationId xmlns:a16="http://schemas.microsoft.com/office/drawing/2014/main" id="{A0DC76F8-7B91-230E-0D53-3965CD860948}"/>
              </a:ext>
            </a:extLst>
          </p:cNvPr>
          <p:cNvSpPr>
            <a:spLocks noEditPoints="1"/>
          </p:cNvSpPr>
          <p:nvPr/>
        </p:nvSpPr>
        <p:spPr bwMode="auto">
          <a:xfrm>
            <a:off x="6467513" y="9398857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76" name="Freeform 30">
            <a:extLst>
              <a:ext uri="{FF2B5EF4-FFF2-40B4-BE49-F238E27FC236}">
                <a16:creationId xmlns:a16="http://schemas.microsoft.com/office/drawing/2014/main" id="{B68250AA-8C4D-8873-12C3-A0E00C47B1A8}"/>
              </a:ext>
            </a:extLst>
          </p:cNvPr>
          <p:cNvSpPr>
            <a:spLocks noEditPoints="1"/>
          </p:cNvSpPr>
          <p:nvPr/>
        </p:nvSpPr>
        <p:spPr bwMode="auto">
          <a:xfrm>
            <a:off x="6457988" y="9579832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77" name="Freeform 30">
            <a:extLst>
              <a:ext uri="{FF2B5EF4-FFF2-40B4-BE49-F238E27FC236}">
                <a16:creationId xmlns:a16="http://schemas.microsoft.com/office/drawing/2014/main" id="{9A418BBF-D42B-6883-D204-4CCEBC8C9F3E}"/>
              </a:ext>
            </a:extLst>
          </p:cNvPr>
          <p:cNvSpPr>
            <a:spLocks noEditPoints="1"/>
          </p:cNvSpPr>
          <p:nvPr/>
        </p:nvSpPr>
        <p:spPr bwMode="auto">
          <a:xfrm>
            <a:off x="6457988" y="9751282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78" name="Freeform 30">
            <a:extLst>
              <a:ext uri="{FF2B5EF4-FFF2-40B4-BE49-F238E27FC236}">
                <a16:creationId xmlns:a16="http://schemas.microsoft.com/office/drawing/2014/main" id="{C3B5420C-7563-5296-9C7F-D2869346B5FD}"/>
              </a:ext>
            </a:extLst>
          </p:cNvPr>
          <p:cNvSpPr>
            <a:spLocks noEditPoints="1"/>
          </p:cNvSpPr>
          <p:nvPr/>
        </p:nvSpPr>
        <p:spPr bwMode="auto">
          <a:xfrm>
            <a:off x="6457988" y="9913207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79" name="ZoneTexte 178">
            <a:extLst>
              <a:ext uri="{FF2B5EF4-FFF2-40B4-BE49-F238E27FC236}">
                <a16:creationId xmlns:a16="http://schemas.microsoft.com/office/drawing/2014/main" id="{03C2ABD8-1529-ECF5-1240-F951F8BBA822}"/>
              </a:ext>
            </a:extLst>
          </p:cNvPr>
          <p:cNvSpPr txBox="1"/>
          <p:nvPr/>
        </p:nvSpPr>
        <p:spPr>
          <a:xfrm>
            <a:off x="7291936" y="8467849"/>
            <a:ext cx="20142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</a:rPr>
              <a:t>Assessments</a:t>
            </a:r>
            <a:endParaRPr lang="fr-FR" sz="1600" b="1" dirty="0"/>
          </a:p>
        </p:txBody>
      </p:sp>
      <p:sp>
        <p:nvSpPr>
          <p:cNvPr id="180" name="Freeform 50">
            <a:extLst>
              <a:ext uri="{FF2B5EF4-FFF2-40B4-BE49-F238E27FC236}">
                <a16:creationId xmlns:a16="http://schemas.microsoft.com/office/drawing/2014/main" id="{7700BE1A-D1FD-B3EF-1A71-1E1D59EACE88}"/>
              </a:ext>
            </a:extLst>
          </p:cNvPr>
          <p:cNvSpPr>
            <a:spLocks noEditPoints="1"/>
          </p:cNvSpPr>
          <p:nvPr/>
        </p:nvSpPr>
        <p:spPr bwMode="auto">
          <a:xfrm>
            <a:off x="9256823" y="9010030"/>
            <a:ext cx="144000" cy="144000"/>
          </a:xfrm>
          <a:custGeom>
            <a:avLst/>
            <a:gdLst>
              <a:gd name="T0" fmla="*/ 322088 w 256"/>
              <a:gd name="T1" fmla="*/ 420688 h 256"/>
              <a:gd name="T2" fmla="*/ 322088 w 256"/>
              <a:gd name="T3" fmla="*/ 381249 h 256"/>
              <a:gd name="T4" fmla="*/ 381248 w 256"/>
              <a:gd name="T5" fmla="*/ 322089 h 256"/>
              <a:gd name="T6" fmla="*/ 400967 w 256"/>
              <a:gd name="T7" fmla="*/ 302370 h 256"/>
              <a:gd name="T8" fmla="*/ 420687 w 256"/>
              <a:gd name="T9" fmla="*/ 400968 h 256"/>
              <a:gd name="T10" fmla="*/ 400967 w 256"/>
              <a:gd name="T11" fmla="*/ 157758 h 256"/>
              <a:gd name="T12" fmla="*/ 420687 w 256"/>
              <a:gd name="T13" fmla="*/ 243210 h 256"/>
              <a:gd name="T14" fmla="*/ 381248 w 256"/>
              <a:gd name="T15" fmla="*/ 243210 h 256"/>
              <a:gd name="T16" fmla="*/ 400967 w 256"/>
              <a:gd name="T17" fmla="*/ 157758 h 256"/>
              <a:gd name="T18" fmla="*/ 381248 w 256"/>
              <a:gd name="T19" fmla="*/ 98599 h 256"/>
              <a:gd name="T20" fmla="*/ 381248 w 256"/>
              <a:gd name="T21" fmla="*/ 39440 h 256"/>
              <a:gd name="T22" fmla="*/ 302369 w 256"/>
              <a:gd name="T23" fmla="*/ 19720 h 256"/>
              <a:gd name="T24" fmla="*/ 400967 w 256"/>
              <a:gd name="T25" fmla="*/ 0 h 256"/>
              <a:gd name="T26" fmla="*/ 420687 w 256"/>
              <a:gd name="T27" fmla="*/ 98599 h 256"/>
              <a:gd name="T28" fmla="*/ 243210 w 256"/>
              <a:gd name="T29" fmla="*/ 420688 h 256"/>
              <a:gd name="T30" fmla="*/ 157758 w 256"/>
              <a:gd name="T31" fmla="*/ 400968 h 256"/>
              <a:gd name="T32" fmla="*/ 243210 w 256"/>
              <a:gd name="T33" fmla="*/ 381249 h 256"/>
              <a:gd name="T34" fmla="*/ 243210 w 256"/>
              <a:gd name="T35" fmla="*/ 420688 h 256"/>
              <a:gd name="T36" fmla="*/ 177477 w 256"/>
              <a:gd name="T37" fmla="*/ 39440 h 256"/>
              <a:gd name="T38" fmla="*/ 177477 w 256"/>
              <a:gd name="T39" fmla="*/ 0 h 256"/>
              <a:gd name="T40" fmla="*/ 262929 w 256"/>
              <a:gd name="T41" fmla="*/ 19720 h 256"/>
              <a:gd name="T42" fmla="*/ 98599 w 256"/>
              <a:gd name="T43" fmla="*/ 420688 h 256"/>
              <a:gd name="T44" fmla="*/ 0 w 256"/>
              <a:gd name="T45" fmla="*/ 400968 h 256"/>
              <a:gd name="T46" fmla="*/ 19720 w 256"/>
              <a:gd name="T47" fmla="*/ 302370 h 256"/>
              <a:gd name="T48" fmla="*/ 39439 w 256"/>
              <a:gd name="T49" fmla="*/ 381249 h 256"/>
              <a:gd name="T50" fmla="*/ 118318 w 256"/>
              <a:gd name="T51" fmla="*/ 400968 h 256"/>
              <a:gd name="T52" fmla="*/ 39439 w 256"/>
              <a:gd name="T53" fmla="*/ 177478 h 256"/>
              <a:gd name="T54" fmla="*/ 19720 w 256"/>
              <a:gd name="T55" fmla="*/ 262930 h 256"/>
              <a:gd name="T56" fmla="*/ 0 w 256"/>
              <a:gd name="T57" fmla="*/ 177478 h 256"/>
              <a:gd name="T58" fmla="*/ 39439 w 256"/>
              <a:gd name="T59" fmla="*/ 177478 h 256"/>
              <a:gd name="T60" fmla="*/ 98599 w 256"/>
              <a:gd name="T61" fmla="*/ 39440 h 256"/>
              <a:gd name="T62" fmla="*/ 39439 w 256"/>
              <a:gd name="T63" fmla="*/ 98599 h 256"/>
              <a:gd name="T64" fmla="*/ 0 w 256"/>
              <a:gd name="T65" fmla="*/ 98599 h 256"/>
              <a:gd name="T66" fmla="*/ 0 w 256"/>
              <a:gd name="T67" fmla="*/ 19720 h 256"/>
              <a:gd name="T68" fmla="*/ 98599 w 256"/>
              <a:gd name="T69" fmla="*/ 0 h 256"/>
              <a:gd name="T70" fmla="*/ 98599 w 256"/>
              <a:gd name="T71" fmla="*/ 39440 h 25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48" y="256"/>
                </a:move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moveTo>
                  <a:pt x="24" y="10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81" name="Freeform 30">
            <a:extLst>
              <a:ext uri="{FF2B5EF4-FFF2-40B4-BE49-F238E27FC236}">
                <a16:creationId xmlns:a16="http://schemas.microsoft.com/office/drawing/2014/main" id="{E8A00D53-9A20-50BC-E774-9FEED4B2D361}"/>
              </a:ext>
            </a:extLst>
          </p:cNvPr>
          <p:cNvSpPr>
            <a:spLocks noEditPoints="1"/>
          </p:cNvSpPr>
          <p:nvPr/>
        </p:nvSpPr>
        <p:spPr bwMode="auto">
          <a:xfrm>
            <a:off x="9247298" y="8816042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82" name="Rectangle 39">
            <a:extLst>
              <a:ext uri="{FF2B5EF4-FFF2-40B4-BE49-F238E27FC236}">
                <a16:creationId xmlns:a16="http://schemas.microsoft.com/office/drawing/2014/main" id="{31FDF514-9B56-EB16-A5D0-0605F0AC4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233" y="8791243"/>
            <a:ext cx="1780937" cy="2766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t" hangingPunct="1">
              <a:lnSpc>
                <a:spcPct val="107000"/>
              </a:lnSpc>
              <a:spcAft>
                <a:spcPts val="0"/>
              </a:spcAft>
            </a:pPr>
            <a:r>
              <a:rPr lang="fr-FR" sz="1200" kern="100" dirty="0"/>
              <a:t>Course ID</a:t>
            </a:r>
          </a:p>
          <a:p>
            <a:pPr eaLnBrk="1" fontAlgn="t" hangingPunct="1">
              <a:lnSpc>
                <a:spcPct val="107000"/>
              </a:lnSpc>
              <a:spcAft>
                <a:spcPts val="0"/>
              </a:spcAft>
            </a:pPr>
            <a:r>
              <a:rPr lang="fr-FR" sz="1200" kern="100" dirty="0" err="1"/>
              <a:t>Created</a:t>
            </a:r>
            <a:r>
              <a:rPr lang="fr-FR" sz="1200" kern="100" dirty="0"/>
              <a:t> At</a:t>
            </a:r>
          </a:p>
          <a:p>
            <a:pPr eaLnBrk="1" fontAlgn="t" hangingPunct="1">
              <a:lnSpc>
                <a:spcPct val="107000"/>
              </a:lnSpc>
              <a:spcAft>
                <a:spcPts val="0"/>
              </a:spcAft>
            </a:pPr>
            <a:r>
              <a:rPr lang="fr-FR" sz="1200" kern="100" dirty="0" err="1"/>
              <a:t>Updated</a:t>
            </a:r>
            <a:r>
              <a:rPr lang="fr-FR" sz="1200" kern="100" dirty="0"/>
              <a:t> At</a:t>
            </a:r>
          </a:p>
          <a:p>
            <a:pPr eaLnBrk="1" fontAlgn="t" hangingPunct="1">
              <a:lnSpc>
                <a:spcPct val="107000"/>
              </a:lnSpc>
              <a:spcAft>
                <a:spcPts val="0"/>
              </a:spcAft>
            </a:pPr>
            <a:r>
              <a:rPr lang="fr-FR" sz="1200" kern="100" dirty="0"/>
              <a:t>User ID</a:t>
            </a:r>
          </a:p>
          <a:p>
            <a:pPr eaLnBrk="1" fontAlgn="t" hangingPunct="1">
              <a:lnSpc>
                <a:spcPct val="107000"/>
              </a:lnSpc>
              <a:spcAft>
                <a:spcPts val="0"/>
              </a:spcAft>
            </a:pPr>
            <a:r>
              <a:rPr lang="fr-FR" sz="1200" kern="100" dirty="0"/>
              <a:t>Type</a:t>
            </a:r>
          </a:p>
          <a:p>
            <a:pPr eaLnBrk="1" fontAlgn="t" hangingPunct="1">
              <a:lnSpc>
                <a:spcPct val="107000"/>
              </a:lnSpc>
              <a:spcAft>
                <a:spcPts val="0"/>
              </a:spcAft>
            </a:pPr>
            <a:r>
              <a:rPr lang="fr-FR" sz="1200" kern="100" dirty="0"/>
              <a:t>State</a:t>
            </a:r>
          </a:p>
          <a:p>
            <a:pPr eaLnBrk="1" fontAlgn="t" hangingPunct="1">
              <a:lnSpc>
                <a:spcPct val="107000"/>
              </a:lnSpc>
              <a:spcAft>
                <a:spcPts val="0"/>
              </a:spcAft>
            </a:pPr>
            <a:r>
              <a:rPr lang="fr-FR" sz="1200" kern="100" dirty="0" err="1"/>
              <a:t>Competence</a:t>
            </a:r>
            <a:r>
              <a:rPr lang="fr-FR" sz="1200" kern="100" dirty="0"/>
              <a:t> ID</a:t>
            </a:r>
          </a:p>
          <a:p>
            <a:pPr eaLnBrk="1" fontAlgn="t" hangingPunct="1">
              <a:lnSpc>
                <a:spcPct val="107000"/>
              </a:lnSpc>
              <a:spcAft>
                <a:spcPts val="0"/>
              </a:spcAft>
            </a:pPr>
            <a:r>
              <a:rPr lang="fr-FR" sz="1200" kern="100" dirty="0"/>
              <a:t>Is </a:t>
            </a:r>
            <a:r>
              <a:rPr lang="fr-FR" sz="1200" kern="100" dirty="0" err="1"/>
              <a:t>Improving</a:t>
            </a:r>
            <a:endParaRPr lang="fr-FR" sz="1200" kern="100" dirty="0"/>
          </a:p>
          <a:p>
            <a:pPr eaLnBrk="1" fontAlgn="t" hangingPunct="1">
              <a:lnSpc>
                <a:spcPct val="107000"/>
              </a:lnSpc>
              <a:spcAft>
                <a:spcPts val="0"/>
              </a:spcAft>
            </a:pPr>
            <a:r>
              <a:rPr lang="fr-FR" sz="1200" kern="100" dirty="0"/>
              <a:t>Campaign Participation ID</a:t>
            </a:r>
          </a:p>
          <a:p>
            <a:pPr eaLnBrk="1" fontAlgn="t" hangingPunct="1">
              <a:lnSpc>
                <a:spcPct val="107000"/>
              </a:lnSpc>
              <a:spcAft>
                <a:spcPts val="0"/>
              </a:spcAft>
            </a:pPr>
            <a:r>
              <a:rPr lang="fr-FR" sz="1200" kern="100" dirty="0"/>
              <a:t>Certification Course ID</a:t>
            </a:r>
          </a:p>
          <a:p>
            <a:pPr eaLnBrk="1" fontAlgn="t" hangingPunct="1">
              <a:lnSpc>
                <a:spcPct val="107000"/>
              </a:lnSpc>
              <a:spcAft>
                <a:spcPts val="0"/>
              </a:spcAft>
            </a:pPr>
            <a:r>
              <a:rPr lang="fr-FR" sz="1200" kern="100" dirty="0"/>
              <a:t>Last Question Date</a:t>
            </a:r>
          </a:p>
          <a:p>
            <a:pPr eaLnBrk="1" fontAlgn="t" hangingPunct="1">
              <a:lnSpc>
                <a:spcPct val="107000"/>
              </a:lnSpc>
              <a:spcAft>
                <a:spcPts val="0"/>
              </a:spcAft>
            </a:pPr>
            <a:r>
              <a:rPr lang="fr-FR" sz="1200" kern="100" dirty="0"/>
              <a:t>Last Challenge ID</a:t>
            </a:r>
          </a:p>
          <a:p>
            <a:pPr eaLnBrk="1" fontAlgn="t" hangingPunct="1">
              <a:lnSpc>
                <a:spcPct val="107000"/>
              </a:lnSpc>
              <a:spcAft>
                <a:spcPts val="0"/>
              </a:spcAft>
            </a:pPr>
            <a:r>
              <a:rPr lang="fr-FR" sz="1200" kern="100" dirty="0"/>
              <a:t>Last Question State</a:t>
            </a:r>
          </a:p>
          <a:p>
            <a:pPr eaLnBrk="1" fontAlgn="t" hangingPunct="1">
              <a:lnSpc>
                <a:spcPct val="107000"/>
              </a:lnSpc>
              <a:spcAft>
                <a:spcPts val="0"/>
              </a:spcAft>
            </a:pPr>
            <a:r>
              <a:rPr lang="fr-FR" sz="1200" kern="100" dirty="0"/>
              <a:t>Method</a:t>
            </a:r>
          </a:p>
        </p:txBody>
      </p:sp>
      <p:sp>
        <p:nvSpPr>
          <p:cNvPr id="183" name="Freeform 30">
            <a:extLst>
              <a:ext uri="{FF2B5EF4-FFF2-40B4-BE49-F238E27FC236}">
                <a16:creationId xmlns:a16="http://schemas.microsoft.com/office/drawing/2014/main" id="{8DA53592-AEC1-B8E3-75D8-B5802528B983}"/>
              </a:ext>
            </a:extLst>
          </p:cNvPr>
          <p:cNvSpPr>
            <a:spLocks noEditPoints="1"/>
          </p:cNvSpPr>
          <p:nvPr/>
        </p:nvSpPr>
        <p:spPr bwMode="auto">
          <a:xfrm>
            <a:off x="9247298" y="9206567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84" name="Freeform 30">
            <a:extLst>
              <a:ext uri="{FF2B5EF4-FFF2-40B4-BE49-F238E27FC236}">
                <a16:creationId xmlns:a16="http://schemas.microsoft.com/office/drawing/2014/main" id="{082C455D-477B-99EA-2011-3F92942F3444}"/>
              </a:ext>
            </a:extLst>
          </p:cNvPr>
          <p:cNvSpPr>
            <a:spLocks noEditPoints="1"/>
          </p:cNvSpPr>
          <p:nvPr/>
        </p:nvSpPr>
        <p:spPr bwMode="auto">
          <a:xfrm>
            <a:off x="9247298" y="9387542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85" name="Freeform 30">
            <a:extLst>
              <a:ext uri="{FF2B5EF4-FFF2-40B4-BE49-F238E27FC236}">
                <a16:creationId xmlns:a16="http://schemas.microsoft.com/office/drawing/2014/main" id="{6115ADE2-2244-2E65-D549-BA4F1A4E58AE}"/>
              </a:ext>
            </a:extLst>
          </p:cNvPr>
          <p:cNvSpPr>
            <a:spLocks noEditPoints="1"/>
          </p:cNvSpPr>
          <p:nvPr/>
        </p:nvSpPr>
        <p:spPr bwMode="auto">
          <a:xfrm>
            <a:off x="9237773" y="9568517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86" name="Freeform 30">
            <a:extLst>
              <a:ext uri="{FF2B5EF4-FFF2-40B4-BE49-F238E27FC236}">
                <a16:creationId xmlns:a16="http://schemas.microsoft.com/office/drawing/2014/main" id="{0E176621-7EEA-7A8A-26B3-774AEF4ED806}"/>
              </a:ext>
            </a:extLst>
          </p:cNvPr>
          <p:cNvSpPr>
            <a:spLocks noEditPoints="1"/>
          </p:cNvSpPr>
          <p:nvPr/>
        </p:nvSpPr>
        <p:spPr bwMode="auto">
          <a:xfrm>
            <a:off x="9237773" y="9739967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87" name="Freeform 30">
            <a:extLst>
              <a:ext uri="{FF2B5EF4-FFF2-40B4-BE49-F238E27FC236}">
                <a16:creationId xmlns:a16="http://schemas.microsoft.com/office/drawing/2014/main" id="{60645346-7535-2D5D-7767-552431FB7499}"/>
              </a:ext>
            </a:extLst>
          </p:cNvPr>
          <p:cNvSpPr>
            <a:spLocks noEditPoints="1"/>
          </p:cNvSpPr>
          <p:nvPr/>
        </p:nvSpPr>
        <p:spPr bwMode="auto">
          <a:xfrm>
            <a:off x="9237773" y="9901892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91" name="Freeform 30">
            <a:extLst>
              <a:ext uri="{FF2B5EF4-FFF2-40B4-BE49-F238E27FC236}">
                <a16:creationId xmlns:a16="http://schemas.microsoft.com/office/drawing/2014/main" id="{2238A9D0-BB22-F1C5-E6C1-EBB83BF79CFB}"/>
              </a:ext>
            </a:extLst>
          </p:cNvPr>
          <p:cNvSpPr>
            <a:spLocks noEditPoints="1"/>
          </p:cNvSpPr>
          <p:nvPr/>
        </p:nvSpPr>
        <p:spPr bwMode="auto">
          <a:xfrm>
            <a:off x="6457988" y="10094182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92" name="Freeform 30">
            <a:extLst>
              <a:ext uri="{FF2B5EF4-FFF2-40B4-BE49-F238E27FC236}">
                <a16:creationId xmlns:a16="http://schemas.microsoft.com/office/drawing/2014/main" id="{4F74E79A-FB99-7E32-1119-C4E05A86620E}"/>
              </a:ext>
            </a:extLst>
          </p:cNvPr>
          <p:cNvSpPr>
            <a:spLocks noEditPoints="1"/>
          </p:cNvSpPr>
          <p:nvPr/>
        </p:nvSpPr>
        <p:spPr bwMode="auto">
          <a:xfrm>
            <a:off x="6457988" y="10265632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93" name="Freeform 30">
            <a:extLst>
              <a:ext uri="{FF2B5EF4-FFF2-40B4-BE49-F238E27FC236}">
                <a16:creationId xmlns:a16="http://schemas.microsoft.com/office/drawing/2014/main" id="{46379A82-7912-8FBB-3CA1-0DA75809F120}"/>
              </a:ext>
            </a:extLst>
          </p:cNvPr>
          <p:cNvSpPr>
            <a:spLocks noEditPoints="1"/>
          </p:cNvSpPr>
          <p:nvPr/>
        </p:nvSpPr>
        <p:spPr bwMode="auto">
          <a:xfrm>
            <a:off x="6457988" y="10427557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94" name="Freeform 30">
            <a:extLst>
              <a:ext uri="{FF2B5EF4-FFF2-40B4-BE49-F238E27FC236}">
                <a16:creationId xmlns:a16="http://schemas.microsoft.com/office/drawing/2014/main" id="{80D76A4F-6A98-D999-FBD6-2742CC9E8D5F}"/>
              </a:ext>
            </a:extLst>
          </p:cNvPr>
          <p:cNvSpPr>
            <a:spLocks noEditPoints="1"/>
          </p:cNvSpPr>
          <p:nvPr/>
        </p:nvSpPr>
        <p:spPr bwMode="auto">
          <a:xfrm>
            <a:off x="6457988" y="10608532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95" name="Freeform 30">
            <a:extLst>
              <a:ext uri="{FF2B5EF4-FFF2-40B4-BE49-F238E27FC236}">
                <a16:creationId xmlns:a16="http://schemas.microsoft.com/office/drawing/2014/main" id="{EA8F1963-A274-81BB-341A-81AE271332D0}"/>
              </a:ext>
            </a:extLst>
          </p:cNvPr>
          <p:cNvSpPr>
            <a:spLocks noEditPoints="1"/>
          </p:cNvSpPr>
          <p:nvPr/>
        </p:nvSpPr>
        <p:spPr bwMode="auto">
          <a:xfrm>
            <a:off x="6457988" y="10779982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96" name="Freeform 50">
            <a:extLst>
              <a:ext uri="{FF2B5EF4-FFF2-40B4-BE49-F238E27FC236}">
                <a16:creationId xmlns:a16="http://schemas.microsoft.com/office/drawing/2014/main" id="{80563E5C-1BA7-CA50-3ACA-5524A694B80B}"/>
              </a:ext>
            </a:extLst>
          </p:cNvPr>
          <p:cNvSpPr>
            <a:spLocks noEditPoints="1"/>
          </p:cNvSpPr>
          <p:nvPr/>
        </p:nvSpPr>
        <p:spPr bwMode="auto">
          <a:xfrm>
            <a:off x="9247298" y="10286380"/>
            <a:ext cx="144000" cy="144000"/>
          </a:xfrm>
          <a:custGeom>
            <a:avLst/>
            <a:gdLst>
              <a:gd name="T0" fmla="*/ 322088 w 256"/>
              <a:gd name="T1" fmla="*/ 420688 h 256"/>
              <a:gd name="T2" fmla="*/ 322088 w 256"/>
              <a:gd name="T3" fmla="*/ 381249 h 256"/>
              <a:gd name="T4" fmla="*/ 381248 w 256"/>
              <a:gd name="T5" fmla="*/ 322089 h 256"/>
              <a:gd name="T6" fmla="*/ 400967 w 256"/>
              <a:gd name="T7" fmla="*/ 302370 h 256"/>
              <a:gd name="T8" fmla="*/ 420687 w 256"/>
              <a:gd name="T9" fmla="*/ 400968 h 256"/>
              <a:gd name="T10" fmla="*/ 400967 w 256"/>
              <a:gd name="T11" fmla="*/ 157758 h 256"/>
              <a:gd name="T12" fmla="*/ 420687 w 256"/>
              <a:gd name="T13" fmla="*/ 243210 h 256"/>
              <a:gd name="T14" fmla="*/ 381248 w 256"/>
              <a:gd name="T15" fmla="*/ 243210 h 256"/>
              <a:gd name="T16" fmla="*/ 400967 w 256"/>
              <a:gd name="T17" fmla="*/ 157758 h 256"/>
              <a:gd name="T18" fmla="*/ 381248 w 256"/>
              <a:gd name="T19" fmla="*/ 98599 h 256"/>
              <a:gd name="T20" fmla="*/ 381248 w 256"/>
              <a:gd name="T21" fmla="*/ 39440 h 256"/>
              <a:gd name="T22" fmla="*/ 302369 w 256"/>
              <a:gd name="T23" fmla="*/ 19720 h 256"/>
              <a:gd name="T24" fmla="*/ 400967 w 256"/>
              <a:gd name="T25" fmla="*/ 0 h 256"/>
              <a:gd name="T26" fmla="*/ 420687 w 256"/>
              <a:gd name="T27" fmla="*/ 98599 h 256"/>
              <a:gd name="T28" fmla="*/ 243210 w 256"/>
              <a:gd name="T29" fmla="*/ 420688 h 256"/>
              <a:gd name="T30" fmla="*/ 157758 w 256"/>
              <a:gd name="T31" fmla="*/ 400968 h 256"/>
              <a:gd name="T32" fmla="*/ 243210 w 256"/>
              <a:gd name="T33" fmla="*/ 381249 h 256"/>
              <a:gd name="T34" fmla="*/ 243210 w 256"/>
              <a:gd name="T35" fmla="*/ 420688 h 256"/>
              <a:gd name="T36" fmla="*/ 177477 w 256"/>
              <a:gd name="T37" fmla="*/ 39440 h 256"/>
              <a:gd name="T38" fmla="*/ 177477 w 256"/>
              <a:gd name="T39" fmla="*/ 0 h 256"/>
              <a:gd name="T40" fmla="*/ 262929 w 256"/>
              <a:gd name="T41" fmla="*/ 19720 h 256"/>
              <a:gd name="T42" fmla="*/ 98599 w 256"/>
              <a:gd name="T43" fmla="*/ 420688 h 256"/>
              <a:gd name="T44" fmla="*/ 0 w 256"/>
              <a:gd name="T45" fmla="*/ 400968 h 256"/>
              <a:gd name="T46" fmla="*/ 19720 w 256"/>
              <a:gd name="T47" fmla="*/ 302370 h 256"/>
              <a:gd name="T48" fmla="*/ 39439 w 256"/>
              <a:gd name="T49" fmla="*/ 381249 h 256"/>
              <a:gd name="T50" fmla="*/ 118318 w 256"/>
              <a:gd name="T51" fmla="*/ 400968 h 256"/>
              <a:gd name="T52" fmla="*/ 39439 w 256"/>
              <a:gd name="T53" fmla="*/ 177478 h 256"/>
              <a:gd name="T54" fmla="*/ 19720 w 256"/>
              <a:gd name="T55" fmla="*/ 262930 h 256"/>
              <a:gd name="T56" fmla="*/ 0 w 256"/>
              <a:gd name="T57" fmla="*/ 177478 h 256"/>
              <a:gd name="T58" fmla="*/ 39439 w 256"/>
              <a:gd name="T59" fmla="*/ 177478 h 256"/>
              <a:gd name="T60" fmla="*/ 98599 w 256"/>
              <a:gd name="T61" fmla="*/ 39440 h 256"/>
              <a:gd name="T62" fmla="*/ 39439 w 256"/>
              <a:gd name="T63" fmla="*/ 98599 h 256"/>
              <a:gd name="T64" fmla="*/ 0 w 256"/>
              <a:gd name="T65" fmla="*/ 98599 h 256"/>
              <a:gd name="T66" fmla="*/ 0 w 256"/>
              <a:gd name="T67" fmla="*/ 19720 h 256"/>
              <a:gd name="T68" fmla="*/ 98599 w 256"/>
              <a:gd name="T69" fmla="*/ 0 h 256"/>
              <a:gd name="T70" fmla="*/ 98599 w 256"/>
              <a:gd name="T71" fmla="*/ 39440 h 25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48" y="256"/>
                </a:move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moveTo>
                  <a:pt x="24" y="10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97" name="Freeform 30">
            <a:extLst>
              <a:ext uri="{FF2B5EF4-FFF2-40B4-BE49-F238E27FC236}">
                <a16:creationId xmlns:a16="http://schemas.microsoft.com/office/drawing/2014/main" id="{4816040D-2D2F-4A1E-45A8-63CA5E374118}"/>
              </a:ext>
            </a:extLst>
          </p:cNvPr>
          <p:cNvSpPr>
            <a:spLocks noEditPoints="1"/>
          </p:cNvSpPr>
          <p:nvPr/>
        </p:nvSpPr>
        <p:spPr bwMode="auto">
          <a:xfrm>
            <a:off x="9237773" y="10092392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98" name="Freeform 30">
            <a:extLst>
              <a:ext uri="{FF2B5EF4-FFF2-40B4-BE49-F238E27FC236}">
                <a16:creationId xmlns:a16="http://schemas.microsoft.com/office/drawing/2014/main" id="{70B812FE-E8CD-E119-9993-000010B6647C}"/>
              </a:ext>
            </a:extLst>
          </p:cNvPr>
          <p:cNvSpPr>
            <a:spLocks noEditPoints="1"/>
          </p:cNvSpPr>
          <p:nvPr/>
        </p:nvSpPr>
        <p:spPr bwMode="auto">
          <a:xfrm>
            <a:off x="9237773" y="10482917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99" name="Freeform 30">
            <a:extLst>
              <a:ext uri="{FF2B5EF4-FFF2-40B4-BE49-F238E27FC236}">
                <a16:creationId xmlns:a16="http://schemas.microsoft.com/office/drawing/2014/main" id="{2F470DA5-24EF-5C13-97FE-D7D565722FEA}"/>
              </a:ext>
            </a:extLst>
          </p:cNvPr>
          <p:cNvSpPr>
            <a:spLocks noEditPoints="1"/>
          </p:cNvSpPr>
          <p:nvPr/>
        </p:nvSpPr>
        <p:spPr bwMode="auto">
          <a:xfrm>
            <a:off x="9237773" y="10663892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0" name="Freeform 30">
            <a:extLst>
              <a:ext uri="{FF2B5EF4-FFF2-40B4-BE49-F238E27FC236}">
                <a16:creationId xmlns:a16="http://schemas.microsoft.com/office/drawing/2014/main" id="{9F8AC42C-7FA4-4520-7762-3F523B65E80D}"/>
              </a:ext>
            </a:extLst>
          </p:cNvPr>
          <p:cNvSpPr>
            <a:spLocks noEditPoints="1"/>
          </p:cNvSpPr>
          <p:nvPr/>
        </p:nvSpPr>
        <p:spPr bwMode="auto">
          <a:xfrm>
            <a:off x="9228248" y="10844867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1" name="Freeform 30">
            <a:extLst>
              <a:ext uri="{FF2B5EF4-FFF2-40B4-BE49-F238E27FC236}">
                <a16:creationId xmlns:a16="http://schemas.microsoft.com/office/drawing/2014/main" id="{E6E8082B-C8F4-75DA-D94E-8887214FC24E}"/>
              </a:ext>
            </a:extLst>
          </p:cNvPr>
          <p:cNvSpPr>
            <a:spLocks noEditPoints="1"/>
          </p:cNvSpPr>
          <p:nvPr/>
        </p:nvSpPr>
        <p:spPr bwMode="auto">
          <a:xfrm>
            <a:off x="9228248" y="11016317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2" name="Freeform 30">
            <a:extLst>
              <a:ext uri="{FF2B5EF4-FFF2-40B4-BE49-F238E27FC236}">
                <a16:creationId xmlns:a16="http://schemas.microsoft.com/office/drawing/2014/main" id="{B806E262-9207-F976-FBF6-A8E50896F664}"/>
              </a:ext>
            </a:extLst>
          </p:cNvPr>
          <p:cNvSpPr>
            <a:spLocks noEditPoints="1"/>
          </p:cNvSpPr>
          <p:nvPr/>
        </p:nvSpPr>
        <p:spPr bwMode="auto">
          <a:xfrm>
            <a:off x="9228248" y="11178242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3" name="Freeform 30">
            <a:extLst>
              <a:ext uri="{FF2B5EF4-FFF2-40B4-BE49-F238E27FC236}">
                <a16:creationId xmlns:a16="http://schemas.microsoft.com/office/drawing/2014/main" id="{B3F46972-69DC-8486-5CCC-DAFA25F83AF8}"/>
              </a:ext>
            </a:extLst>
          </p:cNvPr>
          <p:cNvSpPr>
            <a:spLocks noEditPoints="1"/>
          </p:cNvSpPr>
          <p:nvPr/>
        </p:nvSpPr>
        <p:spPr bwMode="auto">
          <a:xfrm>
            <a:off x="9225741" y="11349692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4" name="ZoneTexte 203">
            <a:extLst>
              <a:ext uri="{FF2B5EF4-FFF2-40B4-BE49-F238E27FC236}">
                <a16:creationId xmlns:a16="http://schemas.microsoft.com/office/drawing/2014/main" id="{E82E087C-8AE4-5C57-FDBD-A3A0C15404E7}"/>
              </a:ext>
            </a:extLst>
          </p:cNvPr>
          <p:cNvSpPr txBox="1"/>
          <p:nvPr/>
        </p:nvSpPr>
        <p:spPr>
          <a:xfrm>
            <a:off x="10094061" y="8467828"/>
            <a:ext cx="201423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</a:rPr>
              <a:t>User</a:t>
            </a:r>
          </a:p>
          <a:p>
            <a:endParaRPr lang="fr-FR" sz="1400" b="1" dirty="0"/>
          </a:p>
        </p:txBody>
      </p:sp>
      <p:sp>
        <p:nvSpPr>
          <p:cNvPr id="205" name="Freeform 50">
            <a:extLst>
              <a:ext uri="{FF2B5EF4-FFF2-40B4-BE49-F238E27FC236}">
                <a16:creationId xmlns:a16="http://schemas.microsoft.com/office/drawing/2014/main" id="{DBE59B55-CB9F-78C1-34DF-977907834E56}"/>
              </a:ext>
            </a:extLst>
          </p:cNvPr>
          <p:cNvSpPr>
            <a:spLocks noEditPoints="1"/>
          </p:cNvSpPr>
          <p:nvPr/>
        </p:nvSpPr>
        <p:spPr bwMode="auto">
          <a:xfrm>
            <a:off x="11421274" y="9019534"/>
            <a:ext cx="144000" cy="144000"/>
          </a:xfrm>
          <a:custGeom>
            <a:avLst/>
            <a:gdLst>
              <a:gd name="T0" fmla="*/ 322088 w 256"/>
              <a:gd name="T1" fmla="*/ 420688 h 256"/>
              <a:gd name="T2" fmla="*/ 322088 w 256"/>
              <a:gd name="T3" fmla="*/ 381249 h 256"/>
              <a:gd name="T4" fmla="*/ 381248 w 256"/>
              <a:gd name="T5" fmla="*/ 322089 h 256"/>
              <a:gd name="T6" fmla="*/ 400967 w 256"/>
              <a:gd name="T7" fmla="*/ 302370 h 256"/>
              <a:gd name="T8" fmla="*/ 420687 w 256"/>
              <a:gd name="T9" fmla="*/ 400968 h 256"/>
              <a:gd name="T10" fmla="*/ 400967 w 256"/>
              <a:gd name="T11" fmla="*/ 157758 h 256"/>
              <a:gd name="T12" fmla="*/ 420687 w 256"/>
              <a:gd name="T13" fmla="*/ 243210 h 256"/>
              <a:gd name="T14" fmla="*/ 381248 w 256"/>
              <a:gd name="T15" fmla="*/ 243210 h 256"/>
              <a:gd name="T16" fmla="*/ 400967 w 256"/>
              <a:gd name="T17" fmla="*/ 157758 h 256"/>
              <a:gd name="T18" fmla="*/ 381248 w 256"/>
              <a:gd name="T19" fmla="*/ 98599 h 256"/>
              <a:gd name="T20" fmla="*/ 381248 w 256"/>
              <a:gd name="T21" fmla="*/ 39440 h 256"/>
              <a:gd name="T22" fmla="*/ 302369 w 256"/>
              <a:gd name="T23" fmla="*/ 19720 h 256"/>
              <a:gd name="T24" fmla="*/ 400967 w 256"/>
              <a:gd name="T25" fmla="*/ 0 h 256"/>
              <a:gd name="T26" fmla="*/ 420687 w 256"/>
              <a:gd name="T27" fmla="*/ 98599 h 256"/>
              <a:gd name="T28" fmla="*/ 243210 w 256"/>
              <a:gd name="T29" fmla="*/ 420688 h 256"/>
              <a:gd name="T30" fmla="*/ 157758 w 256"/>
              <a:gd name="T31" fmla="*/ 400968 h 256"/>
              <a:gd name="T32" fmla="*/ 243210 w 256"/>
              <a:gd name="T33" fmla="*/ 381249 h 256"/>
              <a:gd name="T34" fmla="*/ 243210 w 256"/>
              <a:gd name="T35" fmla="*/ 420688 h 256"/>
              <a:gd name="T36" fmla="*/ 177477 w 256"/>
              <a:gd name="T37" fmla="*/ 39440 h 256"/>
              <a:gd name="T38" fmla="*/ 177477 w 256"/>
              <a:gd name="T39" fmla="*/ 0 h 256"/>
              <a:gd name="T40" fmla="*/ 262929 w 256"/>
              <a:gd name="T41" fmla="*/ 19720 h 256"/>
              <a:gd name="T42" fmla="*/ 98599 w 256"/>
              <a:gd name="T43" fmla="*/ 420688 h 256"/>
              <a:gd name="T44" fmla="*/ 0 w 256"/>
              <a:gd name="T45" fmla="*/ 400968 h 256"/>
              <a:gd name="T46" fmla="*/ 19720 w 256"/>
              <a:gd name="T47" fmla="*/ 302370 h 256"/>
              <a:gd name="T48" fmla="*/ 39439 w 256"/>
              <a:gd name="T49" fmla="*/ 381249 h 256"/>
              <a:gd name="T50" fmla="*/ 118318 w 256"/>
              <a:gd name="T51" fmla="*/ 400968 h 256"/>
              <a:gd name="T52" fmla="*/ 39439 w 256"/>
              <a:gd name="T53" fmla="*/ 177478 h 256"/>
              <a:gd name="T54" fmla="*/ 19720 w 256"/>
              <a:gd name="T55" fmla="*/ 262930 h 256"/>
              <a:gd name="T56" fmla="*/ 0 w 256"/>
              <a:gd name="T57" fmla="*/ 177478 h 256"/>
              <a:gd name="T58" fmla="*/ 39439 w 256"/>
              <a:gd name="T59" fmla="*/ 177478 h 256"/>
              <a:gd name="T60" fmla="*/ 98599 w 256"/>
              <a:gd name="T61" fmla="*/ 39440 h 256"/>
              <a:gd name="T62" fmla="*/ 39439 w 256"/>
              <a:gd name="T63" fmla="*/ 98599 h 256"/>
              <a:gd name="T64" fmla="*/ 0 w 256"/>
              <a:gd name="T65" fmla="*/ 98599 h 256"/>
              <a:gd name="T66" fmla="*/ 0 w 256"/>
              <a:gd name="T67" fmla="*/ 19720 h 256"/>
              <a:gd name="T68" fmla="*/ 98599 w 256"/>
              <a:gd name="T69" fmla="*/ 0 h 256"/>
              <a:gd name="T70" fmla="*/ 98599 w 256"/>
              <a:gd name="T71" fmla="*/ 39440 h 25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6" h="256">
                <a:moveTo>
                  <a:pt x="244" y="256"/>
                </a:moveTo>
                <a:cubicBezTo>
                  <a:pt x="196" y="256"/>
                  <a:pt x="196" y="256"/>
                  <a:pt x="196" y="256"/>
                </a:cubicBezTo>
                <a:cubicBezTo>
                  <a:pt x="189" y="256"/>
                  <a:pt x="184" y="251"/>
                  <a:pt x="184" y="244"/>
                </a:cubicBezTo>
                <a:cubicBezTo>
                  <a:pt x="184" y="237"/>
                  <a:pt x="189" y="232"/>
                  <a:pt x="196" y="232"/>
                </a:cubicBezTo>
                <a:cubicBezTo>
                  <a:pt x="232" y="232"/>
                  <a:pt x="232" y="232"/>
                  <a:pt x="232" y="232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96"/>
                  <a:pt x="232" y="196"/>
                  <a:pt x="232" y="196"/>
                </a:cubicBezTo>
                <a:cubicBezTo>
                  <a:pt x="232" y="189"/>
                  <a:pt x="237" y="184"/>
                  <a:pt x="244" y="184"/>
                </a:cubicBezTo>
                <a:cubicBezTo>
                  <a:pt x="251" y="184"/>
                  <a:pt x="256" y="189"/>
                  <a:pt x="256" y="196"/>
                </a:cubicBezTo>
                <a:cubicBezTo>
                  <a:pt x="256" y="244"/>
                  <a:pt x="256" y="244"/>
                  <a:pt x="256" y="244"/>
                </a:cubicBezTo>
                <a:cubicBezTo>
                  <a:pt x="256" y="251"/>
                  <a:pt x="251" y="256"/>
                  <a:pt x="244" y="256"/>
                </a:cubicBezTo>
                <a:moveTo>
                  <a:pt x="244" y="96"/>
                </a:moveTo>
                <a:cubicBezTo>
                  <a:pt x="251" y="96"/>
                  <a:pt x="256" y="101"/>
                  <a:pt x="256" y="108"/>
                </a:cubicBezTo>
                <a:cubicBezTo>
                  <a:pt x="256" y="148"/>
                  <a:pt x="256" y="148"/>
                  <a:pt x="256" y="148"/>
                </a:cubicBezTo>
                <a:cubicBezTo>
                  <a:pt x="256" y="155"/>
                  <a:pt x="251" y="160"/>
                  <a:pt x="244" y="160"/>
                </a:cubicBezTo>
                <a:cubicBezTo>
                  <a:pt x="237" y="160"/>
                  <a:pt x="232" y="155"/>
                  <a:pt x="232" y="148"/>
                </a:cubicBezTo>
                <a:cubicBezTo>
                  <a:pt x="232" y="108"/>
                  <a:pt x="232" y="108"/>
                  <a:pt x="232" y="108"/>
                </a:cubicBezTo>
                <a:cubicBezTo>
                  <a:pt x="232" y="101"/>
                  <a:pt x="237" y="96"/>
                  <a:pt x="244" y="96"/>
                </a:cubicBezTo>
                <a:moveTo>
                  <a:pt x="244" y="72"/>
                </a:moveTo>
                <a:cubicBezTo>
                  <a:pt x="237" y="72"/>
                  <a:pt x="232" y="67"/>
                  <a:pt x="232" y="60"/>
                </a:cubicBezTo>
                <a:cubicBezTo>
                  <a:pt x="232" y="60"/>
                  <a:pt x="232" y="60"/>
                  <a:pt x="232" y="60"/>
                </a:cubicBezTo>
                <a:cubicBezTo>
                  <a:pt x="232" y="24"/>
                  <a:pt x="232" y="24"/>
                  <a:pt x="232" y="24"/>
                </a:cubicBezTo>
                <a:cubicBezTo>
                  <a:pt x="196" y="24"/>
                  <a:pt x="196" y="24"/>
                  <a:pt x="196" y="24"/>
                </a:cubicBezTo>
                <a:cubicBezTo>
                  <a:pt x="189" y="24"/>
                  <a:pt x="184" y="19"/>
                  <a:pt x="184" y="12"/>
                </a:cubicBezTo>
                <a:cubicBezTo>
                  <a:pt x="184" y="5"/>
                  <a:pt x="189" y="0"/>
                  <a:pt x="196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251" y="0"/>
                  <a:pt x="256" y="5"/>
                  <a:pt x="256" y="12"/>
                </a:cubicBezTo>
                <a:cubicBezTo>
                  <a:pt x="256" y="60"/>
                  <a:pt x="256" y="60"/>
                  <a:pt x="256" y="60"/>
                </a:cubicBezTo>
                <a:cubicBezTo>
                  <a:pt x="256" y="67"/>
                  <a:pt x="251" y="72"/>
                  <a:pt x="244" y="72"/>
                </a:cubicBezTo>
                <a:moveTo>
                  <a:pt x="148" y="256"/>
                </a:moveTo>
                <a:cubicBezTo>
                  <a:pt x="108" y="256"/>
                  <a:pt x="108" y="256"/>
                  <a:pt x="108" y="256"/>
                </a:cubicBezTo>
                <a:cubicBezTo>
                  <a:pt x="101" y="256"/>
                  <a:pt x="96" y="251"/>
                  <a:pt x="96" y="244"/>
                </a:cubicBezTo>
                <a:cubicBezTo>
                  <a:pt x="96" y="237"/>
                  <a:pt x="101" y="232"/>
                  <a:pt x="108" y="232"/>
                </a:cubicBezTo>
                <a:cubicBezTo>
                  <a:pt x="148" y="232"/>
                  <a:pt x="148" y="232"/>
                  <a:pt x="148" y="232"/>
                </a:cubicBezTo>
                <a:cubicBezTo>
                  <a:pt x="155" y="232"/>
                  <a:pt x="160" y="237"/>
                  <a:pt x="160" y="244"/>
                </a:cubicBezTo>
                <a:cubicBezTo>
                  <a:pt x="160" y="251"/>
                  <a:pt x="155" y="256"/>
                  <a:pt x="148" y="256"/>
                </a:cubicBezTo>
                <a:moveTo>
                  <a:pt x="148" y="24"/>
                </a:moveTo>
                <a:cubicBezTo>
                  <a:pt x="108" y="24"/>
                  <a:pt x="108" y="24"/>
                  <a:pt x="108" y="24"/>
                </a:cubicBezTo>
                <a:cubicBezTo>
                  <a:pt x="101" y="24"/>
                  <a:pt x="96" y="19"/>
                  <a:pt x="96" y="12"/>
                </a:cubicBezTo>
                <a:cubicBezTo>
                  <a:pt x="96" y="5"/>
                  <a:pt x="101" y="0"/>
                  <a:pt x="108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55" y="0"/>
                  <a:pt x="160" y="5"/>
                  <a:pt x="160" y="12"/>
                </a:cubicBezTo>
                <a:cubicBezTo>
                  <a:pt x="160" y="19"/>
                  <a:pt x="155" y="24"/>
                  <a:pt x="148" y="24"/>
                </a:cubicBezTo>
                <a:moveTo>
                  <a:pt x="60" y="256"/>
                </a:moveTo>
                <a:cubicBezTo>
                  <a:pt x="12" y="256"/>
                  <a:pt x="12" y="256"/>
                  <a:pt x="12" y="256"/>
                </a:cubicBezTo>
                <a:cubicBezTo>
                  <a:pt x="5" y="256"/>
                  <a:pt x="0" y="251"/>
                  <a:pt x="0" y="244"/>
                </a:cubicBezTo>
                <a:cubicBezTo>
                  <a:pt x="0" y="196"/>
                  <a:pt x="0" y="196"/>
                  <a:pt x="0" y="196"/>
                </a:cubicBezTo>
                <a:cubicBezTo>
                  <a:pt x="0" y="189"/>
                  <a:pt x="5" y="184"/>
                  <a:pt x="12" y="184"/>
                </a:cubicBezTo>
                <a:cubicBezTo>
                  <a:pt x="19" y="184"/>
                  <a:pt x="24" y="189"/>
                  <a:pt x="24" y="196"/>
                </a:cubicBezTo>
                <a:cubicBezTo>
                  <a:pt x="24" y="232"/>
                  <a:pt x="24" y="232"/>
                  <a:pt x="24" y="232"/>
                </a:cubicBezTo>
                <a:cubicBezTo>
                  <a:pt x="60" y="232"/>
                  <a:pt x="60" y="232"/>
                  <a:pt x="60" y="232"/>
                </a:cubicBezTo>
                <a:cubicBezTo>
                  <a:pt x="67" y="232"/>
                  <a:pt x="72" y="237"/>
                  <a:pt x="72" y="244"/>
                </a:cubicBezTo>
                <a:cubicBezTo>
                  <a:pt x="72" y="251"/>
                  <a:pt x="67" y="256"/>
                  <a:pt x="60" y="256"/>
                </a:cubicBezTo>
                <a:moveTo>
                  <a:pt x="24" y="108"/>
                </a:moveTo>
                <a:cubicBezTo>
                  <a:pt x="24" y="148"/>
                  <a:pt x="24" y="148"/>
                  <a:pt x="24" y="148"/>
                </a:cubicBezTo>
                <a:cubicBezTo>
                  <a:pt x="24" y="155"/>
                  <a:pt x="19" y="160"/>
                  <a:pt x="12" y="160"/>
                </a:cubicBezTo>
                <a:cubicBezTo>
                  <a:pt x="5" y="160"/>
                  <a:pt x="0" y="155"/>
                  <a:pt x="0" y="14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1"/>
                  <a:pt x="5" y="96"/>
                  <a:pt x="12" y="96"/>
                </a:cubicBezTo>
                <a:cubicBezTo>
                  <a:pt x="19" y="96"/>
                  <a:pt x="24" y="101"/>
                  <a:pt x="24" y="108"/>
                </a:cubicBezTo>
                <a:moveTo>
                  <a:pt x="60" y="24"/>
                </a:moveTo>
                <a:cubicBezTo>
                  <a:pt x="60" y="24"/>
                  <a:pt x="60" y="24"/>
                  <a:pt x="60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60"/>
                  <a:pt x="24" y="60"/>
                  <a:pt x="24" y="60"/>
                </a:cubicBezTo>
                <a:cubicBezTo>
                  <a:pt x="24" y="67"/>
                  <a:pt x="19" y="72"/>
                  <a:pt x="12" y="72"/>
                </a:cubicBezTo>
                <a:cubicBezTo>
                  <a:pt x="5" y="72"/>
                  <a:pt x="0" y="67"/>
                  <a:pt x="0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7" y="0"/>
                  <a:pt x="72" y="5"/>
                  <a:pt x="72" y="12"/>
                </a:cubicBezTo>
                <a:cubicBezTo>
                  <a:pt x="72" y="19"/>
                  <a:pt x="67" y="24"/>
                  <a:pt x="60" y="24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06" name="Freeform 30">
            <a:extLst>
              <a:ext uri="{FF2B5EF4-FFF2-40B4-BE49-F238E27FC236}">
                <a16:creationId xmlns:a16="http://schemas.microsoft.com/office/drawing/2014/main" id="{6070FB97-955C-4FED-D8ED-8828B8980AAE}"/>
              </a:ext>
            </a:extLst>
          </p:cNvPr>
          <p:cNvSpPr>
            <a:spLocks noEditPoints="1"/>
          </p:cNvSpPr>
          <p:nvPr/>
        </p:nvSpPr>
        <p:spPr bwMode="auto">
          <a:xfrm>
            <a:off x="11411749" y="8825546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7" name="Rectangle 39">
            <a:extLst>
              <a:ext uri="{FF2B5EF4-FFF2-40B4-BE49-F238E27FC236}">
                <a16:creationId xmlns:a16="http://schemas.microsoft.com/office/drawing/2014/main" id="{2E5C305A-83CF-1553-2367-417DA3C66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7484" y="8800747"/>
            <a:ext cx="751809" cy="1318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t" hangingPunct="1">
              <a:lnSpc>
                <a:spcPct val="107000"/>
              </a:lnSpc>
              <a:spcAft>
                <a:spcPts val="0"/>
              </a:spcAft>
            </a:pPr>
            <a:r>
              <a:rPr lang="fr-FR" sz="1200" kern="100" dirty="0"/>
              <a:t>User ID</a:t>
            </a:r>
          </a:p>
          <a:p>
            <a:pPr lvl="0"/>
            <a:r>
              <a:rPr lang="en-US" altLang="fr-FR" sz="1200" dirty="0">
                <a:solidFill>
                  <a:srgbClr val="000000"/>
                </a:solidFill>
              </a:rPr>
              <a:t>First Name</a:t>
            </a:r>
          </a:p>
          <a:p>
            <a:pPr lvl="0"/>
            <a:r>
              <a:rPr lang="en-US" altLang="fr-FR" sz="1200" dirty="0">
                <a:solidFill>
                  <a:srgbClr val="000000"/>
                </a:solidFill>
              </a:rPr>
              <a:t>Last Name</a:t>
            </a:r>
          </a:p>
          <a:p>
            <a:pPr lvl="0"/>
            <a:r>
              <a:rPr lang="en-US" altLang="fr-FR" sz="1200" dirty="0">
                <a:solidFill>
                  <a:srgbClr val="000000"/>
                </a:solidFill>
              </a:rPr>
              <a:t>Birthdate</a:t>
            </a:r>
          </a:p>
          <a:p>
            <a:pPr lvl="0"/>
            <a:r>
              <a:rPr lang="en-US" altLang="fr-FR" sz="1200" dirty="0">
                <a:solidFill>
                  <a:srgbClr val="000000"/>
                </a:solidFill>
              </a:rPr>
              <a:t>Birthplace</a:t>
            </a:r>
          </a:p>
          <a:p>
            <a:pPr lvl="0"/>
            <a:r>
              <a:rPr lang="en-US" altLang="fr-FR" sz="1200" dirty="0">
                <a:solidFill>
                  <a:srgbClr val="000000"/>
                </a:solidFill>
              </a:rPr>
              <a:t>Status</a:t>
            </a:r>
          </a:p>
          <a:p>
            <a:pPr eaLnBrk="1" fontAlgn="t" hangingPunct="1">
              <a:lnSpc>
                <a:spcPct val="107000"/>
              </a:lnSpc>
              <a:spcAft>
                <a:spcPts val="0"/>
              </a:spcAft>
            </a:pPr>
            <a:endParaRPr lang="fr-FR" sz="1200" kern="100" dirty="0"/>
          </a:p>
        </p:txBody>
      </p:sp>
      <p:sp>
        <p:nvSpPr>
          <p:cNvPr id="208" name="Freeform 30">
            <a:extLst>
              <a:ext uri="{FF2B5EF4-FFF2-40B4-BE49-F238E27FC236}">
                <a16:creationId xmlns:a16="http://schemas.microsoft.com/office/drawing/2014/main" id="{58ACFD1D-81F4-76CE-AD51-1E3BDD524B69}"/>
              </a:ext>
            </a:extLst>
          </p:cNvPr>
          <p:cNvSpPr>
            <a:spLocks noEditPoints="1"/>
          </p:cNvSpPr>
          <p:nvPr/>
        </p:nvSpPr>
        <p:spPr bwMode="auto">
          <a:xfrm>
            <a:off x="11411749" y="9216071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09" name="Freeform 30">
            <a:extLst>
              <a:ext uri="{FF2B5EF4-FFF2-40B4-BE49-F238E27FC236}">
                <a16:creationId xmlns:a16="http://schemas.microsoft.com/office/drawing/2014/main" id="{27E45E8B-882A-3310-0DE4-F30D5626C3E1}"/>
              </a:ext>
            </a:extLst>
          </p:cNvPr>
          <p:cNvSpPr>
            <a:spLocks noEditPoints="1"/>
          </p:cNvSpPr>
          <p:nvPr/>
        </p:nvSpPr>
        <p:spPr bwMode="auto">
          <a:xfrm>
            <a:off x="11411749" y="9397046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10" name="Freeform 30">
            <a:extLst>
              <a:ext uri="{FF2B5EF4-FFF2-40B4-BE49-F238E27FC236}">
                <a16:creationId xmlns:a16="http://schemas.microsoft.com/office/drawing/2014/main" id="{EF96BAC3-6CC8-7E95-4F62-CB3A1994172F}"/>
              </a:ext>
            </a:extLst>
          </p:cNvPr>
          <p:cNvSpPr>
            <a:spLocks noEditPoints="1"/>
          </p:cNvSpPr>
          <p:nvPr/>
        </p:nvSpPr>
        <p:spPr bwMode="auto">
          <a:xfrm>
            <a:off x="11402224" y="9578021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11" name="Freeform 30">
            <a:extLst>
              <a:ext uri="{FF2B5EF4-FFF2-40B4-BE49-F238E27FC236}">
                <a16:creationId xmlns:a16="http://schemas.microsoft.com/office/drawing/2014/main" id="{C1722531-0FB9-8DDC-C4A3-193DB11D5C37}"/>
              </a:ext>
            </a:extLst>
          </p:cNvPr>
          <p:cNvSpPr>
            <a:spLocks noEditPoints="1"/>
          </p:cNvSpPr>
          <p:nvPr/>
        </p:nvSpPr>
        <p:spPr bwMode="auto">
          <a:xfrm>
            <a:off x="11402224" y="9749471"/>
            <a:ext cx="180000" cy="144000"/>
          </a:xfrm>
          <a:custGeom>
            <a:avLst/>
            <a:gdLst>
              <a:gd name="T0" fmla="*/ 186184 w 64"/>
              <a:gd name="T1" fmla="*/ 144673 h 53"/>
              <a:gd name="T2" fmla="*/ 148258 w 64"/>
              <a:gd name="T3" fmla="*/ 182563 h 53"/>
              <a:gd name="T4" fmla="*/ 37926 w 64"/>
              <a:gd name="T5" fmla="*/ 182563 h 53"/>
              <a:gd name="T6" fmla="*/ 0 w 64"/>
              <a:gd name="T7" fmla="*/ 144673 h 53"/>
              <a:gd name="T8" fmla="*/ 0 w 64"/>
              <a:gd name="T9" fmla="*/ 34446 h 53"/>
              <a:gd name="T10" fmla="*/ 37926 w 64"/>
              <a:gd name="T11" fmla="*/ 0 h 53"/>
              <a:gd name="T12" fmla="*/ 148258 w 64"/>
              <a:gd name="T13" fmla="*/ 0 h 53"/>
              <a:gd name="T14" fmla="*/ 162049 w 64"/>
              <a:gd name="T15" fmla="*/ 0 h 53"/>
              <a:gd name="T16" fmla="*/ 165497 w 64"/>
              <a:gd name="T17" fmla="*/ 3445 h 53"/>
              <a:gd name="T18" fmla="*/ 165497 w 64"/>
              <a:gd name="T19" fmla="*/ 6889 h 53"/>
              <a:gd name="T20" fmla="*/ 158602 w 64"/>
              <a:gd name="T21" fmla="*/ 13778 h 53"/>
              <a:gd name="T22" fmla="*/ 155154 w 64"/>
              <a:gd name="T23" fmla="*/ 17223 h 53"/>
              <a:gd name="T24" fmla="*/ 155154 w 64"/>
              <a:gd name="T25" fmla="*/ 17223 h 53"/>
              <a:gd name="T26" fmla="*/ 148258 w 64"/>
              <a:gd name="T27" fmla="*/ 13778 h 53"/>
              <a:gd name="T28" fmla="*/ 37926 w 64"/>
              <a:gd name="T29" fmla="*/ 13778 h 53"/>
              <a:gd name="T30" fmla="*/ 17239 w 64"/>
              <a:gd name="T31" fmla="*/ 34446 h 53"/>
              <a:gd name="T32" fmla="*/ 17239 w 64"/>
              <a:gd name="T33" fmla="*/ 144673 h 53"/>
              <a:gd name="T34" fmla="*/ 37926 w 64"/>
              <a:gd name="T35" fmla="*/ 165340 h 53"/>
              <a:gd name="T36" fmla="*/ 148258 w 64"/>
              <a:gd name="T37" fmla="*/ 165340 h 53"/>
              <a:gd name="T38" fmla="*/ 168945 w 64"/>
              <a:gd name="T39" fmla="*/ 144673 h 53"/>
              <a:gd name="T40" fmla="*/ 168945 w 64"/>
              <a:gd name="T41" fmla="*/ 110227 h 53"/>
              <a:gd name="T42" fmla="*/ 168945 w 64"/>
              <a:gd name="T43" fmla="*/ 110227 h 53"/>
              <a:gd name="T44" fmla="*/ 179289 w 64"/>
              <a:gd name="T45" fmla="*/ 99893 h 53"/>
              <a:gd name="T46" fmla="*/ 182737 w 64"/>
              <a:gd name="T47" fmla="*/ 99893 h 53"/>
              <a:gd name="T48" fmla="*/ 182737 w 64"/>
              <a:gd name="T49" fmla="*/ 99893 h 53"/>
              <a:gd name="T50" fmla="*/ 186184 w 64"/>
              <a:gd name="T51" fmla="*/ 103338 h 53"/>
              <a:gd name="T52" fmla="*/ 186184 w 64"/>
              <a:gd name="T53" fmla="*/ 144673 h 53"/>
              <a:gd name="T54" fmla="*/ 110332 w 64"/>
              <a:gd name="T55" fmla="*/ 144673 h 53"/>
              <a:gd name="T56" fmla="*/ 93092 w 64"/>
              <a:gd name="T57" fmla="*/ 144673 h 53"/>
              <a:gd name="T58" fmla="*/ 37926 w 64"/>
              <a:gd name="T59" fmla="*/ 89559 h 53"/>
              <a:gd name="T60" fmla="*/ 37926 w 64"/>
              <a:gd name="T61" fmla="*/ 75781 h 53"/>
              <a:gd name="T62" fmla="*/ 51718 w 64"/>
              <a:gd name="T63" fmla="*/ 62003 h 53"/>
              <a:gd name="T64" fmla="*/ 68957 w 64"/>
              <a:gd name="T65" fmla="*/ 62003 h 53"/>
              <a:gd name="T66" fmla="*/ 103436 w 64"/>
              <a:gd name="T67" fmla="*/ 93004 h 53"/>
              <a:gd name="T68" fmla="*/ 186184 w 64"/>
              <a:gd name="T69" fmla="*/ 10334 h 53"/>
              <a:gd name="T70" fmla="*/ 199976 w 64"/>
              <a:gd name="T71" fmla="*/ 10334 h 53"/>
              <a:gd name="T72" fmla="*/ 217215 w 64"/>
              <a:gd name="T73" fmla="*/ 24112 h 53"/>
              <a:gd name="T74" fmla="*/ 217215 w 64"/>
              <a:gd name="T75" fmla="*/ 37890 h 53"/>
              <a:gd name="T76" fmla="*/ 110332 w 64"/>
              <a:gd name="T77" fmla="*/ 144673 h 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4" h="53">
                <a:moveTo>
                  <a:pt x="54" y="42"/>
                </a:moveTo>
                <a:cubicBezTo>
                  <a:pt x="54" y="48"/>
                  <a:pt x="49" y="53"/>
                  <a:pt x="43" y="53"/>
                </a:cubicBezTo>
                <a:cubicBezTo>
                  <a:pt x="11" y="53"/>
                  <a:pt x="11" y="53"/>
                  <a:pt x="11" y="53"/>
                </a:cubicBezTo>
                <a:cubicBezTo>
                  <a:pt x="5" y="53"/>
                  <a:pt x="0" y="48"/>
                  <a:pt x="0" y="4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4"/>
                  <a:pt x="5" y="0"/>
                  <a:pt x="11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6" y="0"/>
                  <a:pt x="47" y="0"/>
                </a:cubicBezTo>
                <a:cubicBezTo>
                  <a:pt x="48" y="1"/>
                  <a:pt x="48" y="1"/>
                  <a:pt x="48" y="1"/>
                </a:cubicBezTo>
                <a:cubicBezTo>
                  <a:pt x="48" y="2"/>
                  <a:pt x="48" y="2"/>
                  <a:pt x="48" y="2"/>
                </a:cubicBezTo>
                <a:cubicBezTo>
                  <a:pt x="46" y="4"/>
                  <a:pt x="46" y="4"/>
                  <a:pt x="46" y="4"/>
                </a:cubicBezTo>
                <a:cubicBezTo>
                  <a:pt x="46" y="5"/>
                  <a:pt x="45" y="5"/>
                  <a:pt x="45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4" y="4"/>
                  <a:pt x="44" y="4"/>
                  <a:pt x="43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8" y="4"/>
                  <a:pt x="5" y="7"/>
                  <a:pt x="5" y="10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5"/>
                  <a:pt x="8" y="48"/>
                  <a:pt x="11" y="48"/>
                </a:cubicBezTo>
                <a:cubicBezTo>
                  <a:pt x="43" y="48"/>
                  <a:pt x="43" y="48"/>
                  <a:pt x="43" y="48"/>
                </a:cubicBezTo>
                <a:cubicBezTo>
                  <a:pt x="46" y="48"/>
                  <a:pt x="49" y="45"/>
                  <a:pt x="49" y="42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2"/>
                  <a:pt x="49" y="32"/>
                  <a:pt x="49" y="32"/>
                </a:cubicBezTo>
                <a:cubicBezTo>
                  <a:pt x="52" y="29"/>
                  <a:pt x="52" y="29"/>
                  <a:pt x="52" y="29"/>
                </a:cubicBezTo>
                <a:cubicBezTo>
                  <a:pt x="52" y="29"/>
                  <a:pt x="52" y="29"/>
                  <a:pt x="53" y="29"/>
                </a:cubicBezTo>
                <a:cubicBezTo>
                  <a:pt x="53" y="29"/>
                  <a:pt x="53" y="29"/>
                  <a:pt x="53" y="29"/>
                </a:cubicBezTo>
                <a:cubicBezTo>
                  <a:pt x="54" y="29"/>
                  <a:pt x="54" y="30"/>
                  <a:pt x="54" y="30"/>
                </a:cubicBezTo>
                <a:lnTo>
                  <a:pt x="54" y="42"/>
                </a:lnTo>
                <a:close/>
                <a:moveTo>
                  <a:pt x="32" y="42"/>
                </a:moveTo>
                <a:cubicBezTo>
                  <a:pt x="31" y="44"/>
                  <a:pt x="29" y="44"/>
                  <a:pt x="27" y="42"/>
                </a:cubicBezTo>
                <a:cubicBezTo>
                  <a:pt x="11" y="26"/>
                  <a:pt x="11" y="26"/>
                  <a:pt x="11" y="26"/>
                </a:cubicBezTo>
                <a:cubicBezTo>
                  <a:pt x="10" y="25"/>
                  <a:pt x="10" y="23"/>
                  <a:pt x="11" y="22"/>
                </a:cubicBezTo>
                <a:cubicBezTo>
                  <a:pt x="15" y="18"/>
                  <a:pt x="15" y="18"/>
                  <a:pt x="15" y="18"/>
                </a:cubicBezTo>
                <a:cubicBezTo>
                  <a:pt x="16" y="16"/>
                  <a:pt x="18" y="16"/>
                  <a:pt x="20" y="18"/>
                </a:cubicBezTo>
                <a:cubicBezTo>
                  <a:pt x="30" y="27"/>
                  <a:pt x="30" y="27"/>
                  <a:pt x="30" y="27"/>
                </a:cubicBezTo>
                <a:cubicBezTo>
                  <a:pt x="54" y="3"/>
                  <a:pt x="54" y="3"/>
                  <a:pt x="54" y="3"/>
                </a:cubicBezTo>
                <a:cubicBezTo>
                  <a:pt x="55" y="2"/>
                  <a:pt x="57" y="2"/>
                  <a:pt x="58" y="3"/>
                </a:cubicBezTo>
                <a:cubicBezTo>
                  <a:pt x="63" y="7"/>
                  <a:pt x="63" y="7"/>
                  <a:pt x="63" y="7"/>
                </a:cubicBezTo>
                <a:cubicBezTo>
                  <a:pt x="64" y="8"/>
                  <a:pt x="64" y="10"/>
                  <a:pt x="63" y="11"/>
                </a:cubicBezTo>
                <a:lnTo>
                  <a:pt x="32" y="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9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73" grpId="0"/>
      <p:bldP spid="182" grpId="0"/>
      <p:bldP spid="20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7B71F3-DB43-DCE1-8859-2ADA95D8C617}"/>
              </a:ext>
            </a:extLst>
          </p:cNvPr>
          <p:cNvSpPr/>
          <p:nvPr/>
        </p:nvSpPr>
        <p:spPr>
          <a:xfrm>
            <a:off x="6837323" y="1098200"/>
            <a:ext cx="612000" cy="39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91DAED-24A4-8DE4-DFC4-93ED38D3C5BD}"/>
              </a:ext>
            </a:extLst>
          </p:cNvPr>
          <p:cNvSpPr/>
          <p:nvPr/>
        </p:nvSpPr>
        <p:spPr>
          <a:xfrm>
            <a:off x="2500432" y="2353393"/>
            <a:ext cx="904444" cy="536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536E80-485E-023D-8594-3D1C5243F163}"/>
              </a:ext>
            </a:extLst>
          </p:cNvPr>
          <p:cNvSpPr/>
          <p:nvPr/>
        </p:nvSpPr>
        <p:spPr>
          <a:xfrm>
            <a:off x="3865905" y="2353393"/>
            <a:ext cx="1418316" cy="353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FC4E3E-6465-1DBD-044D-23053E4914B6}"/>
              </a:ext>
            </a:extLst>
          </p:cNvPr>
          <p:cNvSpPr/>
          <p:nvPr/>
        </p:nvSpPr>
        <p:spPr>
          <a:xfrm>
            <a:off x="5488697" y="2353393"/>
            <a:ext cx="833988" cy="536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7F815-46B1-CA73-BB6D-902797C1989C}"/>
              </a:ext>
            </a:extLst>
          </p:cNvPr>
          <p:cNvSpPr/>
          <p:nvPr/>
        </p:nvSpPr>
        <p:spPr>
          <a:xfrm>
            <a:off x="6367104" y="2353393"/>
            <a:ext cx="736728" cy="353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6852AE-49C5-0607-AF61-35459B80B90E}"/>
              </a:ext>
            </a:extLst>
          </p:cNvPr>
          <p:cNvSpPr/>
          <p:nvPr/>
        </p:nvSpPr>
        <p:spPr>
          <a:xfrm>
            <a:off x="3502136" y="3135305"/>
            <a:ext cx="982560" cy="353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469041-1B8F-6E70-F374-52941A1CFD75}"/>
              </a:ext>
            </a:extLst>
          </p:cNvPr>
          <p:cNvSpPr/>
          <p:nvPr/>
        </p:nvSpPr>
        <p:spPr>
          <a:xfrm>
            <a:off x="4665429" y="3127960"/>
            <a:ext cx="1051903" cy="46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29AE8A-22B9-FFEB-6640-961481E030AD}"/>
              </a:ext>
            </a:extLst>
          </p:cNvPr>
          <p:cNvSpPr/>
          <p:nvPr/>
        </p:nvSpPr>
        <p:spPr>
          <a:xfrm>
            <a:off x="5785420" y="3127959"/>
            <a:ext cx="833989" cy="46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651EC3E-AEAB-8C94-39C8-0FF54EB62A76}"/>
              </a:ext>
            </a:extLst>
          </p:cNvPr>
          <p:cNvSpPr/>
          <p:nvPr/>
        </p:nvSpPr>
        <p:spPr>
          <a:xfrm>
            <a:off x="3984226" y="3003894"/>
            <a:ext cx="130190" cy="1240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F8CF435-26E2-FF77-05DD-76986571C486}"/>
              </a:ext>
            </a:extLst>
          </p:cNvPr>
          <p:cNvCxnSpPr/>
          <p:nvPr/>
        </p:nvCxnSpPr>
        <p:spPr>
          <a:xfrm flipH="1">
            <a:off x="3051063" y="1494200"/>
            <a:ext cx="3974654" cy="8591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0DB1BD3-711F-0495-D88E-ABA0B29A878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575063" y="1501546"/>
            <a:ext cx="2450654" cy="8518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9044F9E3-34D9-8DE2-EA31-0F7C914A9835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905691" y="1501546"/>
            <a:ext cx="1180144" cy="8518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37C5CAB5-1A00-119A-BCFA-4415536A4F17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735468" y="1501546"/>
            <a:ext cx="411590" cy="8518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581C465-0950-F5B7-0700-C5321CF7673D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4095350" y="2705156"/>
            <a:ext cx="467841" cy="3169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FA667872-A8B4-6252-56FA-F776D5430B93}"/>
              </a:ext>
            </a:extLst>
          </p:cNvPr>
          <p:cNvCxnSpPr>
            <a:cxnSpLocks/>
          </p:cNvCxnSpPr>
          <p:nvPr/>
        </p:nvCxnSpPr>
        <p:spPr>
          <a:xfrm>
            <a:off x="4572724" y="2719156"/>
            <a:ext cx="618656" cy="3987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CDE72E80-F18B-A00C-E2A0-A8BC6F57F97C}"/>
              </a:ext>
            </a:extLst>
          </p:cNvPr>
          <p:cNvSpPr/>
          <p:nvPr/>
        </p:nvSpPr>
        <p:spPr>
          <a:xfrm>
            <a:off x="6072224" y="2995403"/>
            <a:ext cx="130190" cy="1240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F6E0E6D-F0CF-127B-6CD4-1EF85B7561D3}"/>
              </a:ext>
            </a:extLst>
          </p:cNvPr>
          <p:cNvCxnSpPr>
            <a:cxnSpLocks/>
          </p:cNvCxnSpPr>
          <p:nvPr/>
        </p:nvCxnSpPr>
        <p:spPr>
          <a:xfrm>
            <a:off x="4589537" y="2719156"/>
            <a:ext cx="1440582" cy="3467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A9DB732-13EE-C906-3B54-D55CB691A938}"/>
              </a:ext>
            </a:extLst>
          </p:cNvPr>
          <p:cNvSpPr/>
          <p:nvPr/>
        </p:nvSpPr>
        <p:spPr>
          <a:xfrm>
            <a:off x="7729345" y="1862497"/>
            <a:ext cx="1212475" cy="353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02007A1-01E6-8346-2D31-87A7FBFA5C0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224855" y="1496791"/>
            <a:ext cx="1110728" cy="365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968279B-2BAC-E2CC-1A40-E9A61BA86DCE}"/>
              </a:ext>
            </a:extLst>
          </p:cNvPr>
          <p:cNvSpPr/>
          <p:nvPr/>
        </p:nvSpPr>
        <p:spPr>
          <a:xfrm>
            <a:off x="7967218" y="2437567"/>
            <a:ext cx="533486" cy="452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285B47-9D4D-B1A8-D014-BAD81D5A9981}"/>
              </a:ext>
            </a:extLst>
          </p:cNvPr>
          <p:cNvSpPr/>
          <p:nvPr/>
        </p:nvSpPr>
        <p:spPr>
          <a:xfrm>
            <a:off x="8559802" y="2437567"/>
            <a:ext cx="533486" cy="452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B899AF-86C0-CC7C-62A0-B7E4DA6535B5}"/>
              </a:ext>
            </a:extLst>
          </p:cNvPr>
          <p:cNvSpPr/>
          <p:nvPr/>
        </p:nvSpPr>
        <p:spPr>
          <a:xfrm>
            <a:off x="9202280" y="2424899"/>
            <a:ext cx="533486" cy="452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A90B0E2-8390-27FB-D0D1-1DDFFB3513AD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8233961" y="2244228"/>
            <a:ext cx="113193" cy="193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6718C2E6-D59B-8C91-B71A-744820EFB7E1}"/>
              </a:ext>
            </a:extLst>
          </p:cNvPr>
          <p:cNvCxnSpPr>
            <a:cxnSpLocks/>
          </p:cNvCxnSpPr>
          <p:nvPr/>
        </p:nvCxnSpPr>
        <p:spPr>
          <a:xfrm>
            <a:off x="8364704" y="2218083"/>
            <a:ext cx="397913" cy="2068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ECCBD091-3D49-24B0-EACD-5F891CB2DCF7}"/>
              </a:ext>
            </a:extLst>
          </p:cNvPr>
          <p:cNvCxnSpPr>
            <a:cxnSpLocks/>
          </p:cNvCxnSpPr>
          <p:nvPr/>
        </p:nvCxnSpPr>
        <p:spPr>
          <a:xfrm>
            <a:off x="8441126" y="2237489"/>
            <a:ext cx="870200" cy="1874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9BC2E1A-CC1B-96F7-AE69-1B7AEF446411}"/>
              </a:ext>
            </a:extLst>
          </p:cNvPr>
          <p:cNvSpPr/>
          <p:nvPr/>
        </p:nvSpPr>
        <p:spPr>
          <a:xfrm>
            <a:off x="8990059" y="1836499"/>
            <a:ext cx="587119" cy="407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4D2E1F90-293D-FB47-079F-47F12289EA09}"/>
              </a:ext>
            </a:extLst>
          </p:cNvPr>
          <p:cNvCxnSpPr>
            <a:cxnSpLocks/>
          </p:cNvCxnSpPr>
          <p:nvPr/>
        </p:nvCxnSpPr>
        <p:spPr>
          <a:xfrm>
            <a:off x="7452783" y="1493578"/>
            <a:ext cx="1684402" cy="2901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3DAEC75-4B2A-B22A-F866-426B0AD5720E}"/>
              </a:ext>
            </a:extLst>
          </p:cNvPr>
          <p:cNvCxnSpPr>
            <a:cxnSpLocks/>
          </p:cNvCxnSpPr>
          <p:nvPr/>
        </p:nvCxnSpPr>
        <p:spPr>
          <a:xfrm>
            <a:off x="7423778" y="1483366"/>
            <a:ext cx="2366961" cy="3404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CFD6A057-5DBE-C592-0030-24998E623D2E}"/>
              </a:ext>
            </a:extLst>
          </p:cNvPr>
          <p:cNvSpPr/>
          <p:nvPr/>
        </p:nvSpPr>
        <p:spPr>
          <a:xfrm>
            <a:off x="9137185" y="1721720"/>
            <a:ext cx="130190" cy="1240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7A2678BB-5753-C7F8-157B-37D54BE63E93}"/>
              </a:ext>
            </a:extLst>
          </p:cNvPr>
          <p:cNvCxnSpPr>
            <a:cxnSpLocks/>
          </p:cNvCxnSpPr>
          <p:nvPr/>
        </p:nvCxnSpPr>
        <p:spPr>
          <a:xfrm>
            <a:off x="7450551" y="1480828"/>
            <a:ext cx="3171129" cy="3430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0955FA36-F596-3A06-0B02-96415647037A}"/>
              </a:ext>
            </a:extLst>
          </p:cNvPr>
          <p:cNvCxnSpPr>
            <a:cxnSpLocks/>
          </p:cNvCxnSpPr>
          <p:nvPr/>
        </p:nvCxnSpPr>
        <p:spPr>
          <a:xfrm>
            <a:off x="7446493" y="1495855"/>
            <a:ext cx="4061324" cy="2131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BE5553A-4FF3-DD47-EB67-A74CB348BD50}"/>
              </a:ext>
            </a:extLst>
          </p:cNvPr>
          <p:cNvSpPr/>
          <p:nvPr/>
        </p:nvSpPr>
        <p:spPr>
          <a:xfrm>
            <a:off x="8374323" y="3139802"/>
            <a:ext cx="684000" cy="46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D97E49D8-B6F0-47B5-5E7C-EC025B496397}"/>
              </a:ext>
            </a:extLst>
          </p:cNvPr>
          <p:cNvCxnSpPr>
            <a:cxnSpLocks/>
          </p:cNvCxnSpPr>
          <p:nvPr/>
        </p:nvCxnSpPr>
        <p:spPr>
          <a:xfrm flipH="1">
            <a:off x="8762617" y="2884050"/>
            <a:ext cx="670317" cy="2338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8649903-E7F1-4E8F-EB4B-DB8AD6D70A8D}"/>
              </a:ext>
            </a:extLst>
          </p:cNvPr>
          <p:cNvSpPr/>
          <p:nvPr/>
        </p:nvSpPr>
        <p:spPr>
          <a:xfrm>
            <a:off x="9092058" y="3161999"/>
            <a:ext cx="684000" cy="46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DE6406A-2282-B131-85A0-B156130EDFA9}"/>
              </a:ext>
            </a:extLst>
          </p:cNvPr>
          <p:cNvSpPr/>
          <p:nvPr/>
        </p:nvSpPr>
        <p:spPr>
          <a:xfrm>
            <a:off x="9832276" y="3166129"/>
            <a:ext cx="993660" cy="46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133E896-DD95-F8D4-81AF-FB79D1B91E0D}"/>
              </a:ext>
            </a:extLst>
          </p:cNvPr>
          <p:cNvCxnSpPr>
            <a:cxnSpLocks/>
          </p:cNvCxnSpPr>
          <p:nvPr/>
        </p:nvCxnSpPr>
        <p:spPr>
          <a:xfrm flipH="1">
            <a:off x="9448503" y="2884050"/>
            <a:ext cx="6641" cy="2512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81009917-7296-0187-E440-317D8C2A1309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9485042" y="2880809"/>
            <a:ext cx="844064" cy="285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363414E3-5CDE-70A3-9B75-946581FBE59F}"/>
              </a:ext>
            </a:extLst>
          </p:cNvPr>
          <p:cNvCxnSpPr>
            <a:cxnSpLocks/>
          </p:cNvCxnSpPr>
          <p:nvPr/>
        </p:nvCxnSpPr>
        <p:spPr>
          <a:xfrm>
            <a:off x="9483673" y="2877569"/>
            <a:ext cx="1732742" cy="2811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Ellipse 66">
            <a:extLst>
              <a:ext uri="{FF2B5EF4-FFF2-40B4-BE49-F238E27FC236}">
                <a16:creationId xmlns:a16="http://schemas.microsoft.com/office/drawing/2014/main" id="{64B5A21E-8897-5048-B307-F5C83F568C33}"/>
              </a:ext>
            </a:extLst>
          </p:cNvPr>
          <p:cNvSpPr/>
          <p:nvPr/>
        </p:nvSpPr>
        <p:spPr>
          <a:xfrm>
            <a:off x="11208107" y="3036314"/>
            <a:ext cx="130190" cy="1240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056C49-3022-2E4A-4493-6D7E09A42154}"/>
              </a:ext>
            </a:extLst>
          </p:cNvPr>
          <p:cNvSpPr/>
          <p:nvPr/>
        </p:nvSpPr>
        <p:spPr>
          <a:xfrm>
            <a:off x="10879336" y="3166402"/>
            <a:ext cx="902774" cy="46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AFF5585-DF7E-AC20-A36D-F25620D1EA18}"/>
              </a:ext>
            </a:extLst>
          </p:cNvPr>
          <p:cNvSpPr/>
          <p:nvPr/>
        </p:nvSpPr>
        <p:spPr>
          <a:xfrm>
            <a:off x="9819577" y="3166129"/>
            <a:ext cx="993660" cy="46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903EDFA-C8A2-0B18-667F-D847947297D4}"/>
              </a:ext>
            </a:extLst>
          </p:cNvPr>
          <p:cNvSpPr/>
          <p:nvPr/>
        </p:nvSpPr>
        <p:spPr>
          <a:xfrm>
            <a:off x="10225260" y="2453221"/>
            <a:ext cx="529196" cy="46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EC97A5D-976B-9699-09B5-C261D58F312C}"/>
              </a:ext>
            </a:extLst>
          </p:cNvPr>
          <p:cNvSpPr/>
          <p:nvPr/>
        </p:nvSpPr>
        <p:spPr>
          <a:xfrm>
            <a:off x="10813237" y="2453984"/>
            <a:ext cx="529196" cy="46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46A7D825-9210-38FA-8B2B-65AE4C52E4A7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10773007" y="2314753"/>
            <a:ext cx="304828" cy="1392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830ACA83-1660-F66D-2474-651CC74AE046}"/>
              </a:ext>
            </a:extLst>
          </p:cNvPr>
          <p:cNvCxnSpPr>
            <a:cxnSpLocks/>
            <a:stCxn id="77" idx="2"/>
            <a:endCxn id="70" idx="0"/>
          </p:cNvCxnSpPr>
          <p:nvPr/>
        </p:nvCxnSpPr>
        <p:spPr>
          <a:xfrm flipH="1">
            <a:off x="10489858" y="2294331"/>
            <a:ext cx="251089" cy="158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3370C404-88F2-C68B-70F4-280EC7851D6A}"/>
              </a:ext>
            </a:extLst>
          </p:cNvPr>
          <p:cNvSpPr/>
          <p:nvPr/>
        </p:nvSpPr>
        <p:spPr>
          <a:xfrm>
            <a:off x="9642502" y="1836500"/>
            <a:ext cx="587119" cy="2916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9826192-6267-727E-4D73-9FDF013311F5}"/>
              </a:ext>
            </a:extLst>
          </p:cNvPr>
          <p:cNvSpPr/>
          <p:nvPr/>
        </p:nvSpPr>
        <p:spPr>
          <a:xfrm>
            <a:off x="10265479" y="1829022"/>
            <a:ext cx="950936" cy="46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9E8C6E8B-EA49-F0B0-A60F-CA25E594063F}"/>
              </a:ext>
            </a:extLst>
          </p:cNvPr>
          <p:cNvCxnSpPr>
            <a:cxnSpLocks/>
          </p:cNvCxnSpPr>
          <p:nvPr/>
        </p:nvCxnSpPr>
        <p:spPr>
          <a:xfrm>
            <a:off x="7150502" y="1527086"/>
            <a:ext cx="7424" cy="22911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1DF4A8A-D568-B13B-3A27-E3CB1FC34848}"/>
              </a:ext>
            </a:extLst>
          </p:cNvPr>
          <p:cNvSpPr/>
          <p:nvPr/>
        </p:nvSpPr>
        <p:spPr>
          <a:xfrm>
            <a:off x="6516870" y="3826768"/>
            <a:ext cx="1295171" cy="353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A1574EFE-DA04-92AA-AF79-F9692D523677}"/>
              </a:ext>
            </a:extLst>
          </p:cNvPr>
          <p:cNvSpPr/>
          <p:nvPr/>
        </p:nvSpPr>
        <p:spPr>
          <a:xfrm>
            <a:off x="7092831" y="4331723"/>
            <a:ext cx="130190" cy="1240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76EE21E-1A4A-7CDE-B3FC-FCAA7F115E9A}"/>
              </a:ext>
            </a:extLst>
          </p:cNvPr>
          <p:cNvSpPr/>
          <p:nvPr/>
        </p:nvSpPr>
        <p:spPr>
          <a:xfrm>
            <a:off x="5501445" y="4455245"/>
            <a:ext cx="1015426" cy="439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95F1D6-B5FC-EE90-0342-45A77BBDE6C4}"/>
              </a:ext>
            </a:extLst>
          </p:cNvPr>
          <p:cNvSpPr/>
          <p:nvPr/>
        </p:nvSpPr>
        <p:spPr>
          <a:xfrm>
            <a:off x="6578121" y="4459658"/>
            <a:ext cx="1151223" cy="439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EE7EAF0-6586-FBEA-8AD6-32248ED38960}"/>
              </a:ext>
            </a:extLst>
          </p:cNvPr>
          <p:cNvSpPr/>
          <p:nvPr/>
        </p:nvSpPr>
        <p:spPr>
          <a:xfrm>
            <a:off x="7927387" y="4455244"/>
            <a:ext cx="722543" cy="439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CCD2B653-B67D-A958-2413-F6B9BF7C25CE}"/>
              </a:ext>
            </a:extLst>
          </p:cNvPr>
          <p:cNvSpPr/>
          <p:nvPr/>
        </p:nvSpPr>
        <p:spPr>
          <a:xfrm>
            <a:off x="8168866" y="4331722"/>
            <a:ext cx="130190" cy="1240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3E88F01E-DF8F-CA5B-F0F2-4AACDDF09FF6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6009158" y="4191011"/>
            <a:ext cx="1080734" cy="264234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AF5EAD2D-A889-F4C0-6EEA-76130BAF68EF}"/>
              </a:ext>
            </a:extLst>
          </p:cNvPr>
          <p:cNvCxnSpPr>
            <a:cxnSpLocks/>
          </p:cNvCxnSpPr>
          <p:nvPr/>
        </p:nvCxnSpPr>
        <p:spPr>
          <a:xfrm>
            <a:off x="7150502" y="4197400"/>
            <a:ext cx="1018364" cy="196354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93237C86-AD24-EC78-DA74-B4DC0F9F8182}"/>
              </a:ext>
            </a:extLst>
          </p:cNvPr>
          <p:cNvCxnSpPr>
            <a:cxnSpLocks/>
          </p:cNvCxnSpPr>
          <p:nvPr/>
        </p:nvCxnSpPr>
        <p:spPr>
          <a:xfrm>
            <a:off x="7138327" y="4201668"/>
            <a:ext cx="26128" cy="112471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C53B143F-4039-93F7-90D9-6AC86DEAF03A}"/>
              </a:ext>
            </a:extLst>
          </p:cNvPr>
          <p:cNvSpPr/>
          <p:nvPr/>
        </p:nvSpPr>
        <p:spPr>
          <a:xfrm>
            <a:off x="8347154" y="5083489"/>
            <a:ext cx="1576775" cy="369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CF56B111-F48C-BC79-B0F4-FE9E82158BBF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7168512" y="1502625"/>
            <a:ext cx="1967030" cy="358086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839933A8-FBE5-4013-0D14-7D65DA357033}"/>
              </a:ext>
            </a:extLst>
          </p:cNvPr>
          <p:cNvSpPr/>
          <p:nvPr/>
        </p:nvSpPr>
        <p:spPr>
          <a:xfrm>
            <a:off x="7993935" y="5738741"/>
            <a:ext cx="941162" cy="369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7187466-1488-DD87-8B8A-90439CCC1D2A}"/>
              </a:ext>
            </a:extLst>
          </p:cNvPr>
          <p:cNvSpPr/>
          <p:nvPr/>
        </p:nvSpPr>
        <p:spPr>
          <a:xfrm>
            <a:off x="9265184" y="5749578"/>
            <a:ext cx="1277309" cy="369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AA30EDC9-C5A5-3A99-FB33-44C0B0A9C004}"/>
              </a:ext>
            </a:extLst>
          </p:cNvPr>
          <p:cNvCxnSpPr>
            <a:cxnSpLocks/>
          </p:cNvCxnSpPr>
          <p:nvPr/>
        </p:nvCxnSpPr>
        <p:spPr>
          <a:xfrm>
            <a:off x="9188485" y="5458843"/>
            <a:ext cx="643791" cy="279898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DFAFA67E-ABBD-7C7F-D35F-329B7FC201DA}"/>
              </a:ext>
            </a:extLst>
          </p:cNvPr>
          <p:cNvCxnSpPr>
            <a:cxnSpLocks/>
            <a:endCxn id="96" idx="0"/>
          </p:cNvCxnSpPr>
          <p:nvPr/>
        </p:nvCxnSpPr>
        <p:spPr>
          <a:xfrm flipH="1">
            <a:off x="8464516" y="5445277"/>
            <a:ext cx="627459" cy="293464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Arc 101">
            <a:extLst>
              <a:ext uri="{FF2B5EF4-FFF2-40B4-BE49-F238E27FC236}">
                <a16:creationId xmlns:a16="http://schemas.microsoft.com/office/drawing/2014/main" id="{40772FE4-FDE9-A90D-B503-3457DDCF0BE4}"/>
              </a:ext>
            </a:extLst>
          </p:cNvPr>
          <p:cNvSpPr/>
          <p:nvPr/>
        </p:nvSpPr>
        <p:spPr>
          <a:xfrm rot="8066166">
            <a:off x="8836065" y="5027407"/>
            <a:ext cx="511820" cy="57309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7A653F0-EEE6-31CC-4F0A-CA731433744D}"/>
              </a:ext>
            </a:extLst>
          </p:cNvPr>
          <p:cNvSpPr/>
          <p:nvPr/>
        </p:nvSpPr>
        <p:spPr>
          <a:xfrm>
            <a:off x="3930619" y="5073384"/>
            <a:ext cx="1260762" cy="369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8192936F-458D-8547-6032-F14191579CA2}"/>
              </a:ext>
            </a:extLst>
          </p:cNvPr>
          <p:cNvCxnSpPr>
            <a:cxnSpLocks/>
          </p:cNvCxnSpPr>
          <p:nvPr/>
        </p:nvCxnSpPr>
        <p:spPr>
          <a:xfrm flipH="1">
            <a:off x="3939071" y="5427530"/>
            <a:ext cx="591271" cy="269764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BF16956-21A7-A791-AFD5-77550B7C0A44}"/>
              </a:ext>
            </a:extLst>
          </p:cNvPr>
          <p:cNvSpPr/>
          <p:nvPr/>
        </p:nvSpPr>
        <p:spPr>
          <a:xfrm>
            <a:off x="3286732" y="5715041"/>
            <a:ext cx="1197964" cy="544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07E2829-2A72-3B8F-1949-C1CBBDEBB462}"/>
              </a:ext>
            </a:extLst>
          </p:cNvPr>
          <p:cNvSpPr/>
          <p:nvPr/>
        </p:nvSpPr>
        <p:spPr>
          <a:xfrm>
            <a:off x="4672931" y="5715040"/>
            <a:ext cx="1197964" cy="544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23537C29-987E-E782-7843-2BD518C65E7C}"/>
              </a:ext>
            </a:extLst>
          </p:cNvPr>
          <p:cNvCxnSpPr>
            <a:cxnSpLocks/>
            <a:stCxn id="103" idx="2"/>
          </p:cNvCxnSpPr>
          <p:nvPr/>
        </p:nvCxnSpPr>
        <p:spPr>
          <a:xfrm>
            <a:off x="4561000" y="5442677"/>
            <a:ext cx="677497" cy="254617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Arc 109">
            <a:extLst>
              <a:ext uri="{FF2B5EF4-FFF2-40B4-BE49-F238E27FC236}">
                <a16:creationId xmlns:a16="http://schemas.microsoft.com/office/drawing/2014/main" id="{717DDE87-64F5-E3DB-8BD4-5335D64FA780}"/>
              </a:ext>
            </a:extLst>
          </p:cNvPr>
          <p:cNvSpPr/>
          <p:nvPr/>
        </p:nvSpPr>
        <p:spPr>
          <a:xfrm rot="8066166">
            <a:off x="4289762" y="5047179"/>
            <a:ext cx="511820" cy="57309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8A1FE1E-8371-344F-36D3-58D9940966CB}"/>
              </a:ext>
            </a:extLst>
          </p:cNvPr>
          <p:cNvSpPr/>
          <p:nvPr/>
        </p:nvSpPr>
        <p:spPr>
          <a:xfrm>
            <a:off x="4086257" y="6499121"/>
            <a:ext cx="1000750" cy="544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71FCDBC-808A-941A-C068-CE6DF3BF772E}"/>
              </a:ext>
            </a:extLst>
          </p:cNvPr>
          <p:cNvSpPr/>
          <p:nvPr/>
        </p:nvSpPr>
        <p:spPr>
          <a:xfrm>
            <a:off x="2744317" y="7379099"/>
            <a:ext cx="757819" cy="544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E25A715-F247-9B41-AF38-CA4E55CA63D8}"/>
              </a:ext>
            </a:extLst>
          </p:cNvPr>
          <p:cNvSpPr/>
          <p:nvPr/>
        </p:nvSpPr>
        <p:spPr>
          <a:xfrm>
            <a:off x="3747422" y="7379098"/>
            <a:ext cx="782920" cy="544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D28ACF5-E6D3-52F0-5034-534F99DF8DE8}"/>
              </a:ext>
            </a:extLst>
          </p:cNvPr>
          <p:cNvSpPr/>
          <p:nvPr/>
        </p:nvSpPr>
        <p:spPr>
          <a:xfrm>
            <a:off x="4646930" y="7379097"/>
            <a:ext cx="1070402" cy="544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E8044AF-F6AC-7EEF-5C2F-F46466ED5D2F}"/>
              </a:ext>
            </a:extLst>
          </p:cNvPr>
          <p:cNvSpPr/>
          <p:nvPr/>
        </p:nvSpPr>
        <p:spPr>
          <a:xfrm>
            <a:off x="5928319" y="7387613"/>
            <a:ext cx="1210008" cy="544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A64C8684-3F68-599E-1AC4-7F7C26CE0447}"/>
              </a:ext>
            </a:extLst>
          </p:cNvPr>
          <p:cNvCxnSpPr>
            <a:cxnSpLocks/>
            <a:endCxn id="112" idx="0"/>
          </p:cNvCxnSpPr>
          <p:nvPr/>
        </p:nvCxnSpPr>
        <p:spPr>
          <a:xfrm flipH="1">
            <a:off x="3123227" y="7034720"/>
            <a:ext cx="1395862" cy="344379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49D355D7-5A1F-12FE-B22D-31A65DBB4D44}"/>
              </a:ext>
            </a:extLst>
          </p:cNvPr>
          <p:cNvCxnSpPr>
            <a:cxnSpLocks/>
            <a:endCxn id="113" idx="0"/>
          </p:cNvCxnSpPr>
          <p:nvPr/>
        </p:nvCxnSpPr>
        <p:spPr>
          <a:xfrm flipH="1">
            <a:off x="4138882" y="7058042"/>
            <a:ext cx="395739" cy="321056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5E315980-E20B-8414-FE9D-6E64A0500DA8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4539283" y="7085679"/>
            <a:ext cx="642848" cy="293418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36D1A648-E72C-47E6-6554-FC8AACEBBEFC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4586632" y="7047064"/>
            <a:ext cx="1946691" cy="340549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Arc 123">
            <a:extLst>
              <a:ext uri="{FF2B5EF4-FFF2-40B4-BE49-F238E27FC236}">
                <a16:creationId xmlns:a16="http://schemas.microsoft.com/office/drawing/2014/main" id="{4AA141BD-8748-EE82-7C65-B0F8CF008E96}"/>
              </a:ext>
            </a:extLst>
          </p:cNvPr>
          <p:cNvSpPr/>
          <p:nvPr/>
        </p:nvSpPr>
        <p:spPr>
          <a:xfrm rot="8066166">
            <a:off x="4289763" y="6613315"/>
            <a:ext cx="511820" cy="57309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EA1864C-5555-A462-4563-04287C7CD9A9}"/>
              </a:ext>
            </a:extLst>
          </p:cNvPr>
          <p:cNvSpPr/>
          <p:nvPr/>
        </p:nvSpPr>
        <p:spPr>
          <a:xfrm>
            <a:off x="2428552" y="1047209"/>
            <a:ext cx="9353558" cy="2704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DB356E4-A0C3-29B7-2E67-BE76D9E49B71}"/>
              </a:ext>
            </a:extLst>
          </p:cNvPr>
          <p:cNvSpPr/>
          <p:nvPr/>
        </p:nvSpPr>
        <p:spPr>
          <a:xfrm>
            <a:off x="2428552" y="3796629"/>
            <a:ext cx="9353558" cy="11946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8F5A112-373A-AD88-36E8-2EE24368D156}"/>
              </a:ext>
            </a:extLst>
          </p:cNvPr>
          <p:cNvSpPr/>
          <p:nvPr/>
        </p:nvSpPr>
        <p:spPr>
          <a:xfrm>
            <a:off x="2428552" y="5041505"/>
            <a:ext cx="9353558" cy="12652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E25C075-BD43-B689-221C-F6000B0911F9}"/>
              </a:ext>
            </a:extLst>
          </p:cNvPr>
          <p:cNvSpPr/>
          <p:nvPr/>
        </p:nvSpPr>
        <p:spPr>
          <a:xfrm>
            <a:off x="2409056" y="6423756"/>
            <a:ext cx="9353558" cy="162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76135DBD-F144-5687-F199-47D5E1B72EDD}"/>
              </a:ext>
            </a:extLst>
          </p:cNvPr>
          <p:cNvCxnSpPr>
            <a:stCxn id="6" idx="2"/>
          </p:cNvCxnSpPr>
          <p:nvPr/>
        </p:nvCxnSpPr>
        <p:spPr>
          <a:xfrm>
            <a:off x="2952654" y="2890238"/>
            <a:ext cx="1577688" cy="2183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>
            <a:extLst>
              <a:ext uri="{FF2B5EF4-FFF2-40B4-BE49-F238E27FC236}">
                <a16:creationId xmlns:a16="http://schemas.microsoft.com/office/drawing/2014/main" id="{5CB6B7D8-5D71-190D-1FDB-BF5FFEA44BC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575063" y="2706441"/>
            <a:ext cx="20757" cy="2287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AA7E21E2-98CF-D5BC-5900-8830540DC5BE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4580351" y="5472994"/>
            <a:ext cx="6281" cy="1026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ZoneTexte 134">
            <a:extLst>
              <a:ext uri="{FF2B5EF4-FFF2-40B4-BE49-F238E27FC236}">
                <a16:creationId xmlns:a16="http://schemas.microsoft.com/office/drawing/2014/main" id="{8D206B58-8B05-70F8-5B26-0FFFA75FD8E6}"/>
              </a:ext>
            </a:extLst>
          </p:cNvPr>
          <p:cNvSpPr txBox="1"/>
          <p:nvPr/>
        </p:nvSpPr>
        <p:spPr>
          <a:xfrm>
            <a:off x="2492279" y="1527086"/>
            <a:ext cx="159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 err="1"/>
              <a:t>Capability</a:t>
            </a:r>
            <a:endParaRPr lang="fr-FR" b="1" i="1" u="sng" dirty="0"/>
          </a:p>
          <a:p>
            <a:r>
              <a:rPr lang="fr-FR" b="1" i="1" u="sng" dirty="0"/>
              <a:t>layer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602F9AD8-1F1A-D1DA-231F-2F2536306401}"/>
              </a:ext>
            </a:extLst>
          </p:cNvPr>
          <p:cNvSpPr txBox="1"/>
          <p:nvPr/>
        </p:nvSpPr>
        <p:spPr>
          <a:xfrm>
            <a:off x="2441570" y="3849979"/>
            <a:ext cx="1827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/>
              <a:t>Operating</a:t>
            </a:r>
          </a:p>
          <a:p>
            <a:r>
              <a:rPr lang="fr-FR" b="1" i="1" u="sng" dirty="0" err="1"/>
              <a:t>Envirenement</a:t>
            </a:r>
            <a:endParaRPr lang="fr-FR" b="1" i="1" u="sng" dirty="0"/>
          </a:p>
          <a:p>
            <a:r>
              <a:rPr lang="fr-FR" b="1" i="1" u="sng" dirty="0"/>
              <a:t>Layer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6824D87E-A118-484F-6004-122F1A7BFA21}"/>
              </a:ext>
            </a:extLst>
          </p:cNvPr>
          <p:cNvSpPr txBox="1"/>
          <p:nvPr/>
        </p:nvSpPr>
        <p:spPr>
          <a:xfrm>
            <a:off x="2417609" y="5010894"/>
            <a:ext cx="1827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/>
              <a:t>Domain</a:t>
            </a:r>
          </a:p>
          <a:p>
            <a:r>
              <a:rPr lang="fr-FR" b="1" i="1" u="sng" dirty="0" err="1"/>
              <a:t>Technology</a:t>
            </a:r>
            <a:endParaRPr lang="fr-FR" b="1" i="1" u="sng" dirty="0"/>
          </a:p>
          <a:p>
            <a:r>
              <a:rPr lang="fr-FR" b="1" i="1" u="sng" dirty="0"/>
              <a:t>Layer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85D23221-5AE2-F279-D0BB-C5B8CDC3ECDC}"/>
              </a:ext>
            </a:extLst>
          </p:cNvPr>
          <p:cNvSpPr txBox="1"/>
          <p:nvPr/>
        </p:nvSpPr>
        <p:spPr>
          <a:xfrm>
            <a:off x="2407237" y="6425991"/>
            <a:ext cx="1827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 err="1"/>
              <a:t>Implemntation</a:t>
            </a:r>
            <a:endParaRPr lang="fr-FR" b="1" i="1" u="sng" dirty="0"/>
          </a:p>
          <a:p>
            <a:r>
              <a:rPr lang="fr-FR" b="1" i="1" u="sng" dirty="0"/>
              <a:t>Technique</a:t>
            </a:r>
          </a:p>
          <a:p>
            <a:r>
              <a:rPr lang="fr-FR" b="1" i="1" u="sng" dirty="0"/>
              <a:t>Layer</a:t>
            </a:r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2A9A6CA5-B110-FB82-DB20-169DBDC96978}"/>
              </a:ext>
            </a:extLst>
          </p:cNvPr>
          <p:cNvSpPr txBox="1"/>
          <p:nvPr/>
        </p:nvSpPr>
        <p:spPr>
          <a:xfrm>
            <a:off x="11330971" y="1586829"/>
            <a:ext cx="24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F536BBF-5A4A-C397-3622-6EC3C1601C01}"/>
              </a:ext>
            </a:extLst>
          </p:cNvPr>
          <p:cNvSpPr/>
          <p:nvPr/>
        </p:nvSpPr>
        <p:spPr>
          <a:xfrm>
            <a:off x="8762617" y="6499121"/>
            <a:ext cx="2947602" cy="14330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D44782D4-E56F-CA8A-DAB4-AA0370D930DF}"/>
              </a:ext>
            </a:extLst>
          </p:cNvPr>
          <p:cNvSpPr txBox="1"/>
          <p:nvPr/>
        </p:nvSpPr>
        <p:spPr>
          <a:xfrm>
            <a:off x="8791139" y="6434251"/>
            <a:ext cx="1593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/>
              <a:t>Legend</a:t>
            </a:r>
            <a:endParaRPr lang="fr-FR" sz="1400" b="1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6D7F12C-4642-1005-A7E6-12A38530256D}"/>
              </a:ext>
            </a:extLst>
          </p:cNvPr>
          <p:cNvSpPr/>
          <p:nvPr/>
        </p:nvSpPr>
        <p:spPr>
          <a:xfrm>
            <a:off x="8876226" y="6699420"/>
            <a:ext cx="700952" cy="3233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E304051-BE04-3864-7EC3-B230261E0D3C}"/>
              </a:ext>
            </a:extLst>
          </p:cNvPr>
          <p:cNvSpPr/>
          <p:nvPr/>
        </p:nvSpPr>
        <p:spPr>
          <a:xfrm>
            <a:off x="9819577" y="6720313"/>
            <a:ext cx="700952" cy="3233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95FD45C-91D7-9151-EFF3-8F973D956DDD}"/>
              </a:ext>
            </a:extLst>
          </p:cNvPr>
          <p:cNvSpPr/>
          <p:nvPr/>
        </p:nvSpPr>
        <p:spPr>
          <a:xfrm>
            <a:off x="8941550" y="7452968"/>
            <a:ext cx="700952" cy="279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D97E19F-4867-CEE0-7A37-C481D5AD04C6}"/>
              </a:ext>
            </a:extLst>
          </p:cNvPr>
          <p:cNvSpPr/>
          <p:nvPr/>
        </p:nvSpPr>
        <p:spPr>
          <a:xfrm>
            <a:off x="9776058" y="7463233"/>
            <a:ext cx="700952" cy="279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id="{2D6014C6-B56D-3B4D-2D10-A7B72B409DDA}"/>
              </a:ext>
            </a:extLst>
          </p:cNvPr>
          <p:cNvSpPr/>
          <p:nvPr/>
        </p:nvSpPr>
        <p:spPr>
          <a:xfrm>
            <a:off x="10096281" y="6592626"/>
            <a:ext cx="130190" cy="1240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F6FCD788-A12C-1F58-64DA-F72D6E3D64FD}"/>
              </a:ext>
            </a:extLst>
          </p:cNvPr>
          <p:cNvCxnSpPr>
            <a:cxnSpLocks/>
            <a:endCxn id="154" idx="0"/>
          </p:cNvCxnSpPr>
          <p:nvPr/>
        </p:nvCxnSpPr>
        <p:spPr>
          <a:xfrm flipH="1">
            <a:off x="9292026" y="7149345"/>
            <a:ext cx="350476" cy="303623"/>
          </a:xfrm>
          <a:prstGeom prst="lin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A9A68761-5793-4E99-C3D0-D31AA52AA45C}"/>
              </a:ext>
            </a:extLst>
          </p:cNvPr>
          <p:cNvCxnSpPr>
            <a:cxnSpLocks/>
          </p:cNvCxnSpPr>
          <p:nvPr/>
        </p:nvCxnSpPr>
        <p:spPr>
          <a:xfrm flipH="1" flipV="1">
            <a:off x="9644978" y="7134126"/>
            <a:ext cx="468797" cy="321825"/>
          </a:xfrm>
          <a:prstGeom prst="lin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9" name="Arc 158">
            <a:extLst>
              <a:ext uri="{FF2B5EF4-FFF2-40B4-BE49-F238E27FC236}">
                <a16:creationId xmlns:a16="http://schemas.microsoft.com/office/drawing/2014/main" id="{00DEF068-7D73-F5F1-64C3-53A296049E72}"/>
              </a:ext>
            </a:extLst>
          </p:cNvPr>
          <p:cNvSpPr/>
          <p:nvPr/>
        </p:nvSpPr>
        <p:spPr>
          <a:xfrm rot="8066166">
            <a:off x="9491676" y="6840108"/>
            <a:ext cx="381552" cy="483834"/>
          </a:xfrm>
          <a:prstGeom prst="arc">
            <a:avLst>
              <a:gd name="adj1" fmla="val 16488522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77640946-E020-9BAD-4393-F80B0EFB1A92}"/>
              </a:ext>
            </a:extLst>
          </p:cNvPr>
          <p:cNvCxnSpPr>
            <a:cxnSpLocks/>
          </p:cNvCxnSpPr>
          <p:nvPr/>
        </p:nvCxnSpPr>
        <p:spPr>
          <a:xfrm flipH="1">
            <a:off x="10879336" y="6670641"/>
            <a:ext cx="586800" cy="0"/>
          </a:xfrm>
          <a:prstGeom prst="lin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1" name="ZoneTexte 160">
            <a:extLst>
              <a:ext uri="{FF2B5EF4-FFF2-40B4-BE49-F238E27FC236}">
                <a16:creationId xmlns:a16="http://schemas.microsoft.com/office/drawing/2014/main" id="{1D96BFBB-89AC-C9EC-4451-F8B0A03080A9}"/>
              </a:ext>
            </a:extLst>
          </p:cNvPr>
          <p:cNvSpPr txBox="1"/>
          <p:nvPr/>
        </p:nvSpPr>
        <p:spPr>
          <a:xfrm>
            <a:off x="10724854" y="6693844"/>
            <a:ext cx="1108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/>
              <a:t>Composed</a:t>
            </a:r>
            <a:r>
              <a:rPr lang="fr-FR" sz="1050" b="1" dirty="0"/>
              <a:t> of</a:t>
            </a: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0AE18B86-BC06-0BC4-6900-83683F02B0EE}"/>
              </a:ext>
            </a:extLst>
          </p:cNvPr>
          <p:cNvSpPr txBox="1"/>
          <p:nvPr/>
        </p:nvSpPr>
        <p:spPr>
          <a:xfrm>
            <a:off x="8956260" y="7706223"/>
            <a:ext cx="13937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/>
              <a:t>Alternative </a:t>
            </a:r>
            <a:r>
              <a:rPr lang="fr-FR" sz="1050" b="1" dirty="0" err="1"/>
              <a:t>Feature</a:t>
            </a:r>
            <a:endParaRPr lang="fr-FR" sz="1050" b="1" dirty="0"/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89BFE9E1-79EA-05F0-69EF-8743E55614FF}"/>
              </a:ext>
            </a:extLst>
          </p:cNvPr>
          <p:cNvSpPr txBox="1"/>
          <p:nvPr/>
        </p:nvSpPr>
        <p:spPr>
          <a:xfrm>
            <a:off x="8795280" y="6969866"/>
            <a:ext cx="11085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/>
              <a:t>Mandatory</a:t>
            </a:r>
            <a:endParaRPr lang="fr-FR" sz="1050" b="1" dirty="0"/>
          </a:p>
          <a:p>
            <a:r>
              <a:rPr lang="fr-FR" sz="1050" b="1" dirty="0" err="1"/>
              <a:t>Feature</a:t>
            </a:r>
            <a:endParaRPr lang="fr-FR" sz="1050" b="1" dirty="0"/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68FF5925-8AF0-3F17-0A96-49463B19D50E}"/>
              </a:ext>
            </a:extLst>
          </p:cNvPr>
          <p:cNvSpPr txBox="1"/>
          <p:nvPr/>
        </p:nvSpPr>
        <p:spPr>
          <a:xfrm>
            <a:off x="9929902" y="7034720"/>
            <a:ext cx="11085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/>
              <a:t>Optional</a:t>
            </a:r>
            <a:endParaRPr lang="fr-FR" sz="1050" b="1" dirty="0"/>
          </a:p>
          <a:p>
            <a:r>
              <a:rPr lang="fr-FR" sz="1050" b="1" dirty="0" err="1"/>
              <a:t>Feature</a:t>
            </a:r>
            <a:endParaRPr lang="fr-FR" sz="1050" b="1" dirty="0"/>
          </a:p>
        </p:txBody>
      </p: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54C04BEA-CCEE-1DE5-0A5F-A9539743243B}"/>
              </a:ext>
            </a:extLst>
          </p:cNvPr>
          <p:cNvCxnSpPr>
            <a:cxnSpLocks/>
          </p:cNvCxnSpPr>
          <p:nvPr/>
        </p:nvCxnSpPr>
        <p:spPr>
          <a:xfrm flipH="1">
            <a:off x="10879336" y="7651379"/>
            <a:ext cx="586800" cy="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6" name="ZoneTexte 165">
            <a:extLst>
              <a:ext uri="{FF2B5EF4-FFF2-40B4-BE49-F238E27FC236}">
                <a16:creationId xmlns:a16="http://schemas.microsoft.com/office/drawing/2014/main" id="{709EE254-BAA5-D64C-BB92-F5D0AD5F4C1E}"/>
              </a:ext>
            </a:extLst>
          </p:cNvPr>
          <p:cNvSpPr txBox="1"/>
          <p:nvPr/>
        </p:nvSpPr>
        <p:spPr>
          <a:xfrm>
            <a:off x="10610220" y="7120139"/>
            <a:ext cx="11085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/>
              <a:t>generalization</a:t>
            </a:r>
            <a:r>
              <a:rPr lang="fr-FR" sz="1050" b="1" dirty="0"/>
              <a:t>/</a:t>
            </a:r>
            <a:r>
              <a:rPr lang="fr-FR" sz="1050" b="1" dirty="0" err="1"/>
              <a:t>specialisation</a:t>
            </a:r>
            <a:endParaRPr lang="fr-FR" sz="1050" b="1" dirty="0"/>
          </a:p>
        </p:txBody>
      </p: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A616E0D8-3A4A-C0D1-48F7-F4DEF97F1EF1}"/>
              </a:ext>
            </a:extLst>
          </p:cNvPr>
          <p:cNvCxnSpPr>
            <a:cxnSpLocks/>
          </p:cNvCxnSpPr>
          <p:nvPr/>
        </p:nvCxnSpPr>
        <p:spPr>
          <a:xfrm flipH="1">
            <a:off x="10879336" y="7032034"/>
            <a:ext cx="586800" cy="0"/>
          </a:xfrm>
          <a:prstGeom prst="lin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5215D0EC-FBAE-C0D4-0D02-C0C8140BA938}"/>
              </a:ext>
            </a:extLst>
          </p:cNvPr>
          <p:cNvCxnSpPr>
            <a:cxnSpLocks/>
          </p:cNvCxnSpPr>
          <p:nvPr/>
        </p:nvCxnSpPr>
        <p:spPr>
          <a:xfrm flipH="1">
            <a:off x="10879336" y="7136024"/>
            <a:ext cx="586800" cy="0"/>
          </a:xfrm>
          <a:prstGeom prst="lin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9" name="Ellipse 168">
            <a:extLst>
              <a:ext uri="{FF2B5EF4-FFF2-40B4-BE49-F238E27FC236}">
                <a16:creationId xmlns:a16="http://schemas.microsoft.com/office/drawing/2014/main" id="{0997ED49-5143-0C63-3636-21F9A9E54F70}"/>
              </a:ext>
            </a:extLst>
          </p:cNvPr>
          <p:cNvSpPr/>
          <p:nvPr/>
        </p:nvSpPr>
        <p:spPr>
          <a:xfrm>
            <a:off x="11145394" y="6988824"/>
            <a:ext cx="72000" cy="7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707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BE688-D7FA-B79A-BB34-8DF3D2862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611B73-6EB3-7233-125F-8FE37EF7ACD4}"/>
              </a:ext>
            </a:extLst>
          </p:cNvPr>
          <p:cNvSpPr/>
          <p:nvPr/>
        </p:nvSpPr>
        <p:spPr>
          <a:xfrm>
            <a:off x="6837323" y="1098200"/>
            <a:ext cx="612000" cy="39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CFEC36-660D-A75E-3369-74D0EFCFA8D7}"/>
              </a:ext>
            </a:extLst>
          </p:cNvPr>
          <p:cNvSpPr/>
          <p:nvPr/>
        </p:nvSpPr>
        <p:spPr>
          <a:xfrm>
            <a:off x="2500432" y="2353393"/>
            <a:ext cx="904444" cy="536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C849EE-2752-3AEB-D2F8-7D6BF292926A}"/>
              </a:ext>
            </a:extLst>
          </p:cNvPr>
          <p:cNvSpPr/>
          <p:nvPr/>
        </p:nvSpPr>
        <p:spPr>
          <a:xfrm>
            <a:off x="3865905" y="2353393"/>
            <a:ext cx="1418316" cy="353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B6F87E-58ED-549B-51E4-7259114C6FE5}"/>
              </a:ext>
            </a:extLst>
          </p:cNvPr>
          <p:cNvSpPr/>
          <p:nvPr/>
        </p:nvSpPr>
        <p:spPr>
          <a:xfrm>
            <a:off x="5488697" y="2353393"/>
            <a:ext cx="833988" cy="536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DD8901-9C94-514D-F4C0-333F361E8E13}"/>
              </a:ext>
            </a:extLst>
          </p:cNvPr>
          <p:cNvSpPr/>
          <p:nvPr/>
        </p:nvSpPr>
        <p:spPr>
          <a:xfrm>
            <a:off x="6367104" y="2353393"/>
            <a:ext cx="736728" cy="353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B101EC-9372-C286-5050-B57D9D49F017}"/>
              </a:ext>
            </a:extLst>
          </p:cNvPr>
          <p:cNvSpPr/>
          <p:nvPr/>
        </p:nvSpPr>
        <p:spPr>
          <a:xfrm>
            <a:off x="3502136" y="3135305"/>
            <a:ext cx="982560" cy="353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BF281-5377-0E58-3318-BA8E840C09F5}"/>
              </a:ext>
            </a:extLst>
          </p:cNvPr>
          <p:cNvSpPr/>
          <p:nvPr/>
        </p:nvSpPr>
        <p:spPr>
          <a:xfrm>
            <a:off x="4665429" y="3127960"/>
            <a:ext cx="1051903" cy="46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ADA6B5-4B14-94D0-B5A9-1CEDE75F5BAC}"/>
              </a:ext>
            </a:extLst>
          </p:cNvPr>
          <p:cNvSpPr/>
          <p:nvPr/>
        </p:nvSpPr>
        <p:spPr>
          <a:xfrm>
            <a:off x="5785420" y="3127959"/>
            <a:ext cx="833989" cy="46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CC67026-F284-E4AF-5754-0794D904E502}"/>
              </a:ext>
            </a:extLst>
          </p:cNvPr>
          <p:cNvSpPr/>
          <p:nvPr/>
        </p:nvSpPr>
        <p:spPr>
          <a:xfrm>
            <a:off x="3984226" y="3003894"/>
            <a:ext cx="130190" cy="1240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6AD1C31-5209-BB22-DC43-4EF9AB3AA355}"/>
              </a:ext>
            </a:extLst>
          </p:cNvPr>
          <p:cNvCxnSpPr/>
          <p:nvPr/>
        </p:nvCxnSpPr>
        <p:spPr>
          <a:xfrm flipH="1">
            <a:off x="3051063" y="1494200"/>
            <a:ext cx="3974654" cy="8591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4E0D4AD-CFAB-E79F-91DB-A03C1597A716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575063" y="1501546"/>
            <a:ext cx="2450654" cy="8518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244E5AB-A3BA-E469-1801-B2007F6A015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905691" y="1501546"/>
            <a:ext cx="1180144" cy="8518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BF7EF339-577F-4DDC-83D0-6FE084FEBA21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735468" y="1501546"/>
            <a:ext cx="411590" cy="8518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8EB9F99-811E-19FE-A0E6-ED00CD2CC2EF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4095350" y="2705156"/>
            <a:ext cx="467841" cy="3169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9846C0B5-EEF5-9D4E-B800-6E76769F890C}"/>
              </a:ext>
            </a:extLst>
          </p:cNvPr>
          <p:cNvCxnSpPr>
            <a:cxnSpLocks/>
          </p:cNvCxnSpPr>
          <p:nvPr/>
        </p:nvCxnSpPr>
        <p:spPr>
          <a:xfrm>
            <a:off x="4572724" y="2719156"/>
            <a:ext cx="618656" cy="3987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459D1580-CE86-A300-172F-B6793493B8F5}"/>
              </a:ext>
            </a:extLst>
          </p:cNvPr>
          <p:cNvSpPr/>
          <p:nvPr/>
        </p:nvSpPr>
        <p:spPr>
          <a:xfrm>
            <a:off x="6072224" y="2995403"/>
            <a:ext cx="130190" cy="1240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0C47C67-7E3C-1531-1E6B-2AA8B1E40C53}"/>
              </a:ext>
            </a:extLst>
          </p:cNvPr>
          <p:cNvCxnSpPr>
            <a:cxnSpLocks/>
          </p:cNvCxnSpPr>
          <p:nvPr/>
        </p:nvCxnSpPr>
        <p:spPr>
          <a:xfrm>
            <a:off x="4589537" y="2719156"/>
            <a:ext cx="1440582" cy="3467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6232A57-A203-19E7-D2EA-F77270826F80}"/>
              </a:ext>
            </a:extLst>
          </p:cNvPr>
          <p:cNvSpPr/>
          <p:nvPr/>
        </p:nvSpPr>
        <p:spPr>
          <a:xfrm>
            <a:off x="7729345" y="1862497"/>
            <a:ext cx="1212475" cy="353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89E11858-966B-A552-6649-E7C7EB43BCC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224855" y="1496791"/>
            <a:ext cx="1110728" cy="365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BF2E9AC-750E-458C-D670-2D8318F6DA27}"/>
              </a:ext>
            </a:extLst>
          </p:cNvPr>
          <p:cNvSpPr/>
          <p:nvPr/>
        </p:nvSpPr>
        <p:spPr>
          <a:xfrm>
            <a:off x="7967218" y="2437567"/>
            <a:ext cx="533486" cy="452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1A1688-E6FF-F9DD-D897-610521931108}"/>
              </a:ext>
            </a:extLst>
          </p:cNvPr>
          <p:cNvSpPr/>
          <p:nvPr/>
        </p:nvSpPr>
        <p:spPr>
          <a:xfrm>
            <a:off x="8559802" y="2437567"/>
            <a:ext cx="533486" cy="452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58CDD7-13AF-87BC-CA95-5943C582C79B}"/>
              </a:ext>
            </a:extLst>
          </p:cNvPr>
          <p:cNvSpPr/>
          <p:nvPr/>
        </p:nvSpPr>
        <p:spPr>
          <a:xfrm>
            <a:off x="9202280" y="2424899"/>
            <a:ext cx="533486" cy="452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F2E2ADA1-15D6-B70A-743F-28A596B55932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8233961" y="2244228"/>
            <a:ext cx="113193" cy="193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6CDE386-57A7-AFF3-430F-00D9A418C40E}"/>
              </a:ext>
            </a:extLst>
          </p:cNvPr>
          <p:cNvCxnSpPr>
            <a:cxnSpLocks/>
          </p:cNvCxnSpPr>
          <p:nvPr/>
        </p:nvCxnSpPr>
        <p:spPr>
          <a:xfrm>
            <a:off x="8364704" y="2218083"/>
            <a:ext cx="397913" cy="2068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F7B0A023-9423-7D0B-E8C0-2B5A35D2A47A}"/>
              </a:ext>
            </a:extLst>
          </p:cNvPr>
          <p:cNvCxnSpPr>
            <a:cxnSpLocks/>
          </p:cNvCxnSpPr>
          <p:nvPr/>
        </p:nvCxnSpPr>
        <p:spPr>
          <a:xfrm>
            <a:off x="8441126" y="2237489"/>
            <a:ext cx="870200" cy="1874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3CE8349-BBFF-5F90-E849-5B262E004041}"/>
              </a:ext>
            </a:extLst>
          </p:cNvPr>
          <p:cNvSpPr/>
          <p:nvPr/>
        </p:nvSpPr>
        <p:spPr>
          <a:xfrm>
            <a:off x="8990059" y="1836499"/>
            <a:ext cx="587119" cy="407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6AAD9075-66CC-75FB-A9CB-0757E068A5F3}"/>
              </a:ext>
            </a:extLst>
          </p:cNvPr>
          <p:cNvCxnSpPr>
            <a:cxnSpLocks/>
          </p:cNvCxnSpPr>
          <p:nvPr/>
        </p:nvCxnSpPr>
        <p:spPr>
          <a:xfrm>
            <a:off x="7452783" y="1493578"/>
            <a:ext cx="1684402" cy="2901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420DC911-E184-F2E6-1B65-2A4433576EAF}"/>
              </a:ext>
            </a:extLst>
          </p:cNvPr>
          <p:cNvCxnSpPr>
            <a:cxnSpLocks/>
          </p:cNvCxnSpPr>
          <p:nvPr/>
        </p:nvCxnSpPr>
        <p:spPr>
          <a:xfrm>
            <a:off x="7423778" y="1483366"/>
            <a:ext cx="2366961" cy="3404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A05D756B-0B41-1E14-8825-A718E8C4B777}"/>
              </a:ext>
            </a:extLst>
          </p:cNvPr>
          <p:cNvSpPr/>
          <p:nvPr/>
        </p:nvSpPr>
        <p:spPr>
          <a:xfrm>
            <a:off x="9137185" y="1721720"/>
            <a:ext cx="130190" cy="1240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601313FC-F199-E3AD-510E-049C26379925}"/>
              </a:ext>
            </a:extLst>
          </p:cNvPr>
          <p:cNvCxnSpPr>
            <a:cxnSpLocks/>
          </p:cNvCxnSpPr>
          <p:nvPr/>
        </p:nvCxnSpPr>
        <p:spPr>
          <a:xfrm>
            <a:off x="7450551" y="1480828"/>
            <a:ext cx="3171129" cy="3430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11722022-BA34-2CE0-055A-2262E4847374}"/>
              </a:ext>
            </a:extLst>
          </p:cNvPr>
          <p:cNvCxnSpPr>
            <a:cxnSpLocks/>
          </p:cNvCxnSpPr>
          <p:nvPr/>
        </p:nvCxnSpPr>
        <p:spPr>
          <a:xfrm>
            <a:off x="7446493" y="1495855"/>
            <a:ext cx="4061324" cy="2131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051337F9-DCBA-DA7E-841A-625D63C30FDE}"/>
              </a:ext>
            </a:extLst>
          </p:cNvPr>
          <p:cNvSpPr/>
          <p:nvPr/>
        </p:nvSpPr>
        <p:spPr>
          <a:xfrm>
            <a:off x="8374323" y="3139802"/>
            <a:ext cx="684000" cy="46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329F57B8-00F1-5A0B-5F8F-F06A5C763CFA}"/>
              </a:ext>
            </a:extLst>
          </p:cNvPr>
          <p:cNvCxnSpPr>
            <a:cxnSpLocks/>
          </p:cNvCxnSpPr>
          <p:nvPr/>
        </p:nvCxnSpPr>
        <p:spPr>
          <a:xfrm flipH="1">
            <a:off x="8762617" y="2884050"/>
            <a:ext cx="670317" cy="2338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400F192-2FB0-3DA8-4879-86150FA32315}"/>
              </a:ext>
            </a:extLst>
          </p:cNvPr>
          <p:cNvSpPr/>
          <p:nvPr/>
        </p:nvSpPr>
        <p:spPr>
          <a:xfrm>
            <a:off x="9092058" y="3161999"/>
            <a:ext cx="684000" cy="46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DA2F2D2-ACA1-5CA8-C301-4989B8875A86}"/>
              </a:ext>
            </a:extLst>
          </p:cNvPr>
          <p:cNvSpPr/>
          <p:nvPr/>
        </p:nvSpPr>
        <p:spPr>
          <a:xfrm>
            <a:off x="9832276" y="3166129"/>
            <a:ext cx="993660" cy="46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6E13B2A7-5B78-F0B2-893D-C182E687310B}"/>
              </a:ext>
            </a:extLst>
          </p:cNvPr>
          <p:cNvCxnSpPr>
            <a:cxnSpLocks/>
          </p:cNvCxnSpPr>
          <p:nvPr/>
        </p:nvCxnSpPr>
        <p:spPr>
          <a:xfrm flipH="1">
            <a:off x="9448503" y="2884050"/>
            <a:ext cx="6641" cy="2512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DAACBBD8-6074-9CAB-0786-7B5857FAA857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9485042" y="2880809"/>
            <a:ext cx="844064" cy="285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AD60723E-FEF5-533F-BCD1-1B6C671C9CC8}"/>
              </a:ext>
            </a:extLst>
          </p:cNvPr>
          <p:cNvCxnSpPr>
            <a:cxnSpLocks/>
          </p:cNvCxnSpPr>
          <p:nvPr/>
        </p:nvCxnSpPr>
        <p:spPr>
          <a:xfrm>
            <a:off x="9483673" y="2877569"/>
            <a:ext cx="1732742" cy="2811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Ellipse 66">
            <a:extLst>
              <a:ext uri="{FF2B5EF4-FFF2-40B4-BE49-F238E27FC236}">
                <a16:creationId xmlns:a16="http://schemas.microsoft.com/office/drawing/2014/main" id="{663E876D-B6D9-0B02-6394-8038DF75070B}"/>
              </a:ext>
            </a:extLst>
          </p:cNvPr>
          <p:cNvSpPr/>
          <p:nvPr/>
        </p:nvSpPr>
        <p:spPr>
          <a:xfrm>
            <a:off x="11208107" y="3036314"/>
            <a:ext cx="130190" cy="1240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692F49E-3649-1B43-BDF5-D5D36D5E1AD8}"/>
              </a:ext>
            </a:extLst>
          </p:cNvPr>
          <p:cNvSpPr/>
          <p:nvPr/>
        </p:nvSpPr>
        <p:spPr>
          <a:xfrm>
            <a:off x="10879336" y="3166402"/>
            <a:ext cx="902774" cy="46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04C9647-4CEA-B8C4-73AD-FA2EDE8ED088}"/>
              </a:ext>
            </a:extLst>
          </p:cNvPr>
          <p:cNvSpPr/>
          <p:nvPr/>
        </p:nvSpPr>
        <p:spPr>
          <a:xfrm>
            <a:off x="9819577" y="3166129"/>
            <a:ext cx="993660" cy="46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6E6154B-AE6A-3B31-80ED-2058F4B01F9C}"/>
              </a:ext>
            </a:extLst>
          </p:cNvPr>
          <p:cNvSpPr/>
          <p:nvPr/>
        </p:nvSpPr>
        <p:spPr>
          <a:xfrm>
            <a:off x="10225260" y="2453221"/>
            <a:ext cx="529196" cy="46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E4447E9-83A4-A8C1-492D-CB0B19767ACB}"/>
              </a:ext>
            </a:extLst>
          </p:cNvPr>
          <p:cNvSpPr/>
          <p:nvPr/>
        </p:nvSpPr>
        <p:spPr>
          <a:xfrm>
            <a:off x="10813237" y="2453984"/>
            <a:ext cx="529196" cy="46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FD933A8F-CBF8-7DCB-86A4-373A29848D3A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10773007" y="2314753"/>
            <a:ext cx="304828" cy="1392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81A3A353-3707-2C4D-4177-A247C5740C7E}"/>
              </a:ext>
            </a:extLst>
          </p:cNvPr>
          <p:cNvCxnSpPr>
            <a:cxnSpLocks/>
            <a:stCxn id="77" idx="2"/>
            <a:endCxn id="70" idx="0"/>
          </p:cNvCxnSpPr>
          <p:nvPr/>
        </p:nvCxnSpPr>
        <p:spPr>
          <a:xfrm flipH="1">
            <a:off x="10489858" y="2294331"/>
            <a:ext cx="251089" cy="1588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941618CE-712A-10D5-2891-1B373B340EEB}"/>
              </a:ext>
            </a:extLst>
          </p:cNvPr>
          <p:cNvSpPr/>
          <p:nvPr/>
        </p:nvSpPr>
        <p:spPr>
          <a:xfrm>
            <a:off x="9642502" y="1836500"/>
            <a:ext cx="587119" cy="2916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C0F383E-93DA-D55E-19B7-589AFE4B7CF5}"/>
              </a:ext>
            </a:extLst>
          </p:cNvPr>
          <p:cNvSpPr/>
          <p:nvPr/>
        </p:nvSpPr>
        <p:spPr>
          <a:xfrm>
            <a:off x="10265479" y="1829022"/>
            <a:ext cx="950936" cy="46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157C4450-CB83-D5A9-FDD4-962D8AAF26E3}"/>
              </a:ext>
            </a:extLst>
          </p:cNvPr>
          <p:cNvCxnSpPr>
            <a:cxnSpLocks/>
          </p:cNvCxnSpPr>
          <p:nvPr/>
        </p:nvCxnSpPr>
        <p:spPr>
          <a:xfrm>
            <a:off x="7150502" y="1527086"/>
            <a:ext cx="7424" cy="22911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E31B90B1-5E63-9ADF-A5CF-9120006A509B}"/>
              </a:ext>
            </a:extLst>
          </p:cNvPr>
          <p:cNvSpPr/>
          <p:nvPr/>
        </p:nvSpPr>
        <p:spPr>
          <a:xfrm>
            <a:off x="6516870" y="3826768"/>
            <a:ext cx="1295171" cy="353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B2C075A5-6984-2E65-FD76-8B0DB3176536}"/>
              </a:ext>
            </a:extLst>
          </p:cNvPr>
          <p:cNvSpPr/>
          <p:nvPr/>
        </p:nvSpPr>
        <p:spPr>
          <a:xfrm>
            <a:off x="7092831" y="4331723"/>
            <a:ext cx="130190" cy="1240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39B1267-DF41-6225-DFF8-3F9D3A420247}"/>
              </a:ext>
            </a:extLst>
          </p:cNvPr>
          <p:cNvSpPr/>
          <p:nvPr/>
        </p:nvSpPr>
        <p:spPr>
          <a:xfrm>
            <a:off x="5501445" y="4455245"/>
            <a:ext cx="1015426" cy="439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8078473-FDFC-D6F6-68CC-F4DD9E6B9125}"/>
              </a:ext>
            </a:extLst>
          </p:cNvPr>
          <p:cNvSpPr/>
          <p:nvPr/>
        </p:nvSpPr>
        <p:spPr>
          <a:xfrm>
            <a:off x="6578121" y="4459658"/>
            <a:ext cx="1151223" cy="439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185FB7E-26C5-9021-D295-1FB73F71A33F}"/>
              </a:ext>
            </a:extLst>
          </p:cNvPr>
          <p:cNvSpPr/>
          <p:nvPr/>
        </p:nvSpPr>
        <p:spPr>
          <a:xfrm>
            <a:off x="7927387" y="4455244"/>
            <a:ext cx="722543" cy="439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E0F65E08-144C-4A58-AB4A-EC45133A98CC}"/>
              </a:ext>
            </a:extLst>
          </p:cNvPr>
          <p:cNvSpPr/>
          <p:nvPr/>
        </p:nvSpPr>
        <p:spPr>
          <a:xfrm>
            <a:off x="8168866" y="4331722"/>
            <a:ext cx="130190" cy="1240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8159B0DC-47F8-25A5-0DA0-046518D662CA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6009158" y="4191011"/>
            <a:ext cx="1080734" cy="264234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4ACB5CD2-E0D1-6822-FBED-87605A2CE04F}"/>
              </a:ext>
            </a:extLst>
          </p:cNvPr>
          <p:cNvCxnSpPr>
            <a:cxnSpLocks/>
          </p:cNvCxnSpPr>
          <p:nvPr/>
        </p:nvCxnSpPr>
        <p:spPr>
          <a:xfrm>
            <a:off x="7150502" y="4197400"/>
            <a:ext cx="1018364" cy="196354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BC9F6F41-B3FA-1BD4-B009-369C5A6BA740}"/>
              </a:ext>
            </a:extLst>
          </p:cNvPr>
          <p:cNvCxnSpPr>
            <a:cxnSpLocks/>
          </p:cNvCxnSpPr>
          <p:nvPr/>
        </p:nvCxnSpPr>
        <p:spPr>
          <a:xfrm>
            <a:off x="7138327" y="4201668"/>
            <a:ext cx="26128" cy="112471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60636C4B-CA97-BBD9-3F64-C55E7C060569}"/>
              </a:ext>
            </a:extLst>
          </p:cNvPr>
          <p:cNvSpPr/>
          <p:nvPr/>
        </p:nvSpPr>
        <p:spPr>
          <a:xfrm>
            <a:off x="8347154" y="5083489"/>
            <a:ext cx="1576775" cy="369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BCB20FFD-CE43-080A-525E-26421FCAD278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7168512" y="1502625"/>
            <a:ext cx="1967030" cy="358086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86F2D1A7-7586-73D9-C2AB-77B1F9A29304}"/>
              </a:ext>
            </a:extLst>
          </p:cNvPr>
          <p:cNvSpPr/>
          <p:nvPr/>
        </p:nvSpPr>
        <p:spPr>
          <a:xfrm>
            <a:off x="7993935" y="5738741"/>
            <a:ext cx="941162" cy="369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C5FFA20-537D-553C-FBC8-39BCAB4A37F1}"/>
              </a:ext>
            </a:extLst>
          </p:cNvPr>
          <p:cNvSpPr/>
          <p:nvPr/>
        </p:nvSpPr>
        <p:spPr>
          <a:xfrm>
            <a:off x="9265184" y="5749578"/>
            <a:ext cx="1277309" cy="369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E64CBEE6-E8C8-105E-13FC-B4185A70E7D4}"/>
              </a:ext>
            </a:extLst>
          </p:cNvPr>
          <p:cNvCxnSpPr>
            <a:cxnSpLocks/>
          </p:cNvCxnSpPr>
          <p:nvPr/>
        </p:nvCxnSpPr>
        <p:spPr>
          <a:xfrm>
            <a:off x="9188485" y="5458843"/>
            <a:ext cx="643791" cy="279898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8D4A549C-8CAB-A189-07D1-1BD7FAEAE7B2}"/>
              </a:ext>
            </a:extLst>
          </p:cNvPr>
          <p:cNvCxnSpPr>
            <a:cxnSpLocks/>
            <a:endCxn id="96" idx="0"/>
          </p:cNvCxnSpPr>
          <p:nvPr/>
        </p:nvCxnSpPr>
        <p:spPr>
          <a:xfrm flipH="1">
            <a:off x="8464516" y="5445277"/>
            <a:ext cx="627459" cy="293464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Arc 101">
            <a:extLst>
              <a:ext uri="{FF2B5EF4-FFF2-40B4-BE49-F238E27FC236}">
                <a16:creationId xmlns:a16="http://schemas.microsoft.com/office/drawing/2014/main" id="{4E9B2C7E-7C82-3706-4DCB-98EE804BEA83}"/>
              </a:ext>
            </a:extLst>
          </p:cNvPr>
          <p:cNvSpPr/>
          <p:nvPr/>
        </p:nvSpPr>
        <p:spPr>
          <a:xfrm rot="8066166">
            <a:off x="8836065" y="5027407"/>
            <a:ext cx="511820" cy="57309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FB13887-7B64-41AE-D95E-EFE84B4BFA14}"/>
              </a:ext>
            </a:extLst>
          </p:cNvPr>
          <p:cNvSpPr/>
          <p:nvPr/>
        </p:nvSpPr>
        <p:spPr>
          <a:xfrm>
            <a:off x="3930619" y="5073384"/>
            <a:ext cx="1260762" cy="369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D8C2E480-0CA4-A7B9-B298-26FA4AA34C68}"/>
              </a:ext>
            </a:extLst>
          </p:cNvPr>
          <p:cNvCxnSpPr>
            <a:cxnSpLocks/>
          </p:cNvCxnSpPr>
          <p:nvPr/>
        </p:nvCxnSpPr>
        <p:spPr>
          <a:xfrm flipH="1">
            <a:off x="3939071" y="5427530"/>
            <a:ext cx="591271" cy="269764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B6847CA-EF42-C49A-4BAB-CDBA09E0FA2D}"/>
              </a:ext>
            </a:extLst>
          </p:cNvPr>
          <p:cNvSpPr/>
          <p:nvPr/>
        </p:nvSpPr>
        <p:spPr>
          <a:xfrm>
            <a:off x="3286732" y="5715041"/>
            <a:ext cx="1197964" cy="544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0DB613C-90D6-718A-65A5-7969E9C47809}"/>
              </a:ext>
            </a:extLst>
          </p:cNvPr>
          <p:cNvSpPr/>
          <p:nvPr/>
        </p:nvSpPr>
        <p:spPr>
          <a:xfrm>
            <a:off x="4672931" y="5715040"/>
            <a:ext cx="1197964" cy="544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1764BBEB-2CCD-9100-2250-E5CF3DBA41A1}"/>
              </a:ext>
            </a:extLst>
          </p:cNvPr>
          <p:cNvCxnSpPr>
            <a:cxnSpLocks/>
            <a:stCxn id="103" idx="2"/>
          </p:cNvCxnSpPr>
          <p:nvPr/>
        </p:nvCxnSpPr>
        <p:spPr>
          <a:xfrm>
            <a:off x="4561000" y="5442677"/>
            <a:ext cx="677497" cy="254617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Arc 109">
            <a:extLst>
              <a:ext uri="{FF2B5EF4-FFF2-40B4-BE49-F238E27FC236}">
                <a16:creationId xmlns:a16="http://schemas.microsoft.com/office/drawing/2014/main" id="{02234CC2-751B-0061-4CCD-65D3436DF195}"/>
              </a:ext>
            </a:extLst>
          </p:cNvPr>
          <p:cNvSpPr/>
          <p:nvPr/>
        </p:nvSpPr>
        <p:spPr>
          <a:xfrm rot="8066166">
            <a:off x="4289762" y="5047179"/>
            <a:ext cx="511820" cy="57309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3BB0DD8-E5B5-0007-C64D-FB73CE629FD7}"/>
              </a:ext>
            </a:extLst>
          </p:cNvPr>
          <p:cNvSpPr/>
          <p:nvPr/>
        </p:nvSpPr>
        <p:spPr>
          <a:xfrm>
            <a:off x="4086257" y="6499121"/>
            <a:ext cx="1000750" cy="544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69E07C2-A25A-291D-0D85-A809F7A0F3C5}"/>
              </a:ext>
            </a:extLst>
          </p:cNvPr>
          <p:cNvSpPr/>
          <p:nvPr/>
        </p:nvSpPr>
        <p:spPr>
          <a:xfrm>
            <a:off x="2744317" y="7379099"/>
            <a:ext cx="757819" cy="544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E0F7CE2-9C97-037F-0EFA-16962BC6DADF}"/>
              </a:ext>
            </a:extLst>
          </p:cNvPr>
          <p:cNvSpPr/>
          <p:nvPr/>
        </p:nvSpPr>
        <p:spPr>
          <a:xfrm>
            <a:off x="3747422" y="7379098"/>
            <a:ext cx="782920" cy="544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931F0A7-1971-15A4-5148-5CA735AF514B}"/>
              </a:ext>
            </a:extLst>
          </p:cNvPr>
          <p:cNvSpPr/>
          <p:nvPr/>
        </p:nvSpPr>
        <p:spPr>
          <a:xfrm>
            <a:off x="4646930" y="7379097"/>
            <a:ext cx="1070402" cy="544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9068A26-69E0-7D7E-8BB0-FE6DB19561DA}"/>
              </a:ext>
            </a:extLst>
          </p:cNvPr>
          <p:cNvSpPr/>
          <p:nvPr/>
        </p:nvSpPr>
        <p:spPr>
          <a:xfrm>
            <a:off x="5928319" y="7387613"/>
            <a:ext cx="1210008" cy="544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5DD9168D-75D0-4DCD-FBFB-BE400C8F73B8}"/>
              </a:ext>
            </a:extLst>
          </p:cNvPr>
          <p:cNvCxnSpPr>
            <a:cxnSpLocks/>
            <a:endCxn id="112" idx="0"/>
          </p:cNvCxnSpPr>
          <p:nvPr/>
        </p:nvCxnSpPr>
        <p:spPr>
          <a:xfrm flipH="1">
            <a:off x="3123227" y="7034720"/>
            <a:ext cx="1395862" cy="344379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C864A953-6432-355E-08C8-6FCA1F38F9B4}"/>
              </a:ext>
            </a:extLst>
          </p:cNvPr>
          <p:cNvCxnSpPr>
            <a:cxnSpLocks/>
            <a:endCxn id="113" idx="0"/>
          </p:cNvCxnSpPr>
          <p:nvPr/>
        </p:nvCxnSpPr>
        <p:spPr>
          <a:xfrm flipH="1">
            <a:off x="4138882" y="7058042"/>
            <a:ext cx="395739" cy="321056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4E54182-94EA-34B9-2DEE-7A32E742A91B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4539283" y="7085679"/>
            <a:ext cx="642848" cy="293418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5AD9EA3A-00EE-CF5D-50AC-933BC07B9850}"/>
              </a:ext>
            </a:extLst>
          </p:cNvPr>
          <p:cNvCxnSpPr>
            <a:cxnSpLocks/>
            <a:endCxn id="115" idx="0"/>
          </p:cNvCxnSpPr>
          <p:nvPr/>
        </p:nvCxnSpPr>
        <p:spPr>
          <a:xfrm>
            <a:off x="4586632" y="7047064"/>
            <a:ext cx="1946691" cy="340549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Arc 123">
            <a:extLst>
              <a:ext uri="{FF2B5EF4-FFF2-40B4-BE49-F238E27FC236}">
                <a16:creationId xmlns:a16="http://schemas.microsoft.com/office/drawing/2014/main" id="{1C27076D-1EEE-4B7F-F986-50937CE6FE7C}"/>
              </a:ext>
            </a:extLst>
          </p:cNvPr>
          <p:cNvSpPr/>
          <p:nvPr/>
        </p:nvSpPr>
        <p:spPr>
          <a:xfrm rot="8066166">
            <a:off x="4289763" y="6613315"/>
            <a:ext cx="511820" cy="57309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68A2D6E-31BF-53C0-9D9E-223F5910E820}"/>
              </a:ext>
            </a:extLst>
          </p:cNvPr>
          <p:cNvSpPr/>
          <p:nvPr/>
        </p:nvSpPr>
        <p:spPr>
          <a:xfrm>
            <a:off x="2428552" y="1047209"/>
            <a:ext cx="9353558" cy="2704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B6B089B-B268-8A69-D224-0367383D78C0}"/>
              </a:ext>
            </a:extLst>
          </p:cNvPr>
          <p:cNvSpPr/>
          <p:nvPr/>
        </p:nvSpPr>
        <p:spPr>
          <a:xfrm>
            <a:off x="2428552" y="3796629"/>
            <a:ext cx="9353558" cy="11946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A2F3714-1F25-8E5F-2BAF-24255E4E22E5}"/>
              </a:ext>
            </a:extLst>
          </p:cNvPr>
          <p:cNvSpPr/>
          <p:nvPr/>
        </p:nvSpPr>
        <p:spPr>
          <a:xfrm>
            <a:off x="2428552" y="5041505"/>
            <a:ext cx="9353558" cy="12652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9E75140-0B1B-AE8B-A9BD-DA56C8A7D34E}"/>
              </a:ext>
            </a:extLst>
          </p:cNvPr>
          <p:cNvSpPr/>
          <p:nvPr/>
        </p:nvSpPr>
        <p:spPr>
          <a:xfrm>
            <a:off x="2409056" y="6423756"/>
            <a:ext cx="9353558" cy="162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306AB9EE-FE71-03FE-C1EE-A7A0C5217D20}"/>
              </a:ext>
            </a:extLst>
          </p:cNvPr>
          <p:cNvCxnSpPr>
            <a:stCxn id="6" idx="2"/>
          </p:cNvCxnSpPr>
          <p:nvPr/>
        </p:nvCxnSpPr>
        <p:spPr>
          <a:xfrm>
            <a:off x="2952654" y="2890238"/>
            <a:ext cx="1577688" cy="2183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>
            <a:extLst>
              <a:ext uri="{FF2B5EF4-FFF2-40B4-BE49-F238E27FC236}">
                <a16:creationId xmlns:a16="http://schemas.microsoft.com/office/drawing/2014/main" id="{921227C7-1F97-0C63-F2E0-3440B65D883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575063" y="2706441"/>
            <a:ext cx="20757" cy="22878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F30207D4-4485-5539-3DC3-49044321A4CF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4580351" y="5472994"/>
            <a:ext cx="6281" cy="1026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ZoneTexte 134">
            <a:extLst>
              <a:ext uri="{FF2B5EF4-FFF2-40B4-BE49-F238E27FC236}">
                <a16:creationId xmlns:a16="http://schemas.microsoft.com/office/drawing/2014/main" id="{10866C8A-1FCC-BB09-DAEA-D686AD3610A8}"/>
              </a:ext>
            </a:extLst>
          </p:cNvPr>
          <p:cNvSpPr txBox="1"/>
          <p:nvPr/>
        </p:nvSpPr>
        <p:spPr>
          <a:xfrm>
            <a:off x="2492279" y="1527086"/>
            <a:ext cx="159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 err="1"/>
              <a:t>Capability</a:t>
            </a:r>
            <a:endParaRPr lang="fr-FR" b="1" i="1" u="sng" dirty="0"/>
          </a:p>
          <a:p>
            <a:r>
              <a:rPr lang="fr-FR" b="1" i="1" u="sng" dirty="0"/>
              <a:t>layer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9B6FDC2B-DFDD-B8E6-7339-C0E0C68B954B}"/>
              </a:ext>
            </a:extLst>
          </p:cNvPr>
          <p:cNvSpPr txBox="1"/>
          <p:nvPr/>
        </p:nvSpPr>
        <p:spPr>
          <a:xfrm>
            <a:off x="2441570" y="3849979"/>
            <a:ext cx="1827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/>
              <a:t>Operating</a:t>
            </a:r>
          </a:p>
          <a:p>
            <a:r>
              <a:rPr lang="fr-FR" b="1" i="1" u="sng" dirty="0" err="1"/>
              <a:t>Envirenement</a:t>
            </a:r>
            <a:endParaRPr lang="fr-FR" b="1" i="1" u="sng" dirty="0"/>
          </a:p>
          <a:p>
            <a:r>
              <a:rPr lang="fr-FR" b="1" i="1" u="sng" dirty="0"/>
              <a:t>Layer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83315520-E3D7-4807-851F-E7C3131DEA9F}"/>
              </a:ext>
            </a:extLst>
          </p:cNvPr>
          <p:cNvSpPr txBox="1"/>
          <p:nvPr/>
        </p:nvSpPr>
        <p:spPr>
          <a:xfrm>
            <a:off x="2417609" y="5010894"/>
            <a:ext cx="1827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/>
              <a:t>Domain</a:t>
            </a:r>
          </a:p>
          <a:p>
            <a:r>
              <a:rPr lang="fr-FR" b="1" i="1" u="sng" dirty="0" err="1"/>
              <a:t>Technology</a:t>
            </a:r>
            <a:endParaRPr lang="fr-FR" b="1" i="1" u="sng" dirty="0"/>
          </a:p>
          <a:p>
            <a:r>
              <a:rPr lang="fr-FR" b="1" i="1" u="sng" dirty="0"/>
              <a:t>Layer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C4F7F4C5-7885-67F8-4874-390DA39BB132}"/>
              </a:ext>
            </a:extLst>
          </p:cNvPr>
          <p:cNvSpPr txBox="1"/>
          <p:nvPr/>
        </p:nvSpPr>
        <p:spPr>
          <a:xfrm>
            <a:off x="2407237" y="6425991"/>
            <a:ext cx="1827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 err="1"/>
              <a:t>Implemntation</a:t>
            </a:r>
            <a:endParaRPr lang="fr-FR" b="1" i="1" u="sng" dirty="0"/>
          </a:p>
          <a:p>
            <a:r>
              <a:rPr lang="fr-FR" b="1" i="1" u="sng" dirty="0"/>
              <a:t>Technique</a:t>
            </a:r>
          </a:p>
          <a:p>
            <a:r>
              <a:rPr lang="fr-FR" b="1" i="1" u="sng" dirty="0"/>
              <a:t>Layer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6430E74-42E7-160B-E2D9-C6EA67A4998A}"/>
              </a:ext>
            </a:extLst>
          </p:cNvPr>
          <p:cNvSpPr/>
          <p:nvPr/>
        </p:nvSpPr>
        <p:spPr>
          <a:xfrm>
            <a:off x="2342745" y="1006396"/>
            <a:ext cx="9639822" cy="71058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C108662E-3149-D53B-986F-5D9BB5FD8520}"/>
              </a:ext>
            </a:extLst>
          </p:cNvPr>
          <p:cNvSpPr txBox="1"/>
          <p:nvPr/>
        </p:nvSpPr>
        <p:spPr>
          <a:xfrm>
            <a:off x="11330971" y="1586829"/>
            <a:ext cx="24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4AB140B-D4DB-5F8B-021D-C56DF42FD142}"/>
              </a:ext>
            </a:extLst>
          </p:cNvPr>
          <p:cNvSpPr/>
          <p:nvPr/>
        </p:nvSpPr>
        <p:spPr>
          <a:xfrm>
            <a:off x="8762617" y="6499121"/>
            <a:ext cx="2947602" cy="14330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991F0F6C-73F1-091B-F7B3-1DEE5D8EA13B}"/>
              </a:ext>
            </a:extLst>
          </p:cNvPr>
          <p:cNvSpPr txBox="1"/>
          <p:nvPr/>
        </p:nvSpPr>
        <p:spPr>
          <a:xfrm>
            <a:off x="8791139" y="6434251"/>
            <a:ext cx="1593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/>
              <a:t>Legend</a:t>
            </a:r>
            <a:endParaRPr lang="fr-FR" sz="1400" b="1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3325572-5D1B-C862-A516-DC01EF949A2A}"/>
              </a:ext>
            </a:extLst>
          </p:cNvPr>
          <p:cNvSpPr/>
          <p:nvPr/>
        </p:nvSpPr>
        <p:spPr>
          <a:xfrm>
            <a:off x="8876226" y="6699420"/>
            <a:ext cx="700952" cy="3233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5F33CA9-2BE4-CE8B-EF7F-F0DB3E88EF8A}"/>
              </a:ext>
            </a:extLst>
          </p:cNvPr>
          <p:cNvSpPr/>
          <p:nvPr/>
        </p:nvSpPr>
        <p:spPr>
          <a:xfrm>
            <a:off x="9819577" y="6720313"/>
            <a:ext cx="700952" cy="3233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6FB68C7-DF74-1455-CD3F-70819B453BE2}"/>
              </a:ext>
            </a:extLst>
          </p:cNvPr>
          <p:cNvSpPr/>
          <p:nvPr/>
        </p:nvSpPr>
        <p:spPr>
          <a:xfrm>
            <a:off x="8941550" y="7452968"/>
            <a:ext cx="700952" cy="279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AA0C31E-E0F9-3F05-CE6E-829FA78400A5}"/>
              </a:ext>
            </a:extLst>
          </p:cNvPr>
          <p:cNvSpPr/>
          <p:nvPr/>
        </p:nvSpPr>
        <p:spPr>
          <a:xfrm>
            <a:off x="9776058" y="7463233"/>
            <a:ext cx="700952" cy="279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id="{4132E84E-DEB8-B6A1-6A8B-AA15CED24BF7}"/>
              </a:ext>
            </a:extLst>
          </p:cNvPr>
          <p:cNvSpPr/>
          <p:nvPr/>
        </p:nvSpPr>
        <p:spPr>
          <a:xfrm>
            <a:off x="10096281" y="6592626"/>
            <a:ext cx="130190" cy="1240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D5EBD35C-DA29-D8C0-253F-090CCDABB29F}"/>
              </a:ext>
            </a:extLst>
          </p:cNvPr>
          <p:cNvCxnSpPr>
            <a:cxnSpLocks/>
            <a:endCxn id="154" idx="0"/>
          </p:cNvCxnSpPr>
          <p:nvPr/>
        </p:nvCxnSpPr>
        <p:spPr>
          <a:xfrm flipH="1">
            <a:off x="9292026" y="7149345"/>
            <a:ext cx="350476" cy="303623"/>
          </a:xfrm>
          <a:prstGeom prst="lin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8" name="Connecteur droit 157">
            <a:extLst>
              <a:ext uri="{FF2B5EF4-FFF2-40B4-BE49-F238E27FC236}">
                <a16:creationId xmlns:a16="http://schemas.microsoft.com/office/drawing/2014/main" id="{DA24D80B-EE4A-29E4-282B-F96FCE4E1715}"/>
              </a:ext>
            </a:extLst>
          </p:cNvPr>
          <p:cNvCxnSpPr>
            <a:cxnSpLocks/>
          </p:cNvCxnSpPr>
          <p:nvPr/>
        </p:nvCxnSpPr>
        <p:spPr>
          <a:xfrm flipH="1" flipV="1">
            <a:off x="9644978" y="7134126"/>
            <a:ext cx="468797" cy="321825"/>
          </a:xfrm>
          <a:prstGeom prst="lin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9" name="Arc 158">
            <a:extLst>
              <a:ext uri="{FF2B5EF4-FFF2-40B4-BE49-F238E27FC236}">
                <a16:creationId xmlns:a16="http://schemas.microsoft.com/office/drawing/2014/main" id="{50A85F57-2EE4-DF3C-F92D-A02AF315ED70}"/>
              </a:ext>
            </a:extLst>
          </p:cNvPr>
          <p:cNvSpPr/>
          <p:nvPr/>
        </p:nvSpPr>
        <p:spPr>
          <a:xfrm rot="8066166">
            <a:off x="9491676" y="6840108"/>
            <a:ext cx="381552" cy="483834"/>
          </a:xfrm>
          <a:prstGeom prst="arc">
            <a:avLst>
              <a:gd name="adj1" fmla="val 16488522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0" name="Connecteur droit 159">
            <a:extLst>
              <a:ext uri="{FF2B5EF4-FFF2-40B4-BE49-F238E27FC236}">
                <a16:creationId xmlns:a16="http://schemas.microsoft.com/office/drawing/2014/main" id="{CEA4B705-2E54-B1E7-AE7B-0622125BD213}"/>
              </a:ext>
            </a:extLst>
          </p:cNvPr>
          <p:cNvCxnSpPr>
            <a:cxnSpLocks/>
          </p:cNvCxnSpPr>
          <p:nvPr/>
        </p:nvCxnSpPr>
        <p:spPr>
          <a:xfrm flipH="1">
            <a:off x="10879336" y="6670641"/>
            <a:ext cx="586800" cy="0"/>
          </a:xfrm>
          <a:prstGeom prst="lin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1" name="ZoneTexte 160">
            <a:extLst>
              <a:ext uri="{FF2B5EF4-FFF2-40B4-BE49-F238E27FC236}">
                <a16:creationId xmlns:a16="http://schemas.microsoft.com/office/drawing/2014/main" id="{C01FCADE-F386-0312-DB21-5E151C0C058E}"/>
              </a:ext>
            </a:extLst>
          </p:cNvPr>
          <p:cNvSpPr txBox="1"/>
          <p:nvPr/>
        </p:nvSpPr>
        <p:spPr>
          <a:xfrm>
            <a:off x="10724854" y="6693844"/>
            <a:ext cx="1108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/>
              <a:t>Composed</a:t>
            </a:r>
            <a:r>
              <a:rPr lang="fr-FR" sz="1050" b="1" dirty="0"/>
              <a:t> of</a:t>
            </a: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55FEC6EB-CB95-7FF2-D889-0989EFB69189}"/>
              </a:ext>
            </a:extLst>
          </p:cNvPr>
          <p:cNvSpPr txBox="1"/>
          <p:nvPr/>
        </p:nvSpPr>
        <p:spPr>
          <a:xfrm>
            <a:off x="8956260" y="7706223"/>
            <a:ext cx="13937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/>
              <a:t>Alternative </a:t>
            </a:r>
            <a:r>
              <a:rPr lang="fr-FR" sz="1050" b="1" dirty="0" err="1"/>
              <a:t>Feature</a:t>
            </a:r>
            <a:endParaRPr lang="fr-FR" sz="1050" b="1" dirty="0"/>
          </a:p>
        </p:txBody>
      </p:sp>
      <p:sp>
        <p:nvSpPr>
          <p:cNvPr id="163" name="ZoneTexte 162">
            <a:extLst>
              <a:ext uri="{FF2B5EF4-FFF2-40B4-BE49-F238E27FC236}">
                <a16:creationId xmlns:a16="http://schemas.microsoft.com/office/drawing/2014/main" id="{10E03D08-89DE-680C-19A4-BF9F08971134}"/>
              </a:ext>
            </a:extLst>
          </p:cNvPr>
          <p:cNvSpPr txBox="1"/>
          <p:nvPr/>
        </p:nvSpPr>
        <p:spPr>
          <a:xfrm>
            <a:off x="8795280" y="6969866"/>
            <a:ext cx="11085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/>
              <a:t>Mandatory</a:t>
            </a:r>
            <a:endParaRPr lang="fr-FR" sz="1050" b="1" dirty="0"/>
          </a:p>
          <a:p>
            <a:r>
              <a:rPr lang="fr-FR" sz="1050" b="1" dirty="0" err="1"/>
              <a:t>Feature</a:t>
            </a:r>
            <a:endParaRPr lang="fr-FR" sz="1050" b="1" dirty="0"/>
          </a:p>
        </p:txBody>
      </p:sp>
      <p:sp>
        <p:nvSpPr>
          <p:cNvPr id="164" name="ZoneTexte 163">
            <a:extLst>
              <a:ext uri="{FF2B5EF4-FFF2-40B4-BE49-F238E27FC236}">
                <a16:creationId xmlns:a16="http://schemas.microsoft.com/office/drawing/2014/main" id="{0D4DCD14-BD93-C8B4-D18E-A44E5E1470A1}"/>
              </a:ext>
            </a:extLst>
          </p:cNvPr>
          <p:cNvSpPr txBox="1"/>
          <p:nvPr/>
        </p:nvSpPr>
        <p:spPr>
          <a:xfrm>
            <a:off x="9929902" y="7034720"/>
            <a:ext cx="11085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/>
              <a:t>Optional</a:t>
            </a:r>
            <a:endParaRPr lang="fr-FR" sz="1050" b="1" dirty="0"/>
          </a:p>
          <a:p>
            <a:r>
              <a:rPr lang="fr-FR" sz="1050" b="1" dirty="0" err="1"/>
              <a:t>Feature</a:t>
            </a:r>
            <a:endParaRPr lang="fr-FR" sz="1050" b="1" dirty="0"/>
          </a:p>
        </p:txBody>
      </p: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A9229EF0-A6AC-4CE0-2EC6-12142E33BDCE}"/>
              </a:ext>
            </a:extLst>
          </p:cNvPr>
          <p:cNvCxnSpPr>
            <a:cxnSpLocks/>
          </p:cNvCxnSpPr>
          <p:nvPr/>
        </p:nvCxnSpPr>
        <p:spPr>
          <a:xfrm flipH="1">
            <a:off x="10879336" y="7651379"/>
            <a:ext cx="586800" cy="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6" name="ZoneTexte 165">
            <a:extLst>
              <a:ext uri="{FF2B5EF4-FFF2-40B4-BE49-F238E27FC236}">
                <a16:creationId xmlns:a16="http://schemas.microsoft.com/office/drawing/2014/main" id="{B0F6ADBA-30B9-15EF-831E-43294540FD24}"/>
              </a:ext>
            </a:extLst>
          </p:cNvPr>
          <p:cNvSpPr txBox="1"/>
          <p:nvPr/>
        </p:nvSpPr>
        <p:spPr>
          <a:xfrm>
            <a:off x="10610220" y="7120139"/>
            <a:ext cx="11085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/>
              <a:t>generalization</a:t>
            </a:r>
            <a:r>
              <a:rPr lang="fr-FR" sz="1050" b="1" dirty="0"/>
              <a:t>/</a:t>
            </a:r>
            <a:r>
              <a:rPr lang="fr-FR" sz="1050" b="1" dirty="0" err="1"/>
              <a:t>specialisation</a:t>
            </a:r>
            <a:endParaRPr lang="fr-FR" sz="1050" b="1" dirty="0"/>
          </a:p>
        </p:txBody>
      </p: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ED3F91CE-A195-93BD-E162-E1A764603452}"/>
              </a:ext>
            </a:extLst>
          </p:cNvPr>
          <p:cNvCxnSpPr>
            <a:cxnSpLocks/>
          </p:cNvCxnSpPr>
          <p:nvPr/>
        </p:nvCxnSpPr>
        <p:spPr>
          <a:xfrm flipH="1">
            <a:off x="10879336" y="7032034"/>
            <a:ext cx="586800" cy="0"/>
          </a:xfrm>
          <a:prstGeom prst="lin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0DF728AE-4A76-E92B-BFBC-88DECD0A7C08}"/>
              </a:ext>
            </a:extLst>
          </p:cNvPr>
          <p:cNvCxnSpPr>
            <a:cxnSpLocks/>
          </p:cNvCxnSpPr>
          <p:nvPr/>
        </p:nvCxnSpPr>
        <p:spPr>
          <a:xfrm flipH="1">
            <a:off x="10879336" y="7136024"/>
            <a:ext cx="586800" cy="0"/>
          </a:xfrm>
          <a:prstGeom prst="lin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9" name="Ellipse 168">
            <a:extLst>
              <a:ext uri="{FF2B5EF4-FFF2-40B4-BE49-F238E27FC236}">
                <a16:creationId xmlns:a16="http://schemas.microsoft.com/office/drawing/2014/main" id="{099B9320-B20E-FA08-9F4D-DFB4074E5AD8}"/>
              </a:ext>
            </a:extLst>
          </p:cNvPr>
          <p:cNvSpPr/>
          <p:nvPr/>
        </p:nvSpPr>
        <p:spPr>
          <a:xfrm>
            <a:off x="11145394" y="6988824"/>
            <a:ext cx="72000" cy="7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48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45304-5412-1BE3-44FA-DB6B9CAC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17431A-1114-3A2F-4A60-DD946F526B15}"/>
              </a:ext>
            </a:extLst>
          </p:cNvPr>
          <p:cNvSpPr/>
          <p:nvPr/>
        </p:nvSpPr>
        <p:spPr>
          <a:xfrm>
            <a:off x="6837323" y="1098200"/>
            <a:ext cx="612000" cy="396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2A2A38-E91D-1C55-E251-5BB147BD11B6}"/>
              </a:ext>
            </a:extLst>
          </p:cNvPr>
          <p:cNvSpPr/>
          <p:nvPr/>
        </p:nvSpPr>
        <p:spPr>
          <a:xfrm>
            <a:off x="2500432" y="2353393"/>
            <a:ext cx="904444" cy="536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F73488-91FE-F6A0-9BC3-148A0784756D}"/>
              </a:ext>
            </a:extLst>
          </p:cNvPr>
          <p:cNvSpPr/>
          <p:nvPr/>
        </p:nvSpPr>
        <p:spPr>
          <a:xfrm>
            <a:off x="3865905" y="2353393"/>
            <a:ext cx="1418316" cy="353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034355-56D4-47DE-51A6-2B3EB80A08AD}"/>
              </a:ext>
            </a:extLst>
          </p:cNvPr>
          <p:cNvSpPr/>
          <p:nvPr/>
        </p:nvSpPr>
        <p:spPr>
          <a:xfrm>
            <a:off x="5488697" y="2353393"/>
            <a:ext cx="833988" cy="536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E4D0E8-BEC4-9F49-9D93-2A5FAEB78DF9}"/>
              </a:ext>
            </a:extLst>
          </p:cNvPr>
          <p:cNvSpPr/>
          <p:nvPr/>
        </p:nvSpPr>
        <p:spPr>
          <a:xfrm>
            <a:off x="6367104" y="2353393"/>
            <a:ext cx="736728" cy="353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31EFC6-B354-F57E-D019-E4586FABEBF5}"/>
              </a:ext>
            </a:extLst>
          </p:cNvPr>
          <p:cNvSpPr/>
          <p:nvPr/>
        </p:nvSpPr>
        <p:spPr>
          <a:xfrm>
            <a:off x="3502136" y="3135305"/>
            <a:ext cx="982560" cy="353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D13310-260B-8D56-127D-97D072FBD4AB}"/>
              </a:ext>
            </a:extLst>
          </p:cNvPr>
          <p:cNvSpPr/>
          <p:nvPr/>
        </p:nvSpPr>
        <p:spPr>
          <a:xfrm>
            <a:off x="4665429" y="3127960"/>
            <a:ext cx="1051903" cy="46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403FC6-C10A-212F-350B-769E25219E9D}"/>
              </a:ext>
            </a:extLst>
          </p:cNvPr>
          <p:cNvSpPr/>
          <p:nvPr/>
        </p:nvSpPr>
        <p:spPr>
          <a:xfrm>
            <a:off x="5785420" y="3127959"/>
            <a:ext cx="833989" cy="46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777D2F2-5F9D-3D70-940F-A380F6EE7515}"/>
              </a:ext>
            </a:extLst>
          </p:cNvPr>
          <p:cNvSpPr/>
          <p:nvPr/>
        </p:nvSpPr>
        <p:spPr>
          <a:xfrm>
            <a:off x="3984226" y="3003894"/>
            <a:ext cx="130190" cy="1240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906F5BD-51DC-A95B-12AA-404EFC4E38F8}"/>
              </a:ext>
            </a:extLst>
          </p:cNvPr>
          <p:cNvCxnSpPr/>
          <p:nvPr/>
        </p:nvCxnSpPr>
        <p:spPr>
          <a:xfrm flipH="1">
            <a:off x="3051063" y="1494200"/>
            <a:ext cx="3974654" cy="8591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FD6BC184-6A44-2F2B-B803-BF3B4F6E691C}"/>
              </a:ext>
            </a:extLst>
          </p:cNvPr>
          <p:cNvCxnSpPr>
            <a:cxnSpLocks/>
          </p:cNvCxnSpPr>
          <p:nvPr/>
        </p:nvCxnSpPr>
        <p:spPr>
          <a:xfrm flipH="1">
            <a:off x="4665429" y="1501546"/>
            <a:ext cx="2360288" cy="8179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85237643-E9D9-B314-DC05-1E8A26B69D92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905691" y="1501546"/>
            <a:ext cx="1180144" cy="8518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C7786F20-695E-4048-AA6E-031338FE3864}"/>
              </a:ext>
            </a:extLst>
          </p:cNvPr>
          <p:cNvCxnSpPr>
            <a:cxnSpLocks/>
          </p:cNvCxnSpPr>
          <p:nvPr/>
        </p:nvCxnSpPr>
        <p:spPr>
          <a:xfrm flipH="1">
            <a:off x="6766780" y="1501546"/>
            <a:ext cx="380278" cy="8132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603FC03-7C8E-8935-76A8-FE4E530FD816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4095350" y="2705156"/>
            <a:ext cx="467841" cy="3169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68F7C78B-B181-9083-964E-150B77DCC30F}"/>
              </a:ext>
            </a:extLst>
          </p:cNvPr>
          <p:cNvCxnSpPr>
            <a:cxnSpLocks/>
          </p:cNvCxnSpPr>
          <p:nvPr/>
        </p:nvCxnSpPr>
        <p:spPr>
          <a:xfrm>
            <a:off x="4572724" y="2719156"/>
            <a:ext cx="618656" cy="3987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E1CD55DD-4F46-9921-2B0C-EA29FBD3F881}"/>
              </a:ext>
            </a:extLst>
          </p:cNvPr>
          <p:cNvSpPr/>
          <p:nvPr/>
        </p:nvSpPr>
        <p:spPr>
          <a:xfrm>
            <a:off x="6072224" y="2995403"/>
            <a:ext cx="130190" cy="1240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21318B39-FE7B-2C9E-64DA-EC4FEE689E64}"/>
              </a:ext>
            </a:extLst>
          </p:cNvPr>
          <p:cNvCxnSpPr>
            <a:cxnSpLocks/>
          </p:cNvCxnSpPr>
          <p:nvPr/>
        </p:nvCxnSpPr>
        <p:spPr>
          <a:xfrm>
            <a:off x="4589537" y="2719156"/>
            <a:ext cx="1440582" cy="3467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A00381D-8D89-9C49-7DA4-4620BA99329D}"/>
              </a:ext>
            </a:extLst>
          </p:cNvPr>
          <p:cNvSpPr/>
          <p:nvPr/>
        </p:nvSpPr>
        <p:spPr>
          <a:xfrm>
            <a:off x="7729345" y="1862497"/>
            <a:ext cx="1212475" cy="353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16325C85-997C-DB1F-AF9D-ABE8B9B17F4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224855" y="1496791"/>
            <a:ext cx="1110728" cy="365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4D59B06-2D1D-9A1A-7AB1-DCDAB36188CE}"/>
              </a:ext>
            </a:extLst>
          </p:cNvPr>
          <p:cNvSpPr/>
          <p:nvPr/>
        </p:nvSpPr>
        <p:spPr>
          <a:xfrm>
            <a:off x="7967218" y="2437567"/>
            <a:ext cx="533486" cy="452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C7628D-AD1C-8BC5-95AC-9C79D729F666}"/>
              </a:ext>
            </a:extLst>
          </p:cNvPr>
          <p:cNvSpPr/>
          <p:nvPr/>
        </p:nvSpPr>
        <p:spPr>
          <a:xfrm>
            <a:off x="8559802" y="2437567"/>
            <a:ext cx="533486" cy="452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AAF488B-08FE-B442-4AD5-5795CA117919}"/>
              </a:ext>
            </a:extLst>
          </p:cNvPr>
          <p:cNvSpPr/>
          <p:nvPr/>
        </p:nvSpPr>
        <p:spPr>
          <a:xfrm>
            <a:off x="9202280" y="2424899"/>
            <a:ext cx="533486" cy="452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37F853ED-42F9-9C3B-41ED-85508A0F2A4C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8233961" y="2244228"/>
            <a:ext cx="113193" cy="1933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062B1FF-A7E9-6547-92BC-CF40062AEE4D}"/>
              </a:ext>
            </a:extLst>
          </p:cNvPr>
          <p:cNvCxnSpPr>
            <a:cxnSpLocks/>
          </p:cNvCxnSpPr>
          <p:nvPr/>
        </p:nvCxnSpPr>
        <p:spPr>
          <a:xfrm>
            <a:off x="8364704" y="2218083"/>
            <a:ext cx="397913" cy="2068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43A3AA97-FE4E-40C4-95E9-68014657DF85}"/>
              </a:ext>
            </a:extLst>
          </p:cNvPr>
          <p:cNvCxnSpPr>
            <a:cxnSpLocks/>
          </p:cNvCxnSpPr>
          <p:nvPr/>
        </p:nvCxnSpPr>
        <p:spPr>
          <a:xfrm>
            <a:off x="8441126" y="2237489"/>
            <a:ext cx="870200" cy="1874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F299CAF-4A3E-DE54-41A4-CF571E6DD849}"/>
              </a:ext>
            </a:extLst>
          </p:cNvPr>
          <p:cNvSpPr/>
          <p:nvPr/>
        </p:nvSpPr>
        <p:spPr>
          <a:xfrm>
            <a:off x="8990059" y="1836499"/>
            <a:ext cx="587119" cy="4077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A53F074-CF8E-A790-4B74-F8778E6AF574}"/>
              </a:ext>
            </a:extLst>
          </p:cNvPr>
          <p:cNvCxnSpPr>
            <a:cxnSpLocks/>
          </p:cNvCxnSpPr>
          <p:nvPr/>
        </p:nvCxnSpPr>
        <p:spPr>
          <a:xfrm>
            <a:off x="7452783" y="1493578"/>
            <a:ext cx="1684402" cy="2901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1ECBE74E-3331-AA16-D293-A7F9972D11E1}"/>
              </a:ext>
            </a:extLst>
          </p:cNvPr>
          <p:cNvCxnSpPr>
            <a:cxnSpLocks/>
          </p:cNvCxnSpPr>
          <p:nvPr/>
        </p:nvCxnSpPr>
        <p:spPr>
          <a:xfrm>
            <a:off x="7423778" y="1483366"/>
            <a:ext cx="2366961" cy="3404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6F13824A-DC74-749D-A3CF-BED3A010F0B1}"/>
              </a:ext>
            </a:extLst>
          </p:cNvPr>
          <p:cNvSpPr/>
          <p:nvPr/>
        </p:nvSpPr>
        <p:spPr>
          <a:xfrm>
            <a:off x="9137185" y="1721720"/>
            <a:ext cx="130190" cy="1240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C49B9A15-32B3-C99F-0713-10BC0FECF540}"/>
              </a:ext>
            </a:extLst>
          </p:cNvPr>
          <p:cNvCxnSpPr>
            <a:cxnSpLocks/>
          </p:cNvCxnSpPr>
          <p:nvPr/>
        </p:nvCxnSpPr>
        <p:spPr>
          <a:xfrm>
            <a:off x="7450551" y="1480828"/>
            <a:ext cx="3171129" cy="3430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650FA2A4-2F4D-88EE-B93F-FA2A92128BA0}"/>
              </a:ext>
            </a:extLst>
          </p:cNvPr>
          <p:cNvCxnSpPr>
            <a:cxnSpLocks/>
          </p:cNvCxnSpPr>
          <p:nvPr/>
        </p:nvCxnSpPr>
        <p:spPr>
          <a:xfrm>
            <a:off x="7446493" y="1495855"/>
            <a:ext cx="4061324" cy="2131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FFCA740-4EF8-9803-6787-03677C10ADC3}"/>
              </a:ext>
            </a:extLst>
          </p:cNvPr>
          <p:cNvSpPr/>
          <p:nvPr/>
        </p:nvSpPr>
        <p:spPr>
          <a:xfrm>
            <a:off x="8374323" y="3139802"/>
            <a:ext cx="684000" cy="46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69A617D-3CF3-C353-383F-3FA60FA76443}"/>
              </a:ext>
            </a:extLst>
          </p:cNvPr>
          <p:cNvCxnSpPr>
            <a:cxnSpLocks/>
          </p:cNvCxnSpPr>
          <p:nvPr/>
        </p:nvCxnSpPr>
        <p:spPr>
          <a:xfrm flipH="1">
            <a:off x="8762617" y="2884050"/>
            <a:ext cx="670317" cy="2338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87B30BAE-B00E-3BF4-4BA4-774B3C97DB2E}"/>
              </a:ext>
            </a:extLst>
          </p:cNvPr>
          <p:cNvSpPr/>
          <p:nvPr/>
        </p:nvSpPr>
        <p:spPr>
          <a:xfrm>
            <a:off x="9092058" y="3161999"/>
            <a:ext cx="684000" cy="46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702A70B-4090-27FF-41D7-82FD6034A003}"/>
              </a:ext>
            </a:extLst>
          </p:cNvPr>
          <p:cNvSpPr/>
          <p:nvPr/>
        </p:nvSpPr>
        <p:spPr>
          <a:xfrm>
            <a:off x="9832276" y="3166129"/>
            <a:ext cx="993660" cy="46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686FE2D4-FB77-9387-32D5-91523CECC7CA}"/>
              </a:ext>
            </a:extLst>
          </p:cNvPr>
          <p:cNvCxnSpPr>
            <a:cxnSpLocks/>
          </p:cNvCxnSpPr>
          <p:nvPr/>
        </p:nvCxnSpPr>
        <p:spPr>
          <a:xfrm flipH="1">
            <a:off x="9448503" y="2884050"/>
            <a:ext cx="6641" cy="2512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BDD6FB2A-F9D3-EB4E-F134-2D8B6B840A49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9485042" y="2880809"/>
            <a:ext cx="844064" cy="285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F7D85AB0-CC87-B604-CC8B-30E3C17047CC}"/>
              </a:ext>
            </a:extLst>
          </p:cNvPr>
          <p:cNvCxnSpPr>
            <a:cxnSpLocks/>
          </p:cNvCxnSpPr>
          <p:nvPr/>
        </p:nvCxnSpPr>
        <p:spPr>
          <a:xfrm>
            <a:off x="9483673" y="2877569"/>
            <a:ext cx="1732742" cy="2811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Ellipse 66">
            <a:extLst>
              <a:ext uri="{FF2B5EF4-FFF2-40B4-BE49-F238E27FC236}">
                <a16:creationId xmlns:a16="http://schemas.microsoft.com/office/drawing/2014/main" id="{9118D81F-6164-8E6D-8AD5-14E9519D475B}"/>
              </a:ext>
            </a:extLst>
          </p:cNvPr>
          <p:cNvSpPr/>
          <p:nvPr/>
        </p:nvSpPr>
        <p:spPr>
          <a:xfrm>
            <a:off x="11208107" y="3036314"/>
            <a:ext cx="130190" cy="1240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550FC73-FFC5-BFF2-B645-DAB455E09BCA}"/>
              </a:ext>
            </a:extLst>
          </p:cNvPr>
          <p:cNvSpPr/>
          <p:nvPr/>
        </p:nvSpPr>
        <p:spPr>
          <a:xfrm>
            <a:off x="10879336" y="3166402"/>
            <a:ext cx="902774" cy="46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707E2B0-41DB-0716-FE32-E31268BCCAE5}"/>
              </a:ext>
            </a:extLst>
          </p:cNvPr>
          <p:cNvSpPr/>
          <p:nvPr/>
        </p:nvSpPr>
        <p:spPr>
          <a:xfrm>
            <a:off x="9819577" y="3166129"/>
            <a:ext cx="993660" cy="46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266579A-BA08-11FF-8958-8178E0613B7A}"/>
              </a:ext>
            </a:extLst>
          </p:cNvPr>
          <p:cNvSpPr/>
          <p:nvPr/>
        </p:nvSpPr>
        <p:spPr>
          <a:xfrm>
            <a:off x="10225260" y="2453221"/>
            <a:ext cx="529196" cy="46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867CA06-C53A-6814-E66C-6168DFC3943F}"/>
              </a:ext>
            </a:extLst>
          </p:cNvPr>
          <p:cNvSpPr/>
          <p:nvPr/>
        </p:nvSpPr>
        <p:spPr>
          <a:xfrm>
            <a:off x="10813237" y="2453984"/>
            <a:ext cx="529196" cy="46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C9AE72AE-5ADF-9D6D-D5C9-5A2AF8445676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10773007" y="2314753"/>
            <a:ext cx="304828" cy="1392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A65DC548-2A35-ABA2-F6B5-3C25FA6E5DD6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10489858" y="2324126"/>
            <a:ext cx="264063" cy="1290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C04F98B8-D3C5-682A-FB73-2FA2A58BCBDF}"/>
              </a:ext>
            </a:extLst>
          </p:cNvPr>
          <p:cNvSpPr/>
          <p:nvPr/>
        </p:nvSpPr>
        <p:spPr>
          <a:xfrm>
            <a:off x="9642502" y="1836500"/>
            <a:ext cx="587119" cy="2916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D646910-1234-43AA-2B29-2E948F7A5CA6}"/>
              </a:ext>
            </a:extLst>
          </p:cNvPr>
          <p:cNvSpPr/>
          <p:nvPr/>
        </p:nvSpPr>
        <p:spPr>
          <a:xfrm>
            <a:off x="10265479" y="1829022"/>
            <a:ext cx="950936" cy="465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329F35F9-424E-1141-2816-E757F6016EE9}"/>
              </a:ext>
            </a:extLst>
          </p:cNvPr>
          <p:cNvCxnSpPr>
            <a:cxnSpLocks/>
          </p:cNvCxnSpPr>
          <p:nvPr/>
        </p:nvCxnSpPr>
        <p:spPr>
          <a:xfrm>
            <a:off x="7150502" y="1527086"/>
            <a:ext cx="7424" cy="22911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A49C3655-F0EE-8CAC-53D8-38FA9707C9C3}"/>
              </a:ext>
            </a:extLst>
          </p:cNvPr>
          <p:cNvSpPr/>
          <p:nvPr/>
        </p:nvSpPr>
        <p:spPr>
          <a:xfrm>
            <a:off x="6516870" y="3826768"/>
            <a:ext cx="1295171" cy="353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EC145974-4CA7-6EA4-7794-7FC8E8BC218F}"/>
              </a:ext>
            </a:extLst>
          </p:cNvPr>
          <p:cNvSpPr/>
          <p:nvPr/>
        </p:nvSpPr>
        <p:spPr>
          <a:xfrm>
            <a:off x="7092831" y="4331723"/>
            <a:ext cx="130190" cy="1240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518E94D-7668-5947-69A9-29D05640F933}"/>
              </a:ext>
            </a:extLst>
          </p:cNvPr>
          <p:cNvSpPr/>
          <p:nvPr/>
        </p:nvSpPr>
        <p:spPr>
          <a:xfrm>
            <a:off x="5501445" y="4455245"/>
            <a:ext cx="1015426" cy="439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94C3AD4-AA47-2AF1-8789-7D66B2F380E1}"/>
              </a:ext>
            </a:extLst>
          </p:cNvPr>
          <p:cNvSpPr/>
          <p:nvPr/>
        </p:nvSpPr>
        <p:spPr>
          <a:xfrm>
            <a:off x="6578121" y="4459658"/>
            <a:ext cx="1151223" cy="439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6C74FA5-F8FE-85DA-26E9-C57EF1C468C0}"/>
              </a:ext>
            </a:extLst>
          </p:cNvPr>
          <p:cNvSpPr/>
          <p:nvPr/>
        </p:nvSpPr>
        <p:spPr>
          <a:xfrm>
            <a:off x="7927387" y="4455244"/>
            <a:ext cx="722543" cy="439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6B16EC9B-F5D6-952F-4BF2-D30518FC22E9}"/>
              </a:ext>
            </a:extLst>
          </p:cNvPr>
          <p:cNvSpPr/>
          <p:nvPr/>
        </p:nvSpPr>
        <p:spPr>
          <a:xfrm>
            <a:off x="8168866" y="4331722"/>
            <a:ext cx="130190" cy="1240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EC35CEAE-C735-F7D2-36A6-D63281388B16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6009158" y="4191011"/>
            <a:ext cx="1080734" cy="264234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F8A5490D-7145-6991-C2FD-BFF2C5CEEF85}"/>
              </a:ext>
            </a:extLst>
          </p:cNvPr>
          <p:cNvCxnSpPr>
            <a:cxnSpLocks/>
          </p:cNvCxnSpPr>
          <p:nvPr/>
        </p:nvCxnSpPr>
        <p:spPr>
          <a:xfrm>
            <a:off x="7150502" y="4197400"/>
            <a:ext cx="1018364" cy="196354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03161578-4E26-04CE-6736-956EFFEA3AD0}"/>
              </a:ext>
            </a:extLst>
          </p:cNvPr>
          <p:cNvCxnSpPr>
            <a:cxnSpLocks/>
          </p:cNvCxnSpPr>
          <p:nvPr/>
        </p:nvCxnSpPr>
        <p:spPr>
          <a:xfrm>
            <a:off x="7138327" y="4201668"/>
            <a:ext cx="26128" cy="112471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FCD79A21-BDA6-6989-350D-1BBD2CDF914A}"/>
              </a:ext>
            </a:extLst>
          </p:cNvPr>
          <p:cNvSpPr/>
          <p:nvPr/>
        </p:nvSpPr>
        <p:spPr>
          <a:xfrm>
            <a:off x="8347154" y="5083489"/>
            <a:ext cx="1576775" cy="369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97B141B2-5E2E-D8F3-F0F7-F4726C812A3F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7168512" y="1502625"/>
            <a:ext cx="1967030" cy="358086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2A06A388-DE5F-B63F-A558-CAF9CB57B50C}"/>
              </a:ext>
            </a:extLst>
          </p:cNvPr>
          <p:cNvSpPr/>
          <p:nvPr/>
        </p:nvSpPr>
        <p:spPr>
          <a:xfrm>
            <a:off x="7993935" y="5738741"/>
            <a:ext cx="941162" cy="369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511356C-AA4E-92E4-6433-AFB733B1F1F3}"/>
              </a:ext>
            </a:extLst>
          </p:cNvPr>
          <p:cNvSpPr/>
          <p:nvPr/>
        </p:nvSpPr>
        <p:spPr>
          <a:xfrm>
            <a:off x="9265184" y="5749578"/>
            <a:ext cx="1277309" cy="369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A6EA7C8E-F6BA-744F-98A4-05B3126F3C4F}"/>
              </a:ext>
            </a:extLst>
          </p:cNvPr>
          <p:cNvCxnSpPr>
            <a:cxnSpLocks/>
          </p:cNvCxnSpPr>
          <p:nvPr/>
        </p:nvCxnSpPr>
        <p:spPr>
          <a:xfrm>
            <a:off x="9188485" y="5458843"/>
            <a:ext cx="643791" cy="279898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F65EBA55-6A30-1042-6DEF-A613F665D260}"/>
              </a:ext>
            </a:extLst>
          </p:cNvPr>
          <p:cNvCxnSpPr>
            <a:cxnSpLocks/>
          </p:cNvCxnSpPr>
          <p:nvPr/>
        </p:nvCxnSpPr>
        <p:spPr>
          <a:xfrm flipH="1">
            <a:off x="8500704" y="5445277"/>
            <a:ext cx="591271" cy="269764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Arc 101">
            <a:extLst>
              <a:ext uri="{FF2B5EF4-FFF2-40B4-BE49-F238E27FC236}">
                <a16:creationId xmlns:a16="http://schemas.microsoft.com/office/drawing/2014/main" id="{8C86FDF9-EF46-9BE5-597C-81001471F4DA}"/>
              </a:ext>
            </a:extLst>
          </p:cNvPr>
          <p:cNvSpPr/>
          <p:nvPr/>
        </p:nvSpPr>
        <p:spPr>
          <a:xfrm rot="8066166">
            <a:off x="8836065" y="5027407"/>
            <a:ext cx="511820" cy="57309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121163B-52C2-2381-EBBF-74DE294DCC2A}"/>
              </a:ext>
            </a:extLst>
          </p:cNvPr>
          <p:cNvSpPr/>
          <p:nvPr/>
        </p:nvSpPr>
        <p:spPr>
          <a:xfrm>
            <a:off x="3930619" y="5073384"/>
            <a:ext cx="1260762" cy="369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F7E6FEB4-5DBA-E981-0646-9BD896A3BA2A}"/>
              </a:ext>
            </a:extLst>
          </p:cNvPr>
          <p:cNvCxnSpPr>
            <a:cxnSpLocks/>
          </p:cNvCxnSpPr>
          <p:nvPr/>
        </p:nvCxnSpPr>
        <p:spPr>
          <a:xfrm flipH="1">
            <a:off x="3939071" y="5427530"/>
            <a:ext cx="591271" cy="269764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4125112-9C16-F311-23FB-E8843FD05810}"/>
              </a:ext>
            </a:extLst>
          </p:cNvPr>
          <p:cNvSpPr/>
          <p:nvPr/>
        </p:nvSpPr>
        <p:spPr>
          <a:xfrm>
            <a:off x="3286732" y="5715041"/>
            <a:ext cx="1197964" cy="544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064FDB0-A052-0A90-DB9E-A01D03EB4645}"/>
              </a:ext>
            </a:extLst>
          </p:cNvPr>
          <p:cNvSpPr/>
          <p:nvPr/>
        </p:nvSpPr>
        <p:spPr>
          <a:xfrm>
            <a:off x="4672931" y="5715040"/>
            <a:ext cx="1197964" cy="544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BCA01212-194A-E3C2-E14C-B51B2911C044}"/>
              </a:ext>
            </a:extLst>
          </p:cNvPr>
          <p:cNvCxnSpPr>
            <a:cxnSpLocks/>
            <a:stCxn id="103" idx="2"/>
          </p:cNvCxnSpPr>
          <p:nvPr/>
        </p:nvCxnSpPr>
        <p:spPr>
          <a:xfrm>
            <a:off x="4561000" y="5442677"/>
            <a:ext cx="677497" cy="254617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Arc 109">
            <a:extLst>
              <a:ext uri="{FF2B5EF4-FFF2-40B4-BE49-F238E27FC236}">
                <a16:creationId xmlns:a16="http://schemas.microsoft.com/office/drawing/2014/main" id="{9E9A66B4-0F72-D9CD-15C9-054DDC951387}"/>
              </a:ext>
            </a:extLst>
          </p:cNvPr>
          <p:cNvSpPr/>
          <p:nvPr/>
        </p:nvSpPr>
        <p:spPr>
          <a:xfrm rot="8066166">
            <a:off x="4289762" y="5047179"/>
            <a:ext cx="511820" cy="57309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B031531-7259-AE4F-383A-7AA95ED260DD}"/>
              </a:ext>
            </a:extLst>
          </p:cNvPr>
          <p:cNvSpPr/>
          <p:nvPr/>
        </p:nvSpPr>
        <p:spPr>
          <a:xfrm>
            <a:off x="4086257" y="6499121"/>
            <a:ext cx="1000750" cy="544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1116141-268D-B205-0E50-9BD64754DD4F}"/>
              </a:ext>
            </a:extLst>
          </p:cNvPr>
          <p:cNvSpPr/>
          <p:nvPr/>
        </p:nvSpPr>
        <p:spPr>
          <a:xfrm>
            <a:off x="2744317" y="7379099"/>
            <a:ext cx="757819" cy="544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A725363-74E3-2481-6928-36F6A7DFE25D}"/>
              </a:ext>
            </a:extLst>
          </p:cNvPr>
          <p:cNvSpPr/>
          <p:nvPr/>
        </p:nvSpPr>
        <p:spPr>
          <a:xfrm>
            <a:off x="3747422" y="7379098"/>
            <a:ext cx="782920" cy="544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8325089-0E06-CD5A-DD12-12DC2043376F}"/>
              </a:ext>
            </a:extLst>
          </p:cNvPr>
          <p:cNvSpPr/>
          <p:nvPr/>
        </p:nvSpPr>
        <p:spPr>
          <a:xfrm>
            <a:off x="4646930" y="7379097"/>
            <a:ext cx="1070402" cy="544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055CD69-3F05-4929-CC56-766F2D299C36}"/>
              </a:ext>
            </a:extLst>
          </p:cNvPr>
          <p:cNvSpPr/>
          <p:nvPr/>
        </p:nvSpPr>
        <p:spPr>
          <a:xfrm>
            <a:off x="5928319" y="7387613"/>
            <a:ext cx="1210008" cy="544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3C865556-52F2-B065-F9BF-8FF98B9BA864}"/>
              </a:ext>
            </a:extLst>
          </p:cNvPr>
          <p:cNvCxnSpPr>
            <a:cxnSpLocks/>
          </p:cNvCxnSpPr>
          <p:nvPr/>
        </p:nvCxnSpPr>
        <p:spPr>
          <a:xfrm flipH="1">
            <a:off x="3286732" y="7034720"/>
            <a:ext cx="1232357" cy="305762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14F30984-7409-8682-ADBC-8342AC9BC17F}"/>
              </a:ext>
            </a:extLst>
          </p:cNvPr>
          <p:cNvCxnSpPr>
            <a:cxnSpLocks/>
          </p:cNvCxnSpPr>
          <p:nvPr/>
        </p:nvCxnSpPr>
        <p:spPr>
          <a:xfrm flipH="1">
            <a:off x="4234706" y="7058042"/>
            <a:ext cx="299915" cy="28244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37898591-3969-BCCC-773E-56A922F20741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4539283" y="7085679"/>
            <a:ext cx="642848" cy="293418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31440BF9-2EDB-5467-7754-E1369CE9C2B9}"/>
              </a:ext>
            </a:extLst>
          </p:cNvPr>
          <p:cNvCxnSpPr>
            <a:cxnSpLocks/>
          </p:cNvCxnSpPr>
          <p:nvPr/>
        </p:nvCxnSpPr>
        <p:spPr>
          <a:xfrm>
            <a:off x="4586632" y="7047064"/>
            <a:ext cx="1780472" cy="293418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Arc 123">
            <a:extLst>
              <a:ext uri="{FF2B5EF4-FFF2-40B4-BE49-F238E27FC236}">
                <a16:creationId xmlns:a16="http://schemas.microsoft.com/office/drawing/2014/main" id="{6B210116-AFAE-7E4F-A1D8-9F3A4ADCA724}"/>
              </a:ext>
            </a:extLst>
          </p:cNvPr>
          <p:cNvSpPr/>
          <p:nvPr/>
        </p:nvSpPr>
        <p:spPr>
          <a:xfrm rot="8066166">
            <a:off x="4289763" y="6613315"/>
            <a:ext cx="511820" cy="57309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D64D0F8-1A35-43F7-66C4-4A2047E727AB}"/>
              </a:ext>
            </a:extLst>
          </p:cNvPr>
          <p:cNvSpPr/>
          <p:nvPr/>
        </p:nvSpPr>
        <p:spPr>
          <a:xfrm>
            <a:off x="2428552" y="1047209"/>
            <a:ext cx="9353558" cy="2704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4C2A354-3327-780A-74FE-77D308A43175}"/>
              </a:ext>
            </a:extLst>
          </p:cNvPr>
          <p:cNvSpPr/>
          <p:nvPr/>
        </p:nvSpPr>
        <p:spPr>
          <a:xfrm>
            <a:off x="2428552" y="3796629"/>
            <a:ext cx="9353558" cy="11946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B8F2257-C5F7-3ACE-2B60-DC11A0276233}"/>
              </a:ext>
            </a:extLst>
          </p:cNvPr>
          <p:cNvSpPr/>
          <p:nvPr/>
        </p:nvSpPr>
        <p:spPr>
          <a:xfrm>
            <a:off x="2428552" y="5041505"/>
            <a:ext cx="9353558" cy="12652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037489C-D6BE-2CD1-5C7B-9842BC84A1B6}"/>
              </a:ext>
            </a:extLst>
          </p:cNvPr>
          <p:cNvSpPr/>
          <p:nvPr/>
        </p:nvSpPr>
        <p:spPr>
          <a:xfrm>
            <a:off x="2409056" y="6423756"/>
            <a:ext cx="9353558" cy="162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06A69B81-E300-150F-216D-63EF6EF18B99}"/>
              </a:ext>
            </a:extLst>
          </p:cNvPr>
          <p:cNvCxnSpPr>
            <a:stCxn id="6" idx="2"/>
          </p:cNvCxnSpPr>
          <p:nvPr/>
        </p:nvCxnSpPr>
        <p:spPr>
          <a:xfrm>
            <a:off x="2952654" y="2890238"/>
            <a:ext cx="1577688" cy="21831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>
            <a:extLst>
              <a:ext uri="{FF2B5EF4-FFF2-40B4-BE49-F238E27FC236}">
                <a16:creationId xmlns:a16="http://schemas.microsoft.com/office/drawing/2014/main" id="{7D346927-4E5C-73C7-F6F3-48EF6B18F67F}"/>
              </a:ext>
            </a:extLst>
          </p:cNvPr>
          <p:cNvCxnSpPr>
            <a:cxnSpLocks/>
          </p:cNvCxnSpPr>
          <p:nvPr/>
        </p:nvCxnSpPr>
        <p:spPr>
          <a:xfrm>
            <a:off x="4564209" y="2758363"/>
            <a:ext cx="31611" cy="22358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088201EE-7711-24B5-A11A-0B638A72C313}"/>
              </a:ext>
            </a:extLst>
          </p:cNvPr>
          <p:cNvCxnSpPr>
            <a:cxnSpLocks/>
            <a:endCxn id="111" idx="0"/>
          </p:cNvCxnSpPr>
          <p:nvPr/>
        </p:nvCxnSpPr>
        <p:spPr>
          <a:xfrm>
            <a:off x="4580351" y="5472994"/>
            <a:ext cx="6281" cy="10261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ZoneTexte 134">
            <a:extLst>
              <a:ext uri="{FF2B5EF4-FFF2-40B4-BE49-F238E27FC236}">
                <a16:creationId xmlns:a16="http://schemas.microsoft.com/office/drawing/2014/main" id="{9CB53411-6412-6A08-AA25-F9B2C9544DAE}"/>
              </a:ext>
            </a:extLst>
          </p:cNvPr>
          <p:cNvSpPr txBox="1"/>
          <p:nvPr/>
        </p:nvSpPr>
        <p:spPr>
          <a:xfrm>
            <a:off x="2492279" y="1527086"/>
            <a:ext cx="159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 err="1"/>
              <a:t>Capability</a:t>
            </a:r>
            <a:endParaRPr lang="fr-FR" b="1" i="1" u="sng" dirty="0"/>
          </a:p>
          <a:p>
            <a:r>
              <a:rPr lang="fr-FR" b="1" i="1" u="sng" dirty="0"/>
              <a:t>layer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CEFDBC97-C718-7F44-0A34-A19A1EBD24EB}"/>
              </a:ext>
            </a:extLst>
          </p:cNvPr>
          <p:cNvSpPr txBox="1"/>
          <p:nvPr/>
        </p:nvSpPr>
        <p:spPr>
          <a:xfrm>
            <a:off x="2441570" y="3849979"/>
            <a:ext cx="1827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/>
              <a:t>Operating</a:t>
            </a:r>
          </a:p>
          <a:p>
            <a:r>
              <a:rPr lang="fr-FR" b="1" i="1" u="sng" dirty="0" err="1"/>
              <a:t>Envirenement</a:t>
            </a:r>
            <a:endParaRPr lang="fr-FR" b="1" i="1" u="sng" dirty="0"/>
          </a:p>
          <a:p>
            <a:r>
              <a:rPr lang="fr-FR" b="1" i="1" u="sng" dirty="0"/>
              <a:t>Layer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DBD0F6A2-100E-FEA5-445C-0B65C858748B}"/>
              </a:ext>
            </a:extLst>
          </p:cNvPr>
          <p:cNvSpPr txBox="1"/>
          <p:nvPr/>
        </p:nvSpPr>
        <p:spPr>
          <a:xfrm>
            <a:off x="2417609" y="5010894"/>
            <a:ext cx="1827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/>
              <a:t>Domain</a:t>
            </a:r>
          </a:p>
          <a:p>
            <a:r>
              <a:rPr lang="fr-FR" b="1" i="1" u="sng" dirty="0" err="1"/>
              <a:t>Technology</a:t>
            </a:r>
            <a:endParaRPr lang="fr-FR" b="1" i="1" u="sng" dirty="0"/>
          </a:p>
          <a:p>
            <a:r>
              <a:rPr lang="fr-FR" b="1" i="1" u="sng" dirty="0"/>
              <a:t>Layer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C4F4A24D-98C0-E8E5-A285-DA5EBC8CA390}"/>
              </a:ext>
            </a:extLst>
          </p:cNvPr>
          <p:cNvSpPr txBox="1"/>
          <p:nvPr/>
        </p:nvSpPr>
        <p:spPr>
          <a:xfrm>
            <a:off x="2407237" y="6425991"/>
            <a:ext cx="1827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u="sng" dirty="0" err="1"/>
              <a:t>Implemntation</a:t>
            </a:r>
            <a:endParaRPr lang="fr-FR" b="1" i="1" u="sng" dirty="0"/>
          </a:p>
          <a:p>
            <a:r>
              <a:rPr lang="fr-FR" b="1" i="1" u="sng" dirty="0"/>
              <a:t>Technique</a:t>
            </a:r>
          </a:p>
          <a:p>
            <a:r>
              <a:rPr lang="fr-FR" b="1" i="1" u="sng" dirty="0"/>
              <a:t>Layer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1591958-AA55-15B2-4AF5-01BEEF1BD710}"/>
              </a:ext>
            </a:extLst>
          </p:cNvPr>
          <p:cNvSpPr/>
          <p:nvPr/>
        </p:nvSpPr>
        <p:spPr>
          <a:xfrm>
            <a:off x="2342745" y="1006396"/>
            <a:ext cx="9639822" cy="71058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536BBF-5A4A-C397-3622-6EC3C1601C01}"/>
              </a:ext>
            </a:extLst>
          </p:cNvPr>
          <p:cNvSpPr/>
          <p:nvPr/>
        </p:nvSpPr>
        <p:spPr>
          <a:xfrm>
            <a:off x="8762617" y="6499121"/>
            <a:ext cx="2947602" cy="14330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44782D4-E56F-CA8A-DAB4-AA0370D930DF}"/>
              </a:ext>
            </a:extLst>
          </p:cNvPr>
          <p:cNvSpPr txBox="1"/>
          <p:nvPr/>
        </p:nvSpPr>
        <p:spPr>
          <a:xfrm>
            <a:off x="8791139" y="6434251"/>
            <a:ext cx="1593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/>
              <a:t>Legend</a:t>
            </a:r>
            <a:endParaRPr lang="fr-FR" sz="1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D7F12C-4642-1005-A7E6-12A38530256D}"/>
              </a:ext>
            </a:extLst>
          </p:cNvPr>
          <p:cNvSpPr/>
          <p:nvPr/>
        </p:nvSpPr>
        <p:spPr>
          <a:xfrm>
            <a:off x="8876226" y="6699420"/>
            <a:ext cx="700952" cy="3233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304051-BE04-3864-7EC3-B230261E0D3C}"/>
              </a:ext>
            </a:extLst>
          </p:cNvPr>
          <p:cNvSpPr/>
          <p:nvPr/>
        </p:nvSpPr>
        <p:spPr>
          <a:xfrm>
            <a:off x="9819577" y="6720313"/>
            <a:ext cx="700952" cy="3233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FD45C-91D7-9151-EFF3-8F973D956DDD}"/>
              </a:ext>
            </a:extLst>
          </p:cNvPr>
          <p:cNvSpPr/>
          <p:nvPr/>
        </p:nvSpPr>
        <p:spPr>
          <a:xfrm>
            <a:off x="8941550" y="7452968"/>
            <a:ext cx="700952" cy="279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97E19F-4867-CEE0-7A37-C481D5AD04C6}"/>
              </a:ext>
            </a:extLst>
          </p:cNvPr>
          <p:cNvSpPr/>
          <p:nvPr/>
        </p:nvSpPr>
        <p:spPr>
          <a:xfrm>
            <a:off x="9776058" y="7463233"/>
            <a:ext cx="700952" cy="279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D6014C6-B56D-3B4D-2D10-A7B72B409DDA}"/>
              </a:ext>
            </a:extLst>
          </p:cNvPr>
          <p:cNvSpPr/>
          <p:nvPr/>
        </p:nvSpPr>
        <p:spPr>
          <a:xfrm>
            <a:off x="10096281" y="6592626"/>
            <a:ext cx="130190" cy="1240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6FCD788-A12C-1F58-64DA-F72D6E3D64FD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9292026" y="7149345"/>
            <a:ext cx="350476" cy="303623"/>
          </a:xfrm>
          <a:prstGeom prst="lin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A9A68761-5793-4E99-C3D0-D31AA52AA45C}"/>
              </a:ext>
            </a:extLst>
          </p:cNvPr>
          <p:cNvCxnSpPr>
            <a:cxnSpLocks/>
          </p:cNvCxnSpPr>
          <p:nvPr/>
        </p:nvCxnSpPr>
        <p:spPr>
          <a:xfrm flipH="1" flipV="1">
            <a:off x="9644978" y="7134126"/>
            <a:ext cx="468797" cy="321825"/>
          </a:xfrm>
          <a:prstGeom prst="lin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00DEF068-7D73-F5F1-64C3-53A296049E72}"/>
              </a:ext>
            </a:extLst>
          </p:cNvPr>
          <p:cNvSpPr/>
          <p:nvPr/>
        </p:nvSpPr>
        <p:spPr>
          <a:xfrm rot="8066166">
            <a:off x="9491676" y="6840108"/>
            <a:ext cx="381552" cy="483834"/>
          </a:xfrm>
          <a:prstGeom prst="arc">
            <a:avLst>
              <a:gd name="adj1" fmla="val 16488522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7640946-E020-9BAD-4393-F80B0EFB1A92}"/>
              </a:ext>
            </a:extLst>
          </p:cNvPr>
          <p:cNvCxnSpPr>
            <a:cxnSpLocks/>
          </p:cNvCxnSpPr>
          <p:nvPr/>
        </p:nvCxnSpPr>
        <p:spPr>
          <a:xfrm flipH="1">
            <a:off x="10879336" y="6670641"/>
            <a:ext cx="586800" cy="0"/>
          </a:xfrm>
          <a:prstGeom prst="lin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1D96BFBB-89AC-C9EC-4451-F8B0A03080A9}"/>
              </a:ext>
            </a:extLst>
          </p:cNvPr>
          <p:cNvSpPr txBox="1"/>
          <p:nvPr/>
        </p:nvSpPr>
        <p:spPr>
          <a:xfrm>
            <a:off x="10724854" y="6693844"/>
            <a:ext cx="11085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/>
              <a:t>Composed</a:t>
            </a:r>
            <a:r>
              <a:rPr lang="fr-FR" sz="1050" b="1" dirty="0"/>
              <a:t> of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AE18B86-BC06-0BC4-6900-83683F02B0EE}"/>
              </a:ext>
            </a:extLst>
          </p:cNvPr>
          <p:cNvSpPr txBox="1"/>
          <p:nvPr/>
        </p:nvSpPr>
        <p:spPr>
          <a:xfrm>
            <a:off x="8956260" y="7706223"/>
            <a:ext cx="13937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/>
              <a:t>Alternative </a:t>
            </a:r>
            <a:r>
              <a:rPr lang="fr-FR" sz="1050" b="1" dirty="0" err="1"/>
              <a:t>Feature</a:t>
            </a:r>
            <a:endParaRPr lang="fr-FR" sz="1050" b="1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9BFE9E1-79EA-05F0-69EF-8743E55614FF}"/>
              </a:ext>
            </a:extLst>
          </p:cNvPr>
          <p:cNvSpPr txBox="1"/>
          <p:nvPr/>
        </p:nvSpPr>
        <p:spPr>
          <a:xfrm>
            <a:off x="8795280" y="6969866"/>
            <a:ext cx="11085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/>
              <a:t>Mandatory</a:t>
            </a:r>
            <a:endParaRPr lang="fr-FR" sz="1050" b="1" dirty="0"/>
          </a:p>
          <a:p>
            <a:r>
              <a:rPr lang="fr-FR" sz="1050" b="1" dirty="0" err="1"/>
              <a:t>Feature</a:t>
            </a:r>
            <a:endParaRPr lang="fr-FR" sz="1050" b="1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68FF5925-8AF0-3F17-0A96-49463B19D50E}"/>
              </a:ext>
            </a:extLst>
          </p:cNvPr>
          <p:cNvSpPr txBox="1"/>
          <p:nvPr/>
        </p:nvSpPr>
        <p:spPr>
          <a:xfrm>
            <a:off x="9929902" y="7034720"/>
            <a:ext cx="11085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/>
              <a:t>Optional</a:t>
            </a:r>
            <a:endParaRPr lang="fr-FR" sz="1050" b="1" dirty="0"/>
          </a:p>
          <a:p>
            <a:r>
              <a:rPr lang="fr-FR" sz="1050" b="1" dirty="0" err="1"/>
              <a:t>Feature</a:t>
            </a:r>
            <a:endParaRPr lang="fr-FR" sz="1050" b="1" dirty="0"/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54C04BEA-CCEE-1DE5-0A5F-A9539743243B}"/>
              </a:ext>
            </a:extLst>
          </p:cNvPr>
          <p:cNvCxnSpPr>
            <a:cxnSpLocks/>
          </p:cNvCxnSpPr>
          <p:nvPr/>
        </p:nvCxnSpPr>
        <p:spPr>
          <a:xfrm flipH="1">
            <a:off x="10879336" y="7651379"/>
            <a:ext cx="586800" cy="0"/>
          </a:xfrm>
          <a:prstGeom prst="lin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709EE254-BAA5-D64C-BB92-F5D0AD5F4C1E}"/>
              </a:ext>
            </a:extLst>
          </p:cNvPr>
          <p:cNvSpPr txBox="1"/>
          <p:nvPr/>
        </p:nvSpPr>
        <p:spPr>
          <a:xfrm>
            <a:off x="10610220" y="7120139"/>
            <a:ext cx="11085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 err="1"/>
              <a:t>generalization</a:t>
            </a:r>
            <a:r>
              <a:rPr lang="fr-FR" sz="1050" b="1" dirty="0"/>
              <a:t>/</a:t>
            </a:r>
            <a:r>
              <a:rPr lang="fr-FR" sz="1050" b="1" dirty="0" err="1"/>
              <a:t>specialisation</a:t>
            </a:r>
            <a:endParaRPr lang="fr-FR" sz="1050" b="1" dirty="0"/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A616E0D8-3A4A-C0D1-48F7-F4DEF97F1EF1}"/>
              </a:ext>
            </a:extLst>
          </p:cNvPr>
          <p:cNvCxnSpPr>
            <a:cxnSpLocks/>
          </p:cNvCxnSpPr>
          <p:nvPr/>
        </p:nvCxnSpPr>
        <p:spPr>
          <a:xfrm flipH="1">
            <a:off x="10879336" y="7032034"/>
            <a:ext cx="586800" cy="0"/>
          </a:xfrm>
          <a:prstGeom prst="lin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5215D0EC-FBAE-C0D4-0D02-C0C8140BA938}"/>
              </a:ext>
            </a:extLst>
          </p:cNvPr>
          <p:cNvCxnSpPr>
            <a:cxnSpLocks/>
          </p:cNvCxnSpPr>
          <p:nvPr/>
        </p:nvCxnSpPr>
        <p:spPr>
          <a:xfrm flipH="1">
            <a:off x="10879336" y="7136024"/>
            <a:ext cx="586800" cy="0"/>
          </a:xfrm>
          <a:prstGeom prst="line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Ellipse 63">
            <a:extLst>
              <a:ext uri="{FF2B5EF4-FFF2-40B4-BE49-F238E27FC236}">
                <a16:creationId xmlns:a16="http://schemas.microsoft.com/office/drawing/2014/main" id="{0997ED49-5143-0C63-3636-21F9A9E54F70}"/>
              </a:ext>
            </a:extLst>
          </p:cNvPr>
          <p:cNvSpPr/>
          <p:nvPr/>
        </p:nvSpPr>
        <p:spPr>
          <a:xfrm>
            <a:off x="11145394" y="6988824"/>
            <a:ext cx="72000" cy="7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2394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410</Words>
  <Application>Microsoft Office PowerPoint</Application>
  <PresentationFormat>Personnalisé</PresentationFormat>
  <Paragraphs>299</Paragraphs>
  <Slides>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ADLaM Display</vt:lpstr>
      <vt:lpstr>Aptos</vt:lpstr>
      <vt:lpstr>Aptos Display</vt:lpstr>
      <vt:lpstr>Arial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Aek</dc:creator>
  <cp:lastModifiedBy>Aek</cp:lastModifiedBy>
  <cp:revision>182</cp:revision>
  <dcterms:created xsi:type="dcterms:W3CDTF">2025-03-26T13:14:02Z</dcterms:created>
  <dcterms:modified xsi:type="dcterms:W3CDTF">2025-03-28T21:49:22Z</dcterms:modified>
</cp:coreProperties>
</file>