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uli" panose="020B0604020202020204" charset="0"/>
      <p:regular r:id="rId16"/>
      <p: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1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3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35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56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0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5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6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2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4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0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6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2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‹N°›</a:t>
            </a:fld>
            <a:endParaRPr lang="en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‹N°›</a:t>
            </a:fld>
            <a:endParaRPr lang="en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.NET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File Media Service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249" name="Shape 249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250" name="Shape 25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64" name="Shape 264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265" name="Shape 26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3" name="Shape 273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fonctionnelle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Bug d’enregistrement du fichier lorsqu’on est sur le réseau de l’école (problème de droits ?)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pouvant paraître simpliste. Mais grande partie destinée à la recherche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Streamer le contenu vidéo sur le smartphone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Afficher plus d’informations concernant le fichier sur le smartphone (description, genre, pochette,  etc.)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Principe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122" name="Shape 12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43" name="Shape 143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144" name="Shape 1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55" name="Shape 155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56" name="Shape 15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Projet en deux parties :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smartphone (Windows Phone)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Service .NET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 de l’application :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de télécharger un fichier vidéo depuis n’importe où dans le monde !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Principe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68" name="Shape 168"/>
          <p:cNvSpPr/>
          <p:nvPr/>
        </p:nvSpPr>
        <p:spPr>
          <a:xfrm>
            <a:off x="4105254" y="3415247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4645698" y="3434169"/>
            <a:ext cx="393059" cy="393059"/>
            <a:chOff x="5941025" y="3634400"/>
            <a:chExt cx="467650" cy="467650"/>
          </a:xfrm>
        </p:grpSpPr>
        <p:sp>
          <p:nvSpPr>
            <p:cNvPr id="170" name="Shape 17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4425370" y="2972806"/>
            <a:ext cx="293275" cy="367236"/>
            <a:chOff x="596350" y="929175"/>
            <a:chExt cx="407950" cy="497475"/>
          </a:xfrm>
        </p:grpSpPr>
        <p:sp>
          <p:nvSpPr>
            <p:cNvPr id="177" name="Shape 17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5" y="931100"/>
            <a:ext cx="8120250" cy="41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Principe</a:t>
            </a:r>
          </a:p>
        </p:txBody>
      </p:sp>
      <p:sp>
        <p:nvSpPr>
          <p:cNvPr id="190" name="Shape 190"/>
          <p:cNvSpPr/>
          <p:nvPr/>
        </p:nvSpPr>
        <p:spPr>
          <a:xfrm>
            <a:off x="1252550" y="235447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908075" y="3692650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828725" y="207472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470750" y="411437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281725" y="419162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699275" y="255697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916225" y="403271"/>
            <a:ext cx="235517" cy="402213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428079" y="421004"/>
            <a:ext cx="372155" cy="366871"/>
            <a:chOff x="5941025" y="3634400"/>
            <a:chExt cx="467650" cy="467650"/>
          </a:xfrm>
        </p:grpSpPr>
        <p:sp>
          <p:nvSpPr>
            <p:cNvPr id="198" name="Shape 19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4" name="Shape 204"/>
          <p:cNvSpPr/>
          <p:nvPr/>
        </p:nvSpPr>
        <p:spPr>
          <a:xfrm>
            <a:off x="4162100" y="1872225"/>
            <a:ext cx="202500" cy="202500"/>
          </a:xfrm>
          <a:prstGeom prst="donut">
            <a:avLst>
              <a:gd name="adj" fmla="val 33123"/>
            </a:avLst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847525" y="1669725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209850" y="1603050"/>
            <a:ext cx="202500" cy="202500"/>
          </a:xfrm>
          <a:prstGeom prst="donut">
            <a:avLst>
              <a:gd name="adj" fmla="val 33123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7179835" y="47320"/>
            <a:ext cx="248237" cy="308335"/>
            <a:chOff x="596350" y="929175"/>
            <a:chExt cx="407950" cy="497475"/>
          </a:xfrm>
        </p:grpSpPr>
        <p:sp>
          <p:nvSpPr>
            <p:cNvPr id="208" name="Shape 20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21" name="Shape 221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222" name="Shape 2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Fonctionnement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231" name="Shape 2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Communication REST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Smartphone : 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“Pull” sur le service toutes les 10 secondes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Settings permettant de séléctionner le répértoire de stockage sur le serveur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Possibilité de définir l’adresse IP du service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Site web de liens vidéo direct intégré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Service :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Enregistrement des fichiers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Stockage dans la BDD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Update de la progression dans la BDD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Repond aux requêtes REST</a:t>
            </a:r>
          </a:p>
          <a:p>
            <a:pPr lvl="0" rtl="0">
              <a:spcBef>
                <a:spcPts val="600"/>
              </a:spcBef>
              <a:buNone/>
            </a:pPr>
            <a:endParaRPr sz="1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40" name="Shape 240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241" name="Shape 2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Affichage à l'écran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Muli</vt:lpstr>
      <vt:lpstr>Arial</vt:lpstr>
      <vt:lpstr>Georgia</vt:lpstr>
      <vt:lpstr>Banquo template</vt:lpstr>
      <vt:lpstr>Banquo template</vt:lpstr>
      <vt:lpstr>.NET - File Media Service</vt:lpstr>
      <vt:lpstr>Sommaire</vt:lpstr>
      <vt:lpstr>1. Introduction</vt:lpstr>
      <vt:lpstr>1. Introduction</vt:lpstr>
      <vt:lpstr>2. Principe</vt:lpstr>
      <vt:lpstr>2. Principe</vt:lpstr>
      <vt:lpstr>3. Fonctionnement</vt:lpstr>
      <vt:lpstr>3. Fonctionnement</vt:lpstr>
      <vt:lpstr>4. Démonstration</vt:lpstr>
      <vt:lpstr>5.  Conclusion</vt:lpstr>
      <vt:lpstr>5. 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- File Media Service</dc:title>
  <cp:lastModifiedBy>Assunçao Jeshon</cp:lastModifiedBy>
  <cp:revision>1</cp:revision>
  <dcterms:modified xsi:type="dcterms:W3CDTF">2016-05-10T08:49:36Z</dcterms:modified>
</cp:coreProperties>
</file>