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uli"/>
      <p:regular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uli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uli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jp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EE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br>
              <a:rPr lang="en"/>
            </a:br>
            <a:r>
              <a:rPr lang="en"/>
              <a:t>Assignation de tâches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900" y="3103899"/>
            <a:ext cx="960099" cy="1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</a:t>
            </a:r>
            <a:br>
              <a:rPr lang="en"/>
            </a:br>
            <a:r>
              <a:rPr lang="en"/>
              <a:t>Conclusion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83" name="Shape 183"/>
          <p:cNvGrpSpPr/>
          <p:nvPr/>
        </p:nvGrpSpPr>
        <p:grpSpPr>
          <a:xfrm>
            <a:off x="4314086" y="3010040"/>
            <a:ext cx="515827" cy="761098"/>
            <a:chOff x="6718575" y="2318625"/>
            <a:chExt cx="256950" cy="407375"/>
          </a:xfrm>
        </p:grpSpPr>
        <p:sp>
          <p:nvSpPr>
            <p:cNvPr id="184" name="Shape 1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Conclusion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99" name="Shape 199"/>
          <p:cNvGrpSpPr/>
          <p:nvPr/>
        </p:nvGrpSpPr>
        <p:grpSpPr>
          <a:xfrm>
            <a:off x="8208008" y="247638"/>
            <a:ext cx="413355" cy="612569"/>
            <a:chOff x="6718575" y="2318625"/>
            <a:chExt cx="256950" cy="407375"/>
          </a:xfrm>
        </p:grpSpPr>
        <p:sp>
          <p:nvSpPr>
            <p:cNvPr id="200" name="Shape 20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Objectifs principaux remplis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Objectifs secondaires remplis à 50%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Fonctionnel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Comporte encore des bugs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Améliorations possibles :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Trie et filtre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Recherche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4294967295"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Merci !</a:t>
            </a:r>
          </a:p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975" y="3818922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Sommaire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Fonctionnement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Processus de test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Démonstration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Conclusion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Question(s)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569400" y="4672925"/>
            <a:ext cx="578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8210910" y="247912"/>
            <a:ext cx="410463" cy="612001"/>
            <a:chOff x="590250" y="244200"/>
            <a:chExt cx="407975" cy="532175"/>
          </a:xfrm>
        </p:grpSpPr>
        <p:sp>
          <p:nvSpPr>
            <p:cNvPr id="76" name="Shape 7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idx="12" type="sldNum"/>
          </p:nvPr>
        </p:nvSpPr>
        <p:spPr>
          <a:xfrm>
            <a:off x="2627880" y="4749850"/>
            <a:ext cx="6477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</a:t>
            </a:r>
            <a:fld id="{00000000-1234-1234-1234-123412341234}" type="slidenum">
              <a:rPr lang="en"/>
              <a:t>‹#›</a:t>
            </a:fld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98" name="Shape 98"/>
          <p:cNvGrpSpPr/>
          <p:nvPr/>
        </p:nvGrpSpPr>
        <p:grpSpPr>
          <a:xfrm>
            <a:off x="4212694" y="3075517"/>
            <a:ext cx="718625" cy="638165"/>
            <a:chOff x="4556450" y="4963575"/>
            <a:chExt cx="548025" cy="498100"/>
          </a:xfrm>
        </p:grpSpPr>
        <p:sp>
          <p:nvSpPr>
            <p:cNvPr id="99" name="Shape 99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Introduction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11" name="Shape 111"/>
          <p:cNvGrpSpPr/>
          <p:nvPr/>
        </p:nvGrpSpPr>
        <p:grpSpPr>
          <a:xfrm>
            <a:off x="7838144" y="234842"/>
            <a:ext cx="718625" cy="638165"/>
            <a:chOff x="4556450" y="4963575"/>
            <a:chExt cx="548025" cy="498100"/>
          </a:xfrm>
        </p:grpSpPr>
        <p:sp>
          <p:nvSpPr>
            <p:cNvPr id="112" name="Shape 112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Institut de recherche - HE-Arc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Emploi des assistants d’enseignements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Assignation à des projets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Actuellement : Fichier excel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Liste des projets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Domaines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Liste des ressources (différents taux)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Assignations en fonction des disponibilités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But : Créer une application web pour la gestion des assistants et des projets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Fonctionnement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25" name="Shape 125"/>
          <p:cNvGrpSpPr/>
          <p:nvPr/>
        </p:nvGrpSpPr>
        <p:grpSpPr>
          <a:xfrm>
            <a:off x="4127526" y="3055514"/>
            <a:ext cx="888935" cy="620299"/>
            <a:chOff x="5247525" y="3007275"/>
            <a:chExt cx="517575" cy="384825"/>
          </a:xfrm>
        </p:grpSpPr>
        <p:sp>
          <p:nvSpPr>
            <p:cNvPr id="126" name="Shape 12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Fonctionnement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35" name="Shape 135"/>
          <p:cNvGrpSpPr/>
          <p:nvPr/>
        </p:nvGrpSpPr>
        <p:grpSpPr>
          <a:xfrm>
            <a:off x="7790710" y="257416"/>
            <a:ext cx="766062" cy="593015"/>
            <a:chOff x="5247525" y="3007275"/>
            <a:chExt cx="517575" cy="384825"/>
          </a:xfrm>
        </p:grpSpPr>
        <p:sp>
          <p:nvSpPr>
            <p:cNvPr id="136" name="Shape 13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Objectifs : 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Ajouter, modifier, supprimer des domaines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Ajouter, modifier, supprimer des projets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Ajouter, modifier, supprimer des ressources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Assigner des ressources à des projets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Visualiser la planification générale</a:t>
            </a:r>
          </a:p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Gérer les accès (admin ou user)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</a:t>
            </a:r>
            <a:br>
              <a:rPr lang="en"/>
            </a:br>
            <a:r>
              <a:rPr lang="en"/>
              <a:t>Processus de test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46" name="Shape 146"/>
          <p:cNvGrpSpPr/>
          <p:nvPr/>
        </p:nvGrpSpPr>
        <p:grpSpPr>
          <a:xfrm>
            <a:off x="4184442" y="3116518"/>
            <a:ext cx="775102" cy="644754"/>
            <a:chOff x="3932350" y="3714775"/>
            <a:chExt cx="439650" cy="319075"/>
          </a:xfrm>
        </p:grpSpPr>
        <p:sp>
          <p:nvSpPr>
            <p:cNvPr id="147" name="Shape 147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Processus de test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59" name="Shape 159"/>
          <p:cNvGrpSpPr/>
          <p:nvPr/>
        </p:nvGrpSpPr>
        <p:grpSpPr>
          <a:xfrm>
            <a:off x="7925885" y="274862"/>
            <a:ext cx="630897" cy="558125"/>
            <a:chOff x="3932350" y="3714775"/>
            <a:chExt cx="439650" cy="319075"/>
          </a:xfrm>
        </p:grpSpPr>
        <p:sp>
          <p:nvSpPr>
            <p:cNvPr id="160" name="Shape 16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7 clusters de tests 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Autorisation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CRUD projets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CRUD assistant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CRUD groupe de compétences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CRUD assignation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Vérification des droits</a:t>
            </a:r>
          </a:p>
          <a:p>
            <a:pPr indent="-342900" lvl="1" marL="9144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Validité des liens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</a:t>
            </a:r>
            <a:br>
              <a:rPr lang="en"/>
            </a:br>
            <a:r>
              <a:rPr lang="en"/>
              <a:t>Démonstration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73" name="Shape 173"/>
          <p:cNvGrpSpPr/>
          <p:nvPr/>
        </p:nvGrpSpPr>
        <p:grpSpPr>
          <a:xfrm>
            <a:off x="4251635" y="3122560"/>
            <a:ext cx="640723" cy="629393"/>
            <a:chOff x="2583100" y="2973775"/>
            <a:chExt cx="461550" cy="437200"/>
          </a:xfrm>
        </p:grpSpPr>
        <p:sp>
          <p:nvSpPr>
            <p:cNvPr id="174" name="Shape 17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