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uli" panose="020B0604020202020204" charset="0"/>
      <p:regular r:id="rId15"/>
      <p: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0212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81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64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6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32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89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66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88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4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33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36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4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07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Georgia"/>
                <a:ea typeface="Georgia"/>
                <a:cs typeface="Georgia"/>
                <a:sym typeface="Georgia"/>
              </a:rPr>
              <a:t>‹N°›</a:t>
            </a:fld>
            <a:endParaRPr lang="en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‹N°›</a:t>
            </a:fld>
            <a:endParaRPr lang="en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Traitement d’image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br>
              <a:rPr lang="en"/>
            </a:br>
            <a:r>
              <a:rPr lang="en"/>
              <a:t>Reconnaissance de logo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</a:t>
            </a:r>
            <a:br>
              <a:rPr lang="en"/>
            </a:br>
            <a:r>
              <a:rPr lang="en"/>
              <a:t>Conclusion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4314086" y="3010040"/>
            <a:ext cx="515827" cy="761098"/>
            <a:chOff x="6718575" y="2318625"/>
            <a:chExt cx="256950" cy="407375"/>
          </a:xfrm>
        </p:grpSpPr>
        <p:sp>
          <p:nvSpPr>
            <p:cNvPr id="165" name="Shape 16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Conclusion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79" name="Shape 179"/>
          <p:cNvGrpSpPr/>
          <p:nvPr/>
        </p:nvGrpSpPr>
        <p:grpSpPr>
          <a:xfrm>
            <a:off x="8208008" y="247638"/>
            <a:ext cx="413355" cy="612569"/>
            <a:chOff x="6718575" y="2318625"/>
            <a:chExt cx="256950" cy="407375"/>
          </a:xfrm>
        </p:grpSpPr>
        <p:sp>
          <p:nvSpPr>
            <p:cNvPr id="180" name="Shape 1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Problèmes Android :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Mémoire insuffisante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 trouve pas les “matchs”</a:t>
            </a:r>
          </a:p>
          <a:p>
            <a:pPr marL="457200" lvl="0" indent="-342900" rtl="0">
              <a:spcBef>
                <a:spcPts val="600"/>
              </a:spcBef>
              <a:buClr>
                <a:schemeClr val="lt1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Application fonctionnel en Python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Améliorations possibles :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Permettre la prise d’image depuis une autre source (explorateur de fichier, webcam, etc.)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Permettre à l’utilisateur d’ajouter des images modèles =&gt; Agrandir la banque d’image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Merci !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Questions 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Sommaire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Fonctionnement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Algorithme SIFT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Démonstration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Conclusion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Question(s)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569400" y="4672925"/>
            <a:ext cx="57840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8210910" y="247912"/>
            <a:ext cx="410463" cy="612001"/>
            <a:chOff x="590250" y="244200"/>
            <a:chExt cx="407975" cy="532175"/>
          </a:xfrm>
        </p:grpSpPr>
        <p:sp>
          <p:nvSpPr>
            <p:cNvPr id="75" name="Shape 7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2627880" y="4749850"/>
            <a:ext cx="64776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</a:t>
            </a: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96" name="Shape 96"/>
          <p:cNvGrpSpPr/>
          <p:nvPr/>
        </p:nvGrpSpPr>
        <p:grpSpPr>
          <a:xfrm>
            <a:off x="4212694" y="3075517"/>
            <a:ext cx="718625" cy="638165"/>
            <a:chOff x="4556450" y="4963575"/>
            <a:chExt cx="548025" cy="498100"/>
          </a:xfrm>
        </p:grpSpPr>
        <p:sp>
          <p:nvSpPr>
            <p:cNvPr id="97" name="Shape 9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Introduction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08" name="Shape 108"/>
          <p:cNvGrpSpPr/>
          <p:nvPr/>
        </p:nvGrpSpPr>
        <p:grpSpPr>
          <a:xfrm>
            <a:off x="7838144" y="234842"/>
            <a:ext cx="718625" cy="638165"/>
            <a:chOff x="4556450" y="4963575"/>
            <a:chExt cx="548025" cy="498100"/>
          </a:xfrm>
        </p:grpSpPr>
        <p:sp>
          <p:nvSpPr>
            <p:cNvPr id="109" name="Shape 10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4" name="Shape 114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Créer une application ayant le pouvoir de reconnaître un logo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Application smartphone (Android)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Application python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Utilisation de l’algorithme “SIFT”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Fonctionnement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21" name="Shape 121"/>
          <p:cNvGrpSpPr/>
          <p:nvPr/>
        </p:nvGrpSpPr>
        <p:grpSpPr>
          <a:xfrm>
            <a:off x="4127526" y="3055514"/>
            <a:ext cx="888935" cy="620299"/>
            <a:chOff x="5247525" y="3007275"/>
            <a:chExt cx="517575" cy="384825"/>
          </a:xfrm>
        </p:grpSpPr>
        <p:sp>
          <p:nvSpPr>
            <p:cNvPr id="122" name="Shape 1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Fonctionnement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30" name="Shape 130"/>
          <p:cNvGrpSpPr/>
          <p:nvPr/>
        </p:nvGrpSpPr>
        <p:grpSpPr>
          <a:xfrm>
            <a:off x="7790710" y="257416"/>
            <a:ext cx="766062" cy="593015"/>
            <a:chOff x="5247525" y="3007275"/>
            <a:chExt cx="517575" cy="384825"/>
          </a:xfrm>
        </p:grpSpPr>
        <p:sp>
          <p:nvSpPr>
            <p:cNvPr id="131" name="Shape 1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3" name="Shape 133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1ère idée : Application Android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Une bibliothèque d’image “Modèle”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Une bibliothèque d’image “Sources”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Lire l’image fournie par l’utilisateur (source)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Parcourir une par une chaque image “Modèle”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Si le nombre de “matchs” est supérieur à un seuil fixé =&gt; Bon logo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Affiche les logos et leurs correspondances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</a:t>
            </a:r>
            <a:br>
              <a:rPr lang="en"/>
            </a:br>
            <a:r>
              <a:rPr lang="en"/>
              <a:t>Algorithme SIFT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40" name="Shape 140"/>
          <p:cNvSpPr/>
          <p:nvPr/>
        </p:nvSpPr>
        <p:spPr>
          <a:xfrm>
            <a:off x="4255164" y="3090775"/>
            <a:ext cx="633667" cy="638155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Algorithme SIFT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47" name="Shape 147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 de détecter des éléments similaires dans des images différentes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Calcul d’informations caractérisant le contenu de cette image (indépendamment du cadrage, échelle, luminosité, etc.)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Niveau de gris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Points de correspondances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Matrices et transformation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Changement d’orientation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D’échelle </a:t>
            </a:r>
          </a:p>
        </p:txBody>
      </p:sp>
      <p:sp>
        <p:nvSpPr>
          <p:cNvPr id="148" name="Shape 148"/>
          <p:cNvSpPr/>
          <p:nvPr/>
        </p:nvSpPr>
        <p:spPr>
          <a:xfrm>
            <a:off x="8008098" y="268600"/>
            <a:ext cx="548684" cy="57064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</a:t>
            </a:r>
            <a:br>
              <a:rPr lang="en"/>
            </a:br>
            <a:r>
              <a:rPr lang="en"/>
              <a:t>Démonstration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55" name="Shape 155"/>
          <p:cNvGrpSpPr/>
          <p:nvPr/>
        </p:nvGrpSpPr>
        <p:grpSpPr>
          <a:xfrm>
            <a:off x="4251635" y="3122560"/>
            <a:ext cx="640723" cy="629393"/>
            <a:chOff x="2583100" y="2973775"/>
            <a:chExt cx="461550" cy="437200"/>
          </a:xfrm>
        </p:grpSpPr>
        <p:sp>
          <p:nvSpPr>
            <p:cNvPr id="156" name="Shape 15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Affichage à l'écran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Muli</vt:lpstr>
      <vt:lpstr>Arial</vt:lpstr>
      <vt:lpstr>Georgia</vt:lpstr>
      <vt:lpstr>Banquo template</vt:lpstr>
      <vt:lpstr>Traitement d’image - Reconnaissance de logo</vt:lpstr>
      <vt:lpstr>Sommaire</vt:lpstr>
      <vt:lpstr>1. Introduction</vt:lpstr>
      <vt:lpstr>1. Introduction</vt:lpstr>
      <vt:lpstr>2. Fonctionnement</vt:lpstr>
      <vt:lpstr>2. Fonctionnement</vt:lpstr>
      <vt:lpstr>3. Algorithme SIFT</vt:lpstr>
      <vt:lpstr>3. Algorithme SIFT</vt:lpstr>
      <vt:lpstr>4. Démonstration</vt:lpstr>
      <vt:lpstr>5.  Conclusion</vt:lpstr>
      <vt:lpstr>5. Conclusion</vt:lpstr>
      <vt:lpstr>Merci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d’image - Reconnaissance de logo</dc:title>
  <cp:lastModifiedBy>Assunçao Jeshon</cp:lastModifiedBy>
  <cp:revision>1</cp:revision>
  <dcterms:modified xsi:type="dcterms:W3CDTF">2016-05-10T12:05:53Z</dcterms:modified>
</cp:coreProperties>
</file>