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uli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uli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07.jpg"/><Relationship Id="rId5" Type="http://schemas.openxmlformats.org/officeDocument/2006/relationships/image" Target="../media/image14.jpg"/><Relationship Id="rId6" Type="http://schemas.openxmlformats.org/officeDocument/2006/relationships/image" Target="../media/image08.jp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Traitement d’image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Reconnaissance de logo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72" name="Shape 172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173" name="Shape 17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7" name="Shape 187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188" name="Shape 1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Problèmes Android :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Mémoire insuffisante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 trouve pas les “matchs”</a:t>
            </a:r>
          </a:p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Application fonctionnel en Python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la prise d’image depuis une autre source (explorateur de fichier, webcam, etc.)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à l’utilisateur d’ajouter des images modèles =&gt; Agrandir la banque d’image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Algorithme SIFT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75" name="Shape 7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idx="12" type="sldNum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96" name="Shape 96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97" name="Shape 97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08" name="Shape 108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09" name="Shape 109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Shape 114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Créer une application ayant le pouvoir de reconnaître un logo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smartphone (Android)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python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Utilisation de l’algorithme “SIFT”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75" y="2492775"/>
            <a:ext cx="3120375" cy="22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181" y="3909259"/>
            <a:ext cx="1120800" cy="84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8100" y="2913725"/>
            <a:ext cx="916950" cy="9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162" y="1714325"/>
            <a:ext cx="1120824" cy="112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094875" y="3249275"/>
            <a:ext cx="475800" cy="3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19" idx="7"/>
          </p:cNvCxnSpPr>
          <p:nvPr/>
        </p:nvCxnSpPr>
        <p:spPr>
          <a:xfrm flipH="1" rot="10800000">
            <a:off x="4500995" y="2575516"/>
            <a:ext cx="2547600" cy="7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9" idx="6"/>
          </p:cNvCxnSpPr>
          <p:nvPr/>
        </p:nvCxnSpPr>
        <p:spPr>
          <a:xfrm flipH="1" rot="10800000">
            <a:off x="4570675" y="3381575"/>
            <a:ext cx="2537100" cy="6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9" idx="5"/>
          </p:cNvCxnSpPr>
          <p:nvPr/>
        </p:nvCxnSpPr>
        <p:spPr>
          <a:xfrm>
            <a:off x="4500995" y="3585233"/>
            <a:ext cx="2624100" cy="723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9" name="Shape 129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130" name="Shape 13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Fonctionnement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8" name="Shape 138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139" name="Shape 13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1ère idée : Application Android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bibliothèque d’image “Modèle”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bibliothèque d’image “Sources”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Lire l’image fournie par l’utilisateur (source)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Parcourir une par une chaque image “Modèle”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 le nombre de “matchs” est supérieur à un seuil fixé =&gt; Bon logo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Affiche les logos et leurs correspondances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Algorithme SIFT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8" name="Shape 148"/>
          <p:cNvSpPr/>
          <p:nvPr/>
        </p:nvSpPr>
        <p:spPr>
          <a:xfrm>
            <a:off x="4255164" y="3090775"/>
            <a:ext cx="633667" cy="638155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Algorithme SIFT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 de détecter des éléments similaires dans des images différentes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Calcul d’informations caractérisant le contenu de cette image (indépendamment du cadrage, échelle, luminosité, etc.)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Niveau de gris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Points de correspondances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Matrices et transformation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Changement d’orientation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D’échelle </a:t>
            </a:r>
          </a:p>
        </p:txBody>
      </p:sp>
      <p:sp>
        <p:nvSpPr>
          <p:cNvPr id="156" name="Shape 156"/>
          <p:cNvSpPr/>
          <p:nvPr/>
        </p:nvSpPr>
        <p:spPr>
          <a:xfrm>
            <a:off x="8008098" y="268600"/>
            <a:ext cx="548684" cy="570641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3" name="Shape 163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164" name="Shape 16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