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66" r:id="rId2"/>
    <p:sldId id="257" r:id="rId3"/>
    <p:sldId id="267" r:id="rId4"/>
    <p:sldId id="268" r:id="rId5"/>
    <p:sldId id="269" r:id="rId6"/>
    <p:sldId id="270" r:id="rId7"/>
    <p:sldId id="272" r:id="rId8"/>
    <p:sldId id="273" r:id="rId9"/>
    <p:sldId id="260" r:id="rId10"/>
    <p:sldId id="263" r:id="rId11"/>
    <p:sldId id="264" r:id="rId12"/>
    <p:sldId id="271" r:id="rId13"/>
    <p:sldId id="265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FDCB53-72AA-43CD-9FCE-A0499508149C}" type="datetime1">
              <a:rPr lang="fr-FR" smtClean="0"/>
              <a:t>24/01/2020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CD182F-7DDD-4384-AA69-7AB64275A48B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 eaLnBrk="1" latinLnBrk="0" hangingPunct="1"/>
            <a:r>
              <a:rPr lang="fr-FR"/>
              <a:t>Modifiez les styles du texte</a:t>
            </a:r>
          </a:p>
          <a:p>
            <a:pPr lvl="1" rtl="0"/>
            <a:r>
              <a:rPr lang="fr-FR" noProof="0"/>
              <a:t>Deuxième </a:t>
            </a:r>
            <a:r>
              <a:rPr lang="fr-FR" noProof="0" dirty="0"/>
              <a:t>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/>
              <a:t>Exemples d’objectifs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fr-FR"/>
              <a:t>À la fin de cette leçon, vous pourrez 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Enregistrer des fichiers sur le serveur web d’équipe.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Déplacer des fichiers à d’autres endroits sur le serveur web d’équipe.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Partager des fichiers sur le serveur web d’équipe.</a:t>
            </a:r>
          </a:p>
          <a:p>
            <a:pPr rtl="0"/>
            <a:endParaRPr lang="fr-FR"/>
          </a:p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52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98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7" name="Rectangle 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1" name="Rectangle 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95E0B943-9297-4C9F-8437-1A0FF04E8346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5A150A-8D56-402F-97E8-6B780F8C4B78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1pPr rtl="0" eaLnBrk="1" latinLnBrk="0" hangingPunct="1"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fr-FR" dirty="0"/>
              <a:t>Modifiez les styles du texte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52C1B6-C048-4F6A-8D97-EECC696876D4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38971-908A-40D0-B4E0-85A06F7314C6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90209D-52CD-497F-AE03-B1FAF4B186AE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077E44-9FBF-47EB-97A9-FF9836F55CBD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6D772-8559-42A3-9C9C-A6FF67BB0C3A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CDE651ED-711A-4385-AD67-9301FEA3392E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D6DB0-53BF-40D0-BCC3-96D84CF9149C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CD8C0-AC97-4A96-9BC6-345DE28D59E7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l’icône pour ajouter une image</a:t>
            </a:r>
            <a:endParaRPr kumimoji="0"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C84081-7345-42A0-B5C3-B0D169183EB5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9" name="Rectangle 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C2AAC270-4611-41B0-881B-807FA985DB87}" type="datetime1">
              <a:rPr lang="fr-FR" noProof="0" smtClean="0"/>
              <a:t>24/01/2020</a:t>
            </a:fld>
            <a:endParaRPr lang="fr-FR" noProof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CE058-3333-4CD7-AED9-24AE09B246B0}"/>
              </a:ext>
            </a:extLst>
          </p:cNvPr>
          <p:cNvSpPr/>
          <p:nvPr/>
        </p:nvSpPr>
        <p:spPr>
          <a:xfrm>
            <a:off x="816634" y="4201941"/>
            <a:ext cx="105587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PRESENTATION</a:t>
            </a:r>
            <a:br>
              <a:rPr lang="fr-FR" sz="4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	PROJET 3MERN </a:t>
            </a:r>
            <a:endParaRPr lang="fr-FR" sz="4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C95B2E-EC93-42D6-ADA4-4AFAEFC27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B117F3B-3CB1-4CB7-8FA1-0F0145417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11" y="240159"/>
            <a:ext cx="2655461" cy="20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09444"/>
            <a:ext cx="10972800" cy="1066800"/>
          </a:xfrm>
        </p:spPr>
        <p:txBody>
          <a:bodyPr rtlCol="0">
            <a:noAutofit/>
          </a:bodyPr>
          <a:lstStyle/>
          <a:p>
            <a:pPr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</a:pPr>
            <a:r>
              <a:rPr lang="fr-FR" u="sng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Bilan des difficultés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Création des tests unitaires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Afficher la page détail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Sécuriser le code avec le protocole HTTPS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3E3D3D-D724-42DF-AFB8-F20425C93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E7501C-E3D2-4F0B-A2BC-8CF8B6FE4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8694" y="1182625"/>
            <a:ext cx="9212062" cy="1066800"/>
          </a:xfrm>
        </p:spPr>
        <p:txBody>
          <a:bodyPr rtlCol="0">
            <a:normAutofit fontScale="90000"/>
          </a:bodyPr>
          <a:lstStyle/>
          <a:p>
            <a:r>
              <a:rPr lang="fr-FR" u="sng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Expériences acquises</a:t>
            </a:r>
            <a:br>
              <a:rPr lang="fr-FR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fr-FR" sz="3100" dirty="0">
              <a:latin typeface="+mn-lt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311156" cy="4341875"/>
          </a:xfrm>
        </p:spPr>
        <p:txBody>
          <a:bodyPr rtlCol="0"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 esprit de travail individual et une large comprehension  de Node Js , 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Utilisation de l’API openweather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28E2F7-E146-463D-BFFF-DB49415F4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CE0E00C-8E1F-4AFA-8226-A945C9732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AF417-838D-4292-A76B-EB9340C0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604" y="1142999"/>
            <a:ext cx="9425796" cy="4188125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b="1" u="sng" dirty="0">
                <a:solidFill>
                  <a:schemeClr val="tx1"/>
                </a:solidFill>
              </a:rPr>
              <a:t>DEMONSTRATION</a:t>
            </a:r>
            <a:endParaRPr lang="fr-FR" b="1" u="sng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9E8599-B3F9-426F-B391-3CEF7135A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406D33-020D-4C72-B143-90E94457B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2999"/>
            <a:ext cx="9880121" cy="3439667"/>
          </a:xfrm>
        </p:spPr>
        <p:txBody>
          <a:bodyPr rtlCol="0">
            <a:normAutofit/>
          </a:bodyPr>
          <a:lstStyle/>
          <a:p>
            <a:r>
              <a:rPr lang="en-US" sz="3100" dirty="0">
                <a:solidFill>
                  <a:schemeClr val="tx1"/>
                </a:solidFill>
              </a:rPr>
              <a:t>                                            </a:t>
            </a:r>
            <a:r>
              <a:rPr lang="en-US" sz="6600" u="sng" dirty="0">
                <a:solidFill>
                  <a:schemeClr val="tx1"/>
                </a:solidFill>
              </a:rPr>
              <a:t>Questions</a:t>
            </a:r>
            <a:endParaRPr lang="fr-FR" sz="6600" u="sng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5A64D1-0C32-4CCE-BF55-53B26425A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9FC2D4-5604-44D9-8D27-BB1404432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4201941"/>
            <a:ext cx="6604000" cy="2474904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Présenté par:</a:t>
            </a:r>
          </a:p>
          <a:p>
            <a:pPr rtl="0"/>
            <a:endParaRPr lang="fr-FR" dirty="0"/>
          </a:p>
          <a:p>
            <a:pPr marL="406908" indent="-3429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OUATTARA SEKOU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2C53BB-04F2-4437-BF03-CC7CA5901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11" y="240159"/>
            <a:ext cx="2655461" cy="20199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0B0128-4FCD-4D9D-8917-7D3F1260E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1AB88-47DD-4E33-B823-4D9B4034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SOMMAIRE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772B3-CDE8-4D16-8490-CFF2B6CE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Contextualisation </a:t>
            </a:r>
          </a:p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Points pertinents </a:t>
            </a:r>
          </a:p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Bilan des difficultés</a:t>
            </a:r>
          </a:p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Expériences acquises</a:t>
            </a:r>
          </a:p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Démonstration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D05716-2349-49E7-BDE6-2254E59CE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11" y="240159"/>
            <a:ext cx="2655461" cy="20199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521EA7-B3E5-49DE-9A00-FBB27724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D6532-F396-48E0-923B-AACE42C0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PROJET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CE9AB-03AF-4F18-84AB-58A46F34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Créer une application web météo grâce a l’API OpenWeather</a:t>
            </a:r>
          </a:p>
          <a:p>
            <a:r>
              <a:rPr lang="fr-FR" dirty="0">
                <a:solidFill>
                  <a:schemeClr val="tx1"/>
                </a:solidFill>
              </a:rPr>
              <a:t> Créer un formulaires inscription, connexion avec une base de données </a:t>
            </a:r>
          </a:p>
          <a:p>
            <a:r>
              <a:rPr lang="fr-FR" dirty="0">
                <a:solidFill>
                  <a:schemeClr val="tx1"/>
                </a:solidFill>
              </a:rPr>
              <a:t>Ajout / Suppression d’une ville</a:t>
            </a:r>
          </a:p>
          <a:p>
            <a:r>
              <a:rPr lang="fr-FR" dirty="0">
                <a:solidFill>
                  <a:schemeClr val="tx1"/>
                </a:solidFill>
              </a:rPr>
              <a:t>Utilisations du protocole HTTPS</a:t>
            </a:r>
          </a:p>
          <a:p>
            <a:r>
              <a:rPr lang="fr-FR" dirty="0">
                <a:solidFill>
                  <a:schemeClr val="tx1"/>
                </a:solidFill>
              </a:rPr>
              <a:t>Une partie Design du thème claire et thème sombre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3DEE3-782E-477C-BB40-B0F0B2D8CBC8}"/>
              </a:ext>
            </a:extLst>
          </p:cNvPr>
          <p:cNvSpPr/>
          <p:nvPr/>
        </p:nvSpPr>
        <p:spPr>
          <a:xfrm>
            <a:off x="0" y="413915"/>
            <a:ext cx="191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Contextualisation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347394-EBAF-40BF-A324-C2FBD057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D430C8-C82A-407F-8552-661302A18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90BF2-00CB-4672-9925-54DF9812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chemeClr val="tx1"/>
                </a:solidFill>
              </a:rPr>
              <a:t>l’API OpenWeather</a:t>
            </a:r>
            <a:endParaRPr lang="fr-FR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68206-823C-40CB-B9CD-783133D7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27889"/>
            <a:ext cx="10972800" cy="4325112"/>
          </a:xfrm>
        </p:spPr>
        <p:txBody>
          <a:bodyPr/>
          <a:lstStyle/>
          <a:p>
            <a:pPr marL="109728" indent="0">
              <a:buNone/>
            </a:pPr>
            <a:r>
              <a:rPr lang="fr-FR" dirty="0">
                <a:solidFill>
                  <a:schemeClr val="tx1"/>
                </a:solidFill>
              </a:rPr>
              <a:t>OpenWeather est un service en ligne qui fournit des données météorologiques , y compris des données météorologiques actuelles, des prévisions et des données historiques aux développeurs de services Web et d'applications mobiles.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C966E-FE67-4D63-B861-CC92F404099E}"/>
              </a:ext>
            </a:extLst>
          </p:cNvPr>
          <p:cNvSpPr/>
          <p:nvPr/>
        </p:nvSpPr>
        <p:spPr>
          <a:xfrm>
            <a:off x="-248352" y="220344"/>
            <a:ext cx="2509533" cy="601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Points pertinents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E002B8-F8AB-4A85-B18C-B0E963872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366BBC-7ECD-48C0-855E-C54EFA1E9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6302" y="4810002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0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37A04-5574-48A0-9E0C-B6B53532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 </a:t>
            </a:r>
            <a:r>
              <a:rPr lang="fr-FR" b="1" u="sng" dirty="0">
                <a:solidFill>
                  <a:schemeClr val="tx1"/>
                </a:solidFill>
              </a:rPr>
              <a:t>Inscription</a:t>
            </a:r>
            <a:endParaRPr lang="fr-FR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70049-0BB5-4684-A005-324CBF50C7BD}"/>
              </a:ext>
            </a:extLst>
          </p:cNvPr>
          <p:cNvSpPr/>
          <p:nvPr/>
        </p:nvSpPr>
        <p:spPr>
          <a:xfrm>
            <a:off x="-621101" y="207034"/>
            <a:ext cx="3036498" cy="601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Points pertinents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3C6BFC-7B21-4020-AB09-A5AC6951E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D281D2C-C7B6-474E-B36C-0246FF15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1395" y="2056384"/>
            <a:ext cx="4238587" cy="46527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C7B18F-C334-4130-A8CF-433C8C6E9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17544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2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37A04-5574-48A0-9E0C-B6B53532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 </a:t>
            </a:r>
            <a:r>
              <a:rPr lang="fr-FR" b="1" u="sng" dirty="0">
                <a:solidFill>
                  <a:schemeClr val="tx1"/>
                </a:solidFill>
              </a:rPr>
              <a:t>login</a:t>
            </a:r>
            <a:endParaRPr lang="fr-FR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70049-0BB5-4684-A005-324CBF50C7BD}"/>
              </a:ext>
            </a:extLst>
          </p:cNvPr>
          <p:cNvSpPr/>
          <p:nvPr/>
        </p:nvSpPr>
        <p:spPr>
          <a:xfrm>
            <a:off x="-621101" y="207034"/>
            <a:ext cx="3036498" cy="601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Points pertinents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3C6BFC-7B21-4020-AB09-A5AC6951E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D281D2C-C7B6-474E-B36C-0246FF15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541" y="2223424"/>
            <a:ext cx="3816840" cy="41158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57F408E-E2C1-4182-878F-08B6E08EF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37A04-5574-48A0-9E0C-B6B53532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 </a:t>
            </a:r>
            <a:r>
              <a:rPr lang="fr-FR" b="1" u="sng" dirty="0">
                <a:solidFill>
                  <a:schemeClr val="tx1"/>
                </a:solidFill>
              </a:rPr>
              <a:t>Base de Données</a:t>
            </a:r>
            <a:endParaRPr lang="fr-FR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70049-0BB5-4684-A005-324CBF50C7BD}"/>
              </a:ext>
            </a:extLst>
          </p:cNvPr>
          <p:cNvSpPr/>
          <p:nvPr/>
        </p:nvSpPr>
        <p:spPr>
          <a:xfrm>
            <a:off x="-621101" y="207034"/>
            <a:ext cx="3036498" cy="601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Points pertinents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3C6BFC-7B21-4020-AB09-A5AC6951E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D281D2C-C7B6-474E-B36C-0246FF15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1442" y="2636875"/>
            <a:ext cx="3396124" cy="25571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8AD431-39DD-4034-9F09-56CCD4967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Ajouter ville</a:t>
            </a:r>
            <a:br>
              <a:rPr lang="fr-FR" dirty="0"/>
            </a:br>
            <a:r>
              <a:rPr lang="fr-FR" dirty="0"/>
              <a:t>         </a:t>
            </a:r>
            <a:endParaRPr lang="fr-FR" sz="3100" dirty="0">
              <a:latin typeface="+mn-lt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7D22216-71A6-4008-940A-AB85EE462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57" y="2209800"/>
            <a:ext cx="2824487" cy="334855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89B3F4-A7A1-4812-9075-365C417FE513}"/>
              </a:ext>
            </a:extLst>
          </p:cNvPr>
          <p:cNvSpPr/>
          <p:nvPr/>
        </p:nvSpPr>
        <p:spPr>
          <a:xfrm>
            <a:off x="-621101" y="283464"/>
            <a:ext cx="4399472" cy="601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2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Points pertinents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8BCB19-7929-496B-9E3E-8946D1630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391294"/>
            <a:ext cx="1884040" cy="188404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47E6FF6-FEDB-498B-BBC7-B176D40B2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7616" y="4706911"/>
            <a:ext cx="3162170" cy="18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form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9_TF03460604" id="{54403243-F224-486F-8FFE-D00C5CB91136}" vid="{7465B1E5-1843-4B11-9E79-AC1235ADAE5F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formation</Template>
  <TotalTime>2382</TotalTime>
  <Words>209</Words>
  <Application>Microsoft Office PowerPoint</Application>
  <PresentationFormat>Grand écran</PresentationFormat>
  <Paragraphs>47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Wingdings</vt:lpstr>
      <vt:lpstr>Wingdings 2</vt:lpstr>
      <vt:lpstr>Présentation de formation</vt:lpstr>
      <vt:lpstr>Présentation PowerPoint</vt:lpstr>
      <vt:lpstr>Présentation PowerPoint</vt:lpstr>
      <vt:lpstr>SOMMAIRE</vt:lpstr>
      <vt:lpstr>PROJET</vt:lpstr>
      <vt:lpstr>l’API OpenWeather</vt:lpstr>
      <vt:lpstr> Inscription</vt:lpstr>
      <vt:lpstr> login</vt:lpstr>
      <vt:lpstr> Base de Données</vt:lpstr>
      <vt:lpstr>Ajouter ville          </vt:lpstr>
      <vt:lpstr>Bilan des difficultés</vt:lpstr>
      <vt:lpstr>Expériences acquises </vt:lpstr>
      <vt:lpstr>                   DEMONSTRATION</vt:lpstr>
      <vt:lpstr>                                          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SUPICTURE</dc:title>
  <dc:creator>Djawad Dine Olajidé RADJI</dc:creator>
  <cp:lastModifiedBy>sekou ouattara</cp:lastModifiedBy>
  <cp:revision>35</cp:revision>
  <dcterms:created xsi:type="dcterms:W3CDTF">2019-04-13T13:03:11Z</dcterms:created>
  <dcterms:modified xsi:type="dcterms:W3CDTF">2020-01-25T07:49:22Z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