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16.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54" r:id="rId4"/>
    <p:sldId id="308" r:id="rId5"/>
    <p:sldId id="259" r:id="rId6"/>
    <p:sldId id="357" r:id="rId7"/>
    <p:sldId id="364" r:id="rId8"/>
    <p:sldId id="358" r:id="rId9"/>
    <p:sldId id="361" r:id="rId10"/>
    <p:sldId id="362" r:id="rId11"/>
    <p:sldId id="363" r:id="rId12"/>
    <p:sldId id="31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86" d="100"/>
          <a:sy n="86" d="100"/>
        </p:scale>
        <p:origin x="941" y="58"/>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B513918-66CF-46D7-AFFF-09DA235C3496}"/>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01BC2467-EE8A-4564-8811-D67559B118AA}"/>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0EE152B8-5443-42B9-8B2A-EC459A1B9AAD}"/>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8660F49-B40E-45FC-84BC-FCD0D035F34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B06EB-4D01-476E-8816-406DD42496A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A794FB5-56FD-4DD2-A6BC-50568072A96C}"/>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6645D54-179C-4774-B288-64C7444A28D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808D49B-D73E-40C0-9DE2-734C87F4ED4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5EBDA67-1D35-469F-A9BB-2048D0B74D7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CD33199-7220-420F-84B8-6AB5253496B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6D5018D5-E1C2-400A-8EA3-9D56FD670CFC}"/>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8CC03A55-E124-4931-9F15-6129FFD176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9950FBB0-3B3F-4C35-A600-1410C1F5E130}"/>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7E10831A-AB0B-4587-98AD-C98ADF8864CD}"/>
              </a:ext>
            </a:extLst>
          </p:cNvPr>
          <p:cNvSpPr>
            <a:spLocks noGrp="1"/>
          </p:cNvSpPr>
          <p:nvPr>
            <p:ph type="pic" sz="quarter" idx="14" hasCustomPrompt="1"/>
          </p:nvPr>
        </p:nvSpPr>
        <p:spPr>
          <a:xfrm>
            <a:off x="0" y="-1"/>
            <a:ext cx="12192000" cy="395089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F03643FF-20B4-4A0D-9867-3731EBB88DEC}"/>
              </a:ext>
            </a:extLst>
          </p:cNvPr>
          <p:cNvSpPr/>
          <p:nvPr userDrawn="1"/>
        </p:nvSpPr>
        <p:spPr>
          <a:xfrm>
            <a:off x="356152" y="473558"/>
            <a:ext cx="11479696" cy="5910884"/>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74523200-C4F6-4FDD-BA5E-DB235F4D0228}"/>
              </a:ext>
            </a:extLst>
          </p:cNvPr>
          <p:cNvSpPr>
            <a:spLocks noGrp="1"/>
          </p:cNvSpPr>
          <p:nvPr>
            <p:ph type="pic" sz="quarter" idx="14" hasCustomPrompt="1"/>
          </p:nvPr>
        </p:nvSpPr>
        <p:spPr>
          <a:xfrm>
            <a:off x="648128" y="258417"/>
            <a:ext cx="10895743" cy="368741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BB1355F7-5A18-4E26-B6D5-080C1C4D6FCA}"/>
              </a:ext>
            </a:extLst>
          </p:cNvPr>
          <p:cNvSpPr>
            <a:spLocks noGrp="1"/>
          </p:cNvSpPr>
          <p:nvPr>
            <p:ph type="pic" sz="quarter" idx="14" hasCustomPrompt="1"/>
          </p:nvPr>
        </p:nvSpPr>
        <p:spPr>
          <a:xfrm>
            <a:off x="681486" y="612476"/>
            <a:ext cx="4399471" cy="4520242"/>
          </a:xfrm>
          <a:prstGeom prst="rect">
            <a:avLst/>
          </a:prstGeom>
          <a:solidFill>
            <a:schemeClr val="bg1">
              <a:lumMod val="95000"/>
            </a:schemeClr>
          </a:solidFill>
          <a:ln w="88900">
            <a:solidFill>
              <a:schemeClr val="accent2"/>
            </a:solidFill>
          </a:ln>
        </p:spPr>
        <p:txBody>
          <a:bodyPr anchor="ct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24E91D7-E3DF-4B78-9679-1103FBCF548F}"/>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6C8369F-32EF-46EC-AB97-844E17DD14FD}"/>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BF8CEF7-B415-4262-B314-9BD7D139FC10}"/>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B965928-3AE9-43AD-A998-C637B0A03C88}"/>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EC64F9-0562-4663-BD72-39E5562DFFC9}"/>
              </a:ext>
            </a:extLst>
          </p:cNvPr>
          <p:cNvSpPr/>
          <p:nvPr/>
        </p:nvSpPr>
        <p:spPr>
          <a:xfrm>
            <a:off x="480291" y="2294302"/>
            <a:ext cx="5849620" cy="95410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endParaRPr lang="fr-FR" sz="3200" dirty="0">
              <a:solidFill>
                <a:schemeClr val="bg1"/>
              </a:solidFill>
              <a:latin typeface="Corbel Light" panose="020B0303020204020204" pitchFamily="34" charset="0"/>
            </a:endParaRPr>
          </a:p>
        </p:txBody>
      </p:sp>
      <p:pic>
        <p:nvPicPr>
          <p:cNvPr id="61" name="Image 60" descr="Une image contenant texte, Police, logo, Marque&#10;&#10;Description générée automatiquement">
            <a:extLst>
              <a:ext uri="{FF2B5EF4-FFF2-40B4-BE49-F238E27FC236}">
                <a16:creationId xmlns:a16="http://schemas.microsoft.com/office/drawing/2014/main" id="{6E8625F6-9523-4DD7-982E-E58502962B86}"/>
              </a:ext>
            </a:extLst>
          </p:cNvPr>
          <p:cNvPicPr/>
          <p:nvPr/>
        </p:nvPicPr>
        <p:blipFill>
          <a:blip r:embed="rId2" cstate="print">
            <a:clrChange>
              <a:clrFrom>
                <a:srgbClr val="FFFFFF"/>
              </a:clrFrom>
              <a:clrTo>
                <a:srgbClr val="FFFFFF">
                  <a:alpha val="0"/>
                </a:srgbClr>
              </a:clrTo>
            </a:clrChange>
            <a:alphaModFix amt="70000"/>
            <a:extLst>
              <a:ext uri="{28A0092B-C50C-407E-A947-70E740481C1C}">
                <a14:useLocalDpi xmlns:a14="http://schemas.microsoft.com/office/drawing/2010/main" val="0"/>
              </a:ext>
            </a:extLst>
          </a:blip>
          <a:stretch>
            <a:fillRect/>
          </a:stretch>
        </p:blipFill>
        <p:spPr>
          <a:xfrm>
            <a:off x="301887" y="54779"/>
            <a:ext cx="2565600" cy="781050"/>
          </a:xfrm>
          <a:prstGeom prst="rect">
            <a:avLst/>
          </a:prstGeom>
          <a:ln>
            <a:noFill/>
          </a:ln>
          <a:effectLst>
            <a:outerShdw blurRad="292100" dist="139700" dir="2700000" algn="tl" rotWithShape="0">
              <a:srgbClr val="333333">
                <a:alpha val="65000"/>
              </a:srgbClr>
            </a:outerShdw>
          </a:effectLst>
        </p:spPr>
      </p:pic>
      <p:pic>
        <p:nvPicPr>
          <p:cNvPr id="62" name="Image 61" descr="Une image contenant Police, texte, logo, Graphique&#10;&#10;Description générée automatiquement">
            <a:extLst>
              <a:ext uri="{FF2B5EF4-FFF2-40B4-BE49-F238E27FC236}">
                <a16:creationId xmlns:a16="http://schemas.microsoft.com/office/drawing/2014/main" id="{18EB880F-4371-4A88-9029-8ED1ED1A2290}"/>
              </a:ext>
            </a:extLst>
          </p:cNvPr>
          <p:cNvPicPr/>
          <p:nvPr/>
        </p:nvPicPr>
        <p:blipFill>
          <a:blip r:embed="rId3" cstate="print">
            <a:clrChange>
              <a:clrFrom>
                <a:srgbClr val="FFFFFF"/>
              </a:clrFrom>
              <a:clrTo>
                <a:srgbClr val="FFFFFF">
                  <a:alpha val="0"/>
                </a:srgbClr>
              </a:clrTo>
            </a:clrChange>
            <a:alphaModFix amt="70000"/>
            <a:extLst>
              <a:ext uri="{28A0092B-C50C-407E-A947-70E740481C1C}">
                <a14:useLocalDpi xmlns:a14="http://schemas.microsoft.com/office/drawing/2010/main" val="0"/>
              </a:ext>
            </a:extLst>
          </a:blip>
          <a:stretch>
            <a:fillRect/>
          </a:stretch>
        </p:blipFill>
        <p:spPr>
          <a:xfrm>
            <a:off x="10076155" y="126599"/>
            <a:ext cx="1956587" cy="741363"/>
          </a:xfrm>
          <a:prstGeom prst="rect">
            <a:avLst/>
          </a:prstGeom>
          <a:ln>
            <a:noFill/>
          </a:ln>
          <a:effectLst>
            <a:outerShdw blurRad="292100" dist="139700" dir="2700000" algn="tl" rotWithShape="0">
              <a:srgbClr val="333333">
                <a:alpha val="65000"/>
              </a:srgbClr>
            </a:outerShdw>
          </a:effectLst>
        </p:spPr>
      </p:pic>
      <p:sp>
        <p:nvSpPr>
          <p:cNvPr id="63" name="Text Box 6">
            <a:extLst>
              <a:ext uri="{FF2B5EF4-FFF2-40B4-BE49-F238E27FC236}">
                <a16:creationId xmlns:a16="http://schemas.microsoft.com/office/drawing/2014/main" id="{095852CE-78B3-45EF-89FE-3834A5BBF8A8}"/>
              </a:ext>
            </a:extLst>
          </p:cNvPr>
          <p:cNvSpPr txBox="1">
            <a:spLocks noChangeArrowheads="1"/>
          </p:cNvSpPr>
          <p:nvPr/>
        </p:nvSpPr>
        <p:spPr bwMode="auto">
          <a:xfrm>
            <a:off x="3591996" y="6380885"/>
            <a:ext cx="4159250" cy="311496"/>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0"/>
              </a:spcAft>
            </a:pPr>
            <a:r>
              <a:rPr lang="fr-FR"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Année Universitaire 2022 – 2023</a:t>
            </a:r>
            <a:endParaRPr lang="fr-FR"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4" name="Text Box 8">
            <a:extLst>
              <a:ext uri="{FF2B5EF4-FFF2-40B4-BE49-F238E27FC236}">
                <a16:creationId xmlns:a16="http://schemas.microsoft.com/office/drawing/2014/main" id="{8DAB50B3-DB26-4A7B-B285-236685472405}"/>
              </a:ext>
            </a:extLst>
          </p:cNvPr>
          <p:cNvSpPr txBox="1">
            <a:spLocks noChangeArrowheads="1"/>
          </p:cNvSpPr>
          <p:nvPr/>
        </p:nvSpPr>
        <p:spPr bwMode="auto">
          <a:xfrm>
            <a:off x="6520380" y="5602018"/>
            <a:ext cx="3155950" cy="934615"/>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0"/>
              </a:spcAft>
            </a:pPr>
            <a:r>
              <a:rPr lang="fr-FR"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Encadré par :</a:t>
            </a:r>
            <a:endParaRPr lang="fr-FR"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lvl="0">
              <a:lnSpc>
                <a:spcPct val="150000"/>
              </a:lnSpc>
              <a:spcAft>
                <a:spcPts val="0"/>
              </a:spcAft>
            </a:pPr>
            <a:r>
              <a:rPr lang="fr-FR"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Mr SNINEH</a:t>
            </a:r>
            <a:endParaRPr lang="fr-FR"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0"/>
              </a:spcAft>
            </a:pPr>
            <a:r>
              <a:rPr lang="fr-FR"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endParaRPr lang="fr-FR"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A47ADF7F-38EB-4E35-84FE-89BED7038130}"/>
              </a:ext>
            </a:extLst>
          </p:cNvPr>
          <p:cNvSpPr/>
          <p:nvPr/>
        </p:nvSpPr>
        <p:spPr>
          <a:xfrm>
            <a:off x="-2333941" y="5261069"/>
            <a:ext cx="6896264" cy="954107"/>
          </a:xfrm>
          <a:prstGeom prst="rect">
            <a:avLst/>
          </a:prstGeom>
        </p:spPr>
        <p:txBody>
          <a:bodyPr wrap="square">
            <a:spAutoFit/>
          </a:bodyPr>
          <a:lstStyle/>
          <a:p>
            <a:pPr algn="ctr">
              <a:spcAft>
                <a:spcPts val="0"/>
              </a:spcAft>
            </a:pPr>
            <a:r>
              <a:rPr lang="fr-FR"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Présenté par : </a:t>
            </a:r>
          </a:p>
          <a:p>
            <a:pPr algn="ctr">
              <a:spcAft>
                <a:spcPts val="0"/>
              </a:spcAft>
            </a:pPr>
            <a:r>
              <a:rPr lang="fr-FR"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SONDE Oubaida </a:t>
            </a:r>
          </a:p>
          <a:p>
            <a:pPr marL="1482725" marR="1431925" algn="ctr">
              <a:spcBef>
                <a:spcPts val="25"/>
              </a:spcBef>
              <a:spcAft>
                <a:spcPts val="0"/>
              </a:spcAft>
            </a:pPr>
            <a:r>
              <a:rPr lang="fr-FR"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KONATE</a:t>
            </a:r>
            <a:r>
              <a:rPr lang="fr-FR" sz="1400" spc="-2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Moussa </a:t>
            </a:r>
          </a:p>
          <a:p>
            <a:pPr marL="1482725" marR="1431925" algn="ctr">
              <a:spcBef>
                <a:spcPts val="25"/>
              </a:spcBef>
              <a:spcAft>
                <a:spcPts val="0"/>
              </a:spcAft>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BIBANG Armand</a:t>
            </a:r>
            <a:r>
              <a:rPr lang="en-US" sz="14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Nang</a:t>
            </a:r>
            <a:endParaRPr lang="fr-FR"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5" name="Titre 1">
            <a:extLst>
              <a:ext uri="{FF2B5EF4-FFF2-40B4-BE49-F238E27FC236}">
                <a16:creationId xmlns:a16="http://schemas.microsoft.com/office/drawing/2014/main" id="{B0ACD854-CB23-4934-BD1D-6760DA60E7B6}"/>
              </a:ext>
            </a:extLst>
          </p:cNvPr>
          <p:cNvSpPr txBox="1">
            <a:spLocks/>
          </p:cNvSpPr>
          <p:nvPr/>
        </p:nvSpPr>
        <p:spPr>
          <a:xfrm>
            <a:off x="-503209" y="1047844"/>
            <a:ext cx="6741392" cy="1285884"/>
          </a:xfrm>
          <a:prstGeom prst="rect">
            <a:avLst/>
          </a:prstGeom>
        </p:spPr>
        <p:txBody>
          <a:bodyPr vert="horz" lIns="45720" rIns="45720" numCol="1" anchor="ctr">
            <a:normAutofit/>
          </a:bodyPr>
          <a:lstStyle/>
          <a:p>
            <a:pPr marL="0" marR="0" lvl="0" indent="0" algn="r" defTabSz="914400" eaLnBrk="1" latinLnBrk="0" hangingPunct="1">
              <a:lnSpc>
                <a:spcPct val="100000"/>
              </a:lnSpc>
              <a:spcBef>
                <a:spcPct val="0"/>
              </a:spcBef>
              <a:buClrTx/>
              <a:buSzTx/>
              <a:buFontTx/>
              <a:buNone/>
              <a:tabLst/>
              <a:defRPr/>
            </a:pPr>
            <a:r>
              <a:rPr lang="fr-FR" sz="3200" cap="small" dirty="0">
                <a:solidFill>
                  <a:schemeClr val="bg1"/>
                </a:solidFill>
                <a:latin typeface="Calibri" pitchFamily="34" charset="0"/>
                <a:ea typeface="+mj-ea"/>
                <a:cs typeface="+mj-cs"/>
              </a:rPr>
              <a:t>Soutenance Mini Projet 2CI-ISI</a:t>
            </a:r>
          </a:p>
        </p:txBody>
      </p:sp>
      <p:sp>
        <p:nvSpPr>
          <p:cNvPr id="66" name="Oval 8">
            <a:extLst>
              <a:ext uri="{FF2B5EF4-FFF2-40B4-BE49-F238E27FC236}">
                <a16:creationId xmlns:a16="http://schemas.microsoft.com/office/drawing/2014/main" id="{11C9BA80-8D1D-4DBD-B950-D0289EDA5291}"/>
              </a:ext>
            </a:extLst>
          </p:cNvPr>
          <p:cNvSpPr/>
          <p:nvPr/>
        </p:nvSpPr>
        <p:spPr>
          <a:xfrm>
            <a:off x="4747237" y="5018951"/>
            <a:ext cx="960540" cy="934615"/>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ko-KR" altLang="en-US" sz="2700"/>
          </a:p>
        </p:txBody>
      </p:sp>
      <p:sp>
        <p:nvSpPr>
          <p:cNvPr id="67" name="Oval 50">
            <a:extLst>
              <a:ext uri="{FF2B5EF4-FFF2-40B4-BE49-F238E27FC236}">
                <a16:creationId xmlns:a16="http://schemas.microsoft.com/office/drawing/2014/main" id="{BD4E191C-5D76-42D3-A412-D236CEA2AD83}"/>
              </a:ext>
            </a:extLst>
          </p:cNvPr>
          <p:cNvSpPr>
            <a:spLocks noChangeAspect="1"/>
          </p:cNvSpPr>
          <p:nvPr/>
        </p:nvSpPr>
        <p:spPr>
          <a:xfrm>
            <a:off x="3394583" y="5006399"/>
            <a:ext cx="1027411" cy="947167"/>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ko-KR" altLang="en-US" sz="2700"/>
          </a:p>
        </p:txBody>
      </p:sp>
      <p:sp>
        <p:nvSpPr>
          <p:cNvPr id="8" name="Rectangle 7">
            <a:extLst>
              <a:ext uri="{FF2B5EF4-FFF2-40B4-BE49-F238E27FC236}">
                <a16:creationId xmlns:a16="http://schemas.microsoft.com/office/drawing/2014/main" id="{D13FAD1D-F0D7-476A-BDCF-5B2A86C5F12C}"/>
              </a:ext>
            </a:extLst>
          </p:cNvPr>
          <p:cNvSpPr/>
          <p:nvPr/>
        </p:nvSpPr>
        <p:spPr>
          <a:xfrm>
            <a:off x="3163824" y="2907792"/>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id="{DD9B2DC5-040C-39A5-BBA2-7FBE15AC0116}"/>
              </a:ext>
            </a:extLst>
          </p:cNvPr>
          <p:cNvGraphicFramePr>
            <a:graphicFrameLocks noGrp="1"/>
          </p:cNvGraphicFramePr>
          <p:nvPr>
            <p:extLst>
              <p:ext uri="{D42A27DB-BD31-4B8C-83A1-F6EECF244321}">
                <p14:modId xmlns:p14="http://schemas.microsoft.com/office/powerpoint/2010/main" val="2083335955"/>
              </p:ext>
            </p:extLst>
          </p:nvPr>
        </p:nvGraphicFramePr>
        <p:xfrm>
          <a:off x="480290" y="2307238"/>
          <a:ext cx="5849620" cy="975360"/>
        </p:xfrm>
        <a:graphic>
          <a:graphicData uri="http://schemas.openxmlformats.org/drawingml/2006/table">
            <a:tbl>
              <a:tblPr firstRow="1" firstCol="1" bandRow="1">
                <a:tableStyleId>{5C22544A-7EE6-4342-B048-85BDC9FD1C3A}</a:tableStyleId>
              </a:tblPr>
              <a:tblGrid>
                <a:gridCol w="5849620">
                  <a:extLst>
                    <a:ext uri="{9D8B030D-6E8A-4147-A177-3AD203B41FA5}">
                      <a16:colId xmlns:a16="http://schemas.microsoft.com/office/drawing/2014/main" val="2748408747"/>
                    </a:ext>
                  </a:extLst>
                </a:gridCol>
              </a:tblGrid>
              <a:tr h="356870">
                <a:tc>
                  <a:txBody>
                    <a:bodyPr/>
                    <a:lstStyle/>
                    <a:p>
                      <a:r>
                        <a:rPr lang="en-US" sz="3200" dirty="0">
                          <a:effectLst/>
                        </a:rPr>
                        <a:t>Administration de Data Guard Release</a:t>
                      </a:r>
                      <a:endParaRPr lang="fr-FR"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681389583"/>
                  </a:ext>
                </a:extLst>
              </a:tr>
            </a:tbl>
          </a:graphicData>
        </a:graphic>
      </p:graphicFrame>
    </p:spTree>
    <p:extLst>
      <p:ext uri="{BB962C8B-B14F-4D97-AF65-F5344CB8AC3E}">
        <p14:creationId xmlns:p14="http://schemas.microsoft.com/office/powerpoint/2010/main" val="222101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그룹 28">
            <a:extLst>
              <a:ext uri="{FF2B5EF4-FFF2-40B4-BE49-F238E27FC236}">
                <a16:creationId xmlns:a16="http://schemas.microsoft.com/office/drawing/2014/main" id="{B9E8123D-DAB2-4647-A6D4-8A595C834437}"/>
              </a:ext>
            </a:extLst>
          </p:cNvPr>
          <p:cNvGrpSpPr/>
          <p:nvPr/>
        </p:nvGrpSpPr>
        <p:grpSpPr>
          <a:xfrm>
            <a:off x="8970640" y="1431196"/>
            <a:ext cx="879217" cy="886735"/>
            <a:chOff x="3949971" y="3289143"/>
            <a:chExt cx="879217" cy="886735"/>
          </a:xfrm>
        </p:grpSpPr>
        <p:sp>
          <p:nvSpPr>
            <p:cNvPr id="30" name="자유형: 도형 29">
              <a:extLst>
                <a:ext uri="{FF2B5EF4-FFF2-40B4-BE49-F238E27FC236}">
                  <a16:creationId xmlns:a16="http://schemas.microsoft.com/office/drawing/2014/main" id="{979ED967-35DE-41BC-BAA1-DBAB9F5AF234}"/>
                </a:ext>
              </a:extLst>
            </p:cNvPr>
            <p:cNvSpPr/>
            <p:nvPr/>
          </p:nvSpPr>
          <p:spPr>
            <a:xfrm>
              <a:off x="3949971" y="3289143"/>
              <a:ext cx="879217" cy="886734"/>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solidFill>
            <a:ln w="7691"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23E0495F-DFBD-4BC5-937D-33E149EC4EBE}"/>
                </a:ext>
              </a:extLst>
            </p:cNvPr>
            <p:cNvSpPr/>
            <p:nvPr/>
          </p:nvSpPr>
          <p:spPr>
            <a:xfrm>
              <a:off x="3949971" y="3746797"/>
              <a:ext cx="879217" cy="429081"/>
            </a:xfrm>
            <a:custGeom>
              <a:avLst/>
              <a:gdLst>
                <a:gd name="connsiteX0" fmla="*/ 270764 w 879217"/>
                <a:gd name="connsiteY0" fmla="*/ 265557 h 429081"/>
                <a:gd name="connsiteX1" fmla="*/ 291472 w 879217"/>
                <a:gd name="connsiteY1" fmla="*/ 277703 h 429081"/>
                <a:gd name="connsiteX2" fmla="*/ 291353 w 879217"/>
                <a:gd name="connsiteY2" fmla="*/ 302362 h 429081"/>
                <a:gd name="connsiteX3" fmla="*/ 245647 w 879217"/>
                <a:gd name="connsiteY3" fmla="*/ 362723 h 429081"/>
                <a:gd name="connsiteX4" fmla="*/ 211947 w 879217"/>
                <a:gd name="connsiteY4" fmla="*/ 364375 h 429081"/>
                <a:gd name="connsiteX5" fmla="*/ 208980 w 879217"/>
                <a:gd name="connsiteY5" fmla="*/ 330746 h 429081"/>
                <a:gd name="connsiteX6" fmla="*/ 250724 w 879217"/>
                <a:gd name="connsiteY6" fmla="*/ 275582 h 429081"/>
                <a:gd name="connsiteX7" fmla="*/ 270764 w 879217"/>
                <a:gd name="connsiteY7" fmla="*/ 265557 h 429081"/>
                <a:gd name="connsiteX8" fmla="*/ 463892 w 879217"/>
                <a:gd name="connsiteY8" fmla="*/ 265167 h 429081"/>
                <a:gd name="connsiteX9" fmla="*/ 473260 w 879217"/>
                <a:gd name="connsiteY9" fmla="*/ 268105 h 429081"/>
                <a:gd name="connsiteX10" fmla="*/ 482469 w 879217"/>
                <a:gd name="connsiteY10" fmla="*/ 301944 h 429081"/>
                <a:gd name="connsiteX11" fmla="*/ 411287 w 879217"/>
                <a:gd name="connsiteY11" fmla="*/ 415786 h 429081"/>
                <a:gd name="connsiteX12" fmla="*/ 390360 w 879217"/>
                <a:gd name="connsiteY12" fmla="*/ 426827 h 429081"/>
                <a:gd name="connsiteX13" fmla="*/ 369344 w 879217"/>
                <a:gd name="connsiteY13" fmla="*/ 413894 h 429081"/>
                <a:gd name="connsiteX14" fmla="*/ 371017 w 879217"/>
                <a:gd name="connsiteY14" fmla="*/ 388030 h 429081"/>
                <a:gd name="connsiteX15" fmla="*/ 410192 w 879217"/>
                <a:gd name="connsiteY15" fmla="*/ 328038 h 429081"/>
                <a:gd name="connsiteX16" fmla="*/ 439670 w 879217"/>
                <a:gd name="connsiteY16" fmla="*/ 278320 h 429081"/>
                <a:gd name="connsiteX17" fmla="*/ 463892 w 879217"/>
                <a:gd name="connsiteY17" fmla="*/ 265167 h 429081"/>
                <a:gd name="connsiteX18" fmla="*/ 148268 w 879217"/>
                <a:gd name="connsiteY18" fmla="*/ 160007 h 429081"/>
                <a:gd name="connsiteX19" fmla="*/ 157261 w 879217"/>
                <a:gd name="connsiteY19" fmla="*/ 163333 h 429081"/>
                <a:gd name="connsiteX20" fmla="*/ 165783 w 879217"/>
                <a:gd name="connsiteY20" fmla="*/ 196027 h 429081"/>
                <a:gd name="connsiteX21" fmla="*/ 123641 w 879217"/>
                <a:gd name="connsiteY21" fmla="*/ 254695 h 429081"/>
                <a:gd name="connsiteX22" fmla="*/ 103939 w 879217"/>
                <a:gd name="connsiteY22" fmla="*/ 262660 h 429081"/>
                <a:gd name="connsiteX23" fmla="*/ 83660 w 879217"/>
                <a:gd name="connsiteY23" fmla="*/ 248802 h 429081"/>
                <a:gd name="connsiteX24" fmla="*/ 86557 w 879217"/>
                <a:gd name="connsiteY24" fmla="*/ 223126 h 429081"/>
                <a:gd name="connsiteX25" fmla="*/ 124069 w 879217"/>
                <a:gd name="connsiteY25" fmla="*/ 170880 h 429081"/>
                <a:gd name="connsiteX26" fmla="*/ 148268 w 879217"/>
                <a:gd name="connsiteY26" fmla="*/ 160007 h 429081"/>
                <a:gd name="connsiteX27" fmla="*/ 681888 w 879217"/>
                <a:gd name="connsiteY27" fmla="*/ 96592 h 429081"/>
                <a:gd name="connsiteX28" fmla="*/ 704030 w 879217"/>
                <a:gd name="connsiteY28" fmla="*/ 123641 h 429081"/>
                <a:gd name="connsiteX29" fmla="*/ 699032 w 879217"/>
                <a:gd name="connsiteY29" fmla="*/ 151098 h 429081"/>
                <a:gd name="connsiteX30" fmla="*/ 616560 w 879217"/>
                <a:gd name="connsiteY30" fmla="*/ 390867 h 429081"/>
                <a:gd name="connsiteX31" fmla="*/ 583816 w 879217"/>
                <a:gd name="connsiteY31" fmla="*/ 402764 h 429081"/>
                <a:gd name="connsiteX32" fmla="*/ 572567 w 879217"/>
                <a:gd name="connsiteY32" fmla="*/ 369513 h 429081"/>
                <a:gd name="connsiteX33" fmla="*/ 597346 w 879217"/>
                <a:gd name="connsiteY33" fmla="*/ 316171 h 429081"/>
                <a:gd name="connsiteX34" fmla="*/ 655407 w 879217"/>
                <a:gd name="connsiteY34" fmla="*/ 117687 h 429081"/>
                <a:gd name="connsiteX35" fmla="*/ 681888 w 879217"/>
                <a:gd name="connsiteY35" fmla="*/ 96592 h 429081"/>
                <a:gd name="connsiteX36" fmla="*/ 359548 w 879217"/>
                <a:gd name="connsiteY36" fmla="*/ 46326 h 429081"/>
                <a:gd name="connsiteX37" fmla="*/ 381908 w 879217"/>
                <a:gd name="connsiteY37" fmla="*/ 73296 h 429081"/>
                <a:gd name="connsiteX38" fmla="*/ 376632 w 879217"/>
                <a:gd name="connsiteY38" fmla="*/ 100355 h 429081"/>
                <a:gd name="connsiteX39" fmla="*/ 324216 w 879217"/>
                <a:gd name="connsiteY39" fmla="*/ 246532 h 429081"/>
                <a:gd name="connsiteX40" fmla="*/ 288525 w 879217"/>
                <a:gd name="connsiteY40" fmla="*/ 256955 h 429081"/>
                <a:gd name="connsiteX41" fmla="*/ 280182 w 879217"/>
                <a:gd name="connsiteY41" fmla="*/ 225157 h 429081"/>
                <a:gd name="connsiteX42" fmla="*/ 306057 w 879217"/>
                <a:gd name="connsiteY42" fmla="*/ 166639 h 429081"/>
                <a:gd name="connsiteX43" fmla="*/ 333265 w 879217"/>
                <a:gd name="connsiteY43" fmla="*/ 67342 h 429081"/>
                <a:gd name="connsiteX44" fmla="*/ 359548 w 879217"/>
                <a:gd name="connsiteY44" fmla="*/ 46326 h 429081"/>
                <a:gd name="connsiteX45" fmla="*/ 608466 w 879217"/>
                <a:gd name="connsiteY45" fmla="*/ 1745 h 429081"/>
                <a:gd name="connsiteX46" fmla="*/ 632917 w 879217"/>
                <a:gd name="connsiteY46" fmla="*/ 28147 h 429081"/>
                <a:gd name="connsiteX47" fmla="*/ 625341 w 879217"/>
                <a:gd name="connsiteY47" fmla="*/ 98354 h 429081"/>
                <a:gd name="connsiteX48" fmla="*/ 586126 w 879217"/>
                <a:gd name="connsiteY48" fmla="*/ 255601 h 429081"/>
                <a:gd name="connsiteX49" fmla="*/ 508513 w 879217"/>
                <a:gd name="connsiteY49" fmla="*/ 416841 h 429081"/>
                <a:gd name="connsiteX50" fmla="*/ 482140 w 879217"/>
                <a:gd name="connsiteY50" fmla="*/ 428519 h 429081"/>
                <a:gd name="connsiteX51" fmla="*/ 463066 w 879217"/>
                <a:gd name="connsiteY51" fmla="*/ 407274 h 429081"/>
                <a:gd name="connsiteX52" fmla="*/ 467108 w 879217"/>
                <a:gd name="connsiteY52" fmla="*/ 390807 h 429081"/>
                <a:gd name="connsiteX53" fmla="*/ 512136 w 879217"/>
                <a:gd name="connsiteY53" fmla="*/ 307400 h 429081"/>
                <a:gd name="connsiteX54" fmla="*/ 573682 w 879217"/>
                <a:gd name="connsiteY54" fmla="*/ 111863 h 429081"/>
                <a:gd name="connsiteX55" fmla="*/ 584095 w 879217"/>
                <a:gd name="connsiteY55" fmla="*/ 25618 h 429081"/>
                <a:gd name="connsiteX56" fmla="*/ 608466 w 879217"/>
                <a:gd name="connsiteY56" fmla="*/ 1745 h 429081"/>
                <a:gd name="connsiteX57" fmla="*/ 118116 w 879217"/>
                <a:gd name="connsiteY57" fmla="*/ 520 h 429081"/>
                <a:gd name="connsiteX58" fmla="*/ 141452 w 879217"/>
                <a:gd name="connsiteY58" fmla="*/ 27928 h 429081"/>
                <a:gd name="connsiteX59" fmla="*/ 79827 w 879217"/>
                <a:gd name="connsiteY59" fmla="*/ 178685 h 429081"/>
                <a:gd name="connsiteX60" fmla="*/ 59607 w 879217"/>
                <a:gd name="connsiteY60" fmla="*/ 189068 h 429081"/>
                <a:gd name="connsiteX61" fmla="*/ 38332 w 879217"/>
                <a:gd name="connsiteY61" fmla="*/ 175997 h 429081"/>
                <a:gd name="connsiteX62" fmla="*/ 39985 w 879217"/>
                <a:gd name="connsiteY62" fmla="*/ 150471 h 429081"/>
                <a:gd name="connsiteX63" fmla="*/ 69433 w 879217"/>
                <a:gd name="connsiteY63" fmla="*/ 99628 h 429081"/>
                <a:gd name="connsiteX64" fmla="*/ 92749 w 879217"/>
                <a:gd name="connsiteY64" fmla="*/ 23060 h 429081"/>
                <a:gd name="connsiteX65" fmla="*/ 118116 w 879217"/>
                <a:gd name="connsiteY65" fmla="*/ 520 h 429081"/>
                <a:gd name="connsiteX66" fmla="*/ 829204 w 879217"/>
                <a:gd name="connsiteY66" fmla="*/ 0 h 429081"/>
                <a:gd name="connsiteX67" fmla="*/ 879217 w 879217"/>
                <a:gd name="connsiteY67" fmla="*/ 0 h 429081"/>
                <a:gd name="connsiteX68" fmla="*/ 879217 w 879217"/>
                <a:gd name="connsiteY68" fmla="*/ 1805 h 429081"/>
                <a:gd name="connsiteX69" fmla="*/ 878023 w 879217"/>
                <a:gd name="connsiteY69" fmla="*/ 24185 h 429081"/>
                <a:gd name="connsiteX70" fmla="*/ 863089 w 879217"/>
                <a:gd name="connsiteY70" fmla="*/ 160695 h 429081"/>
                <a:gd name="connsiteX71" fmla="*/ 839435 w 879217"/>
                <a:gd name="connsiteY71" fmla="*/ 182428 h 429081"/>
                <a:gd name="connsiteX72" fmla="*/ 815303 w 879217"/>
                <a:gd name="connsiteY72" fmla="*/ 164428 h 429081"/>
                <a:gd name="connsiteX73" fmla="*/ 815024 w 879217"/>
                <a:gd name="connsiteY73" fmla="*/ 151795 h 429081"/>
                <a:gd name="connsiteX74" fmla="*/ 826368 w 879217"/>
                <a:gd name="connsiteY74" fmla="*/ 64104 h 429081"/>
                <a:gd name="connsiteX75" fmla="*/ 747412 w 879217"/>
                <a:gd name="connsiteY75" fmla="*/ 0 h 429081"/>
                <a:gd name="connsiteX76" fmla="*/ 796096 w 879217"/>
                <a:gd name="connsiteY76" fmla="*/ 0 h 429081"/>
                <a:gd name="connsiteX77" fmla="*/ 780258 w 879217"/>
                <a:gd name="connsiteY77" fmla="*/ 159608 h 429081"/>
                <a:gd name="connsiteX78" fmla="*/ 734424 w 879217"/>
                <a:gd name="connsiteY78" fmla="*/ 324693 h 429081"/>
                <a:gd name="connsiteX79" fmla="*/ 702905 w 879217"/>
                <a:gd name="connsiteY79" fmla="*/ 340094 h 429081"/>
                <a:gd name="connsiteX80" fmla="*/ 688588 w 879217"/>
                <a:gd name="connsiteY80" fmla="*/ 307818 h 429081"/>
                <a:gd name="connsiteX81" fmla="*/ 725524 w 879217"/>
                <a:gd name="connsiteY81" fmla="*/ 183513 h 429081"/>
                <a:gd name="connsiteX82" fmla="*/ 745474 w 879217"/>
                <a:gd name="connsiteY82" fmla="*/ 51154 h 429081"/>
                <a:gd name="connsiteX83" fmla="*/ 666740 w 879217"/>
                <a:gd name="connsiteY83" fmla="*/ 0 h 429081"/>
                <a:gd name="connsiteX84" fmla="*/ 715412 w 879217"/>
                <a:gd name="connsiteY84" fmla="*/ 0 h 429081"/>
                <a:gd name="connsiteX85" fmla="*/ 715379 w 879217"/>
                <a:gd name="connsiteY85" fmla="*/ 11840 h 429081"/>
                <a:gd name="connsiteX86" fmla="*/ 680584 w 879217"/>
                <a:gd name="connsiteY86" fmla="*/ 33593 h 429081"/>
                <a:gd name="connsiteX87" fmla="*/ 666577 w 879217"/>
                <a:gd name="connsiteY87" fmla="*/ 11123 h 429081"/>
                <a:gd name="connsiteX88" fmla="*/ 502848 w 879217"/>
                <a:gd name="connsiteY88" fmla="*/ 0 h 429081"/>
                <a:gd name="connsiteX89" fmla="*/ 552117 w 879217"/>
                <a:gd name="connsiteY89" fmla="*/ 0 h 429081"/>
                <a:gd name="connsiteX90" fmla="*/ 543032 w 879217"/>
                <a:gd name="connsiteY90" fmla="*/ 97744 h 429081"/>
                <a:gd name="connsiteX91" fmla="*/ 518200 w 879217"/>
                <a:gd name="connsiteY91" fmla="*/ 201712 h 429081"/>
                <a:gd name="connsiteX92" fmla="*/ 490374 w 879217"/>
                <a:gd name="connsiteY92" fmla="*/ 218666 h 429081"/>
                <a:gd name="connsiteX93" fmla="*/ 470473 w 879217"/>
                <a:gd name="connsiteY93" fmla="*/ 193548 h 429081"/>
                <a:gd name="connsiteX94" fmla="*/ 472225 w 879217"/>
                <a:gd name="connsiteY94" fmla="*/ 185116 h 429081"/>
                <a:gd name="connsiteX95" fmla="*/ 500329 w 879217"/>
                <a:gd name="connsiteY95" fmla="*/ 48347 h 429081"/>
                <a:gd name="connsiteX96" fmla="*/ 420535 w 879217"/>
                <a:gd name="connsiteY96" fmla="*/ 0 h 429081"/>
                <a:gd name="connsiteX97" fmla="*/ 471355 w 879217"/>
                <a:gd name="connsiteY97" fmla="*/ 0 h 429081"/>
                <a:gd name="connsiteX98" fmla="*/ 464583 w 879217"/>
                <a:gd name="connsiteY98" fmla="*/ 72708 h 429081"/>
                <a:gd name="connsiteX99" fmla="*/ 394243 w 879217"/>
                <a:gd name="connsiteY99" fmla="*/ 288464 h 429081"/>
                <a:gd name="connsiteX100" fmla="*/ 323957 w 879217"/>
                <a:gd name="connsiteY100" fmla="*/ 396164 h 429081"/>
                <a:gd name="connsiteX101" fmla="*/ 297764 w 879217"/>
                <a:gd name="connsiteY101" fmla="*/ 405014 h 429081"/>
                <a:gd name="connsiteX102" fmla="*/ 280103 w 879217"/>
                <a:gd name="connsiteY102" fmla="*/ 384526 h 429081"/>
                <a:gd name="connsiteX103" fmla="*/ 286235 w 879217"/>
                <a:gd name="connsiteY103" fmla="*/ 364973 h 429081"/>
                <a:gd name="connsiteX104" fmla="*/ 333375 w 879217"/>
                <a:gd name="connsiteY104" fmla="*/ 297026 h 429081"/>
                <a:gd name="connsiteX105" fmla="*/ 412950 w 879217"/>
                <a:gd name="connsiteY105" fmla="*/ 84635 h 429081"/>
                <a:gd name="connsiteX106" fmla="*/ 257486 w 879217"/>
                <a:gd name="connsiteY106" fmla="*/ 0 h 429081"/>
                <a:gd name="connsiteX107" fmla="*/ 306942 w 879217"/>
                <a:gd name="connsiteY107" fmla="*/ 0 h 429081"/>
                <a:gd name="connsiteX108" fmla="*/ 298775 w 879217"/>
                <a:gd name="connsiteY108" fmla="*/ 73965 h 429081"/>
                <a:gd name="connsiteX109" fmla="*/ 180955 w 879217"/>
                <a:gd name="connsiteY109" fmla="*/ 313105 h 429081"/>
                <a:gd name="connsiteX110" fmla="*/ 154503 w 879217"/>
                <a:gd name="connsiteY110" fmla="*/ 321238 h 429081"/>
                <a:gd name="connsiteX111" fmla="*/ 137400 w 879217"/>
                <a:gd name="connsiteY111" fmla="*/ 299525 h 429081"/>
                <a:gd name="connsiteX112" fmla="*/ 143951 w 879217"/>
                <a:gd name="connsiteY112" fmla="*/ 281137 h 429081"/>
                <a:gd name="connsiteX113" fmla="*/ 191558 w 879217"/>
                <a:gd name="connsiteY113" fmla="*/ 216526 h 429081"/>
                <a:gd name="connsiteX114" fmla="*/ 253442 w 879217"/>
                <a:gd name="connsiteY114" fmla="*/ 50517 h 429081"/>
                <a:gd name="connsiteX115" fmla="*/ 176036 w 879217"/>
                <a:gd name="connsiteY115" fmla="*/ 0 h 429081"/>
                <a:gd name="connsiteX116" fmla="*/ 225378 w 879217"/>
                <a:gd name="connsiteY116" fmla="*/ 0 h 429081"/>
                <a:gd name="connsiteX117" fmla="*/ 220663 w 879217"/>
                <a:gd name="connsiteY117" fmla="*/ 48788 h 429081"/>
                <a:gd name="connsiteX118" fmla="*/ 203823 w 879217"/>
                <a:gd name="connsiteY118" fmla="*/ 114263 h 429081"/>
                <a:gd name="connsiteX119" fmla="*/ 172842 w 879217"/>
                <a:gd name="connsiteY119" fmla="*/ 130152 h 429081"/>
                <a:gd name="connsiteX120" fmla="*/ 157560 w 879217"/>
                <a:gd name="connsiteY120" fmla="*/ 98603 h 429081"/>
                <a:gd name="connsiteX121" fmla="*/ 172935 w 879217"/>
                <a:gd name="connsiteY121" fmla="*/ 36887 h 429081"/>
                <a:gd name="connsiteX122" fmla="*/ 13036 w 879217"/>
                <a:gd name="connsiteY122" fmla="*/ 0 h 429081"/>
                <a:gd name="connsiteX123" fmla="*/ 61958 w 879217"/>
                <a:gd name="connsiteY123" fmla="*/ 0 h 429081"/>
                <a:gd name="connsiteX124" fmla="*/ 59791 w 879217"/>
                <a:gd name="connsiteY124" fmla="*/ 23105 h 429081"/>
                <a:gd name="connsiteX125" fmla="*/ 47541 w 879217"/>
                <a:gd name="connsiteY125" fmla="*/ 67302 h 429081"/>
                <a:gd name="connsiteX126" fmla="*/ 24255 w 879217"/>
                <a:gd name="connsiteY126" fmla="*/ 83759 h 429081"/>
                <a:gd name="connsiteX127" fmla="*/ 1467 w 879217"/>
                <a:gd name="connsiteY127" fmla="*/ 51055 h 429081"/>
                <a:gd name="connsiteX128" fmla="*/ 12468 w 879217"/>
                <a:gd name="connsiteY128" fmla="*/ 8226 h 42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879217" h="429081">
                  <a:moveTo>
                    <a:pt x="270764" y="265557"/>
                  </a:moveTo>
                  <a:cubicBezTo>
                    <a:pt x="279535" y="265796"/>
                    <a:pt x="286813" y="269678"/>
                    <a:pt x="291472" y="277703"/>
                  </a:cubicBezTo>
                  <a:cubicBezTo>
                    <a:pt x="296191" y="285836"/>
                    <a:pt x="296430" y="294478"/>
                    <a:pt x="291353" y="302362"/>
                  </a:cubicBezTo>
                  <a:cubicBezTo>
                    <a:pt x="277664" y="323627"/>
                    <a:pt x="262462" y="343827"/>
                    <a:pt x="245647" y="362723"/>
                  </a:cubicBezTo>
                  <a:cubicBezTo>
                    <a:pt x="236816" y="372639"/>
                    <a:pt x="221813" y="373017"/>
                    <a:pt x="211947" y="364375"/>
                  </a:cubicBezTo>
                  <a:cubicBezTo>
                    <a:pt x="202041" y="355694"/>
                    <a:pt x="200478" y="340950"/>
                    <a:pt x="208980" y="330746"/>
                  </a:cubicBezTo>
                  <a:cubicBezTo>
                    <a:pt x="223774" y="313015"/>
                    <a:pt x="237742" y="294687"/>
                    <a:pt x="250724" y="275582"/>
                  </a:cubicBezTo>
                  <a:cubicBezTo>
                    <a:pt x="255303" y="268872"/>
                    <a:pt x="262143" y="265746"/>
                    <a:pt x="270764" y="265557"/>
                  </a:cubicBezTo>
                  <a:close/>
                  <a:moveTo>
                    <a:pt x="463892" y="265167"/>
                  </a:moveTo>
                  <a:cubicBezTo>
                    <a:pt x="467049" y="265487"/>
                    <a:pt x="470219" y="266450"/>
                    <a:pt x="473260" y="268105"/>
                  </a:cubicBezTo>
                  <a:cubicBezTo>
                    <a:pt x="485266" y="274646"/>
                    <a:pt x="489438" y="289440"/>
                    <a:pt x="482469" y="301944"/>
                  </a:cubicBezTo>
                  <a:cubicBezTo>
                    <a:pt x="460666" y="341089"/>
                    <a:pt x="436823" y="378970"/>
                    <a:pt x="411287" y="415786"/>
                  </a:cubicBezTo>
                  <a:cubicBezTo>
                    <a:pt x="406339" y="422924"/>
                    <a:pt x="399499" y="426628"/>
                    <a:pt x="390360" y="426827"/>
                  </a:cubicBezTo>
                  <a:cubicBezTo>
                    <a:pt x="381251" y="426458"/>
                    <a:pt x="373844" y="422357"/>
                    <a:pt x="369344" y="413894"/>
                  </a:cubicBezTo>
                  <a:cubicBezTo>
                    <a:pt x="364645" y="405064"/>
                    <a:pt x="365511" y="396383"/>
                    <a:pt x="371017" y="388030"/>
                  </a:cubicBezTo>
                  <a:cubicBezTo>
                    <a:pt x="384148" y="368079"/>
                    <a:pt x="397478" y="348247"/>
                    <a:pt x="410192" y="328038"/>
                  </a:cubicBezTo>
                  <a:cubicBezTo>
                    <a:pt x="420436" y="311731"/>
                    <a:pt x="429993" y="294985"/>
                    <a:pt x="439670" y="278320"/>
                  </a:cubicBezTo>
                  <a:cubicBezTo>
                    <a:pt x="445069" y="269031"/>
                    <a:pt x="454421" y="264206"/>
                    <a:pt x="463892" y="265167"/>
                  </a:cubicBezTo>
                  <a:close/>
                  <a:moveTo>
                    <a:pt x="148268" y="160007"/>
                  </a:moveTo>
                  <a:cubicBezTo>
                    <a:pt x="151363" y="160509"/>
                    <a:pt x="154419" y="161609"/>
                    <a:pt x="157261" y="163333"/>
                  </a:cubicBezTo>
                  <a:cubicBezTo>
                    <a:pt x="168391" y="170093"/>
                    <a:pt x="172443" y="184658"/>
                    <a:pt x="165783" y="196027"/>
                  </a:cubicBezTo>
                  <a:cubicBezTo>
                    <a:pt x="153568" y="216874"/>
                    <a:pt x="139451" y="236417"/>
                    <a:pt x="123641" y="254695"/>
                  </a:cubicBezTo>
                  <a:cubicBezTo>
                    <a:pt x="118853" y="260231"/>
                    <a:pt x="112511" y="262749"/>
                    <a:pt x="103939" y="262660"/>
                  </a:cubicBezTo>
                  <a:cubicBezTo>
                    <a:pt x="95358" y="262152"/>
                    <a:pt x="87921" y="257702"/>
                    <a:pt x="83660" y="248802"/>
                  </a:cubicBezTo>
                  <a:cubicBezTo>
                    <a:pt x="79339" y="239772"/>
                    <a:pt x="80205" y="230832"/>
                    <a:pt x="86557" y="223126"/>
                  </a:cubicBezTo>
                  <a:cubicBezTo>
                    <a:pt x="100226" y="206530"/>
                    <a:pt x="112720" y="189148"/>
                    <a:pt x="124069" y="170880"/>
                  </a:cubicBezTo>
                  <a:cubicBezTo>
                    <a:pt x="129348" y="162375"/>
                    <a:pt x="138984" y="158502"/>
                    <a:pt x="148268" y="160007"/>
                  </a:cubicBezTo>
                  <a:close/>
                  <a:moveTo>
                    <a:pt x="681888" y="96592"/>
                  </a:moveTo>
                  <a:cubicBezTo>
                    <a:pt x="694502" y="97617"/>
                    <a:pt x="704119" y="108239"/>
                    <a:pt x="704030" y="123641"/>
                  </a:cubicBezTo>
                  <a:cubicBezTo>
                    <a:pt x="702676" y="131137"/>
                    <a:pt x="700983" y="141142"/>
                    <a:pt x="699032" y="151098"/>
                  </a:cubicBezTo>
                  <a:cubicBezTo>
                    <a:pt x="682625" y="234834"/>
                    <a:pt x="655128" y="314757"/>
                    <a:pt x="616560" y="390867"/>
                  </a:cubicBezTo>
                  <a:cubicBezTo>
                    <a:pt x="610119" y="403591"/>
                    <a:pt x="596121" y="408638"/>
                    <a:pt x="583816" y="402764"/>
                  </a:cubicBezTo>
                  <a:cubicBezTo>
                    <a:pt x="571372" y="396821"/>
                    <a:pt x="566534" y="382305"/>
                    <a:pt x="572567" y="369513"/>
                  </a:cubicBezTo>
                  <a:cubicBezTo>
                    <a:pt x="580929" y="351782"/>
                    <a:pt x="589601" y="334170"/>
                    <a:pt x="597346" y="316171"/>
                  </a:cubicBezTo>
                  <a:cubicBezTo>
                    <a:pt x="624793" y="252396"/>
                    <a:pt x="643958" y="186161"/>
                    <a:pt x="655407" y="117687"/>
                  </a:cubicBezTo>
                  <a:cubicBezTo>
                    <a:pt x="657647" y="104287"/>
                    <a:pt x="668628" y="95506"/>
                    <a:pt x="681888" y="96592"/>
                  </a:cubicBezTo>
                  <a:close/>
                  <a:moveTo>
                    <a:pt x="359548" y="46326"/>
                  </a:moveTo>
                  <a:cubicBezTo>
                    <a:pt x="372311" y="47521"/>
                    <a:pt x="381908" y="57994"/>
                    <a:pt x="381908" y="73296"/>
                  </a:cubicBezTo>
                  <a:cubicBezTo>
                    <a:pt x="380475" y="80673"/>
                    <a:pt x="378752" y="90548"/>
                    <a:pt x="376632" y="100355"/>
                  </a:cubicBezTo>
                  <a:cubicBezTo>
                    <a:pt x="365561" y="151367"/>
                    <a:pt x="348059" y="200089"/>
                    <a:pt x="324216" y="246532"/>
                  </a:cubicBezTo>
                  <a:cubicBezTo>
                    <a:pt x="317038" y="260509"/>
                    <a:pt x="301089" y="265189"/>
                    <a:pt x="288525" y="256955"/>
                  </a:cubicBezTo>
                  <a:cubicBezTo>
                    <a:pt x="277982" y="250056"/>
                    <a:pt x="274786" y="236995"/>
                    <a:pt x="280182" y="225157"/>
                  </a:cubicBezTo>
                  <a:cubicBezTo>
                    <a:pt x="289033" y="205754"/>
                    <a:pt x="298202" y="186450"/>
                    <a:pt x="306057" y="166639"/>
                  </a:cubicBezTo>
                  <a:cubicBezTo>
                    <a:pt x="318780" y="134592"/>
                    <a:pt x="327352" y="101310"/>
                    <a:pt x="333265" y="67342"/>
                  </a:cubicBezTo>
                  <a:cubicBezTo>
                    <a:pt x="335575" y="54081"/>
                    <a:pt x="346825" y="45151"/>
                    <a:pt x="359548" y="46326"/>
                  </a:cubicBezTo>
                  <a:close/>
                  <a:moveTo>
                    <a:pt x="608466" y="1745"/>
                  </a:moveTo>
                  <a:cubicBezTo>
                    <a:pt x="622822" y="1685"/>
                    <a:pt x="634271" y="13662"/>
                    <a:pt x="632917" y="28147"/>
                  </a:cubicBezTo>
                  <a:cubicBezTo>
                    <a:pt x="630717" y="51582"/>
                    <a:pt x="628666" y="75068"/>
                    <a:pt x="625341" y="98354"/>
                  </a:cubicBezTo>
                  <a:cubicBezTo>
                    <a:pt x="617665" y="152084"/>
                    <a:pt x="604325" y="204460"/>
                    <a:pt x="586126" y="255601"/>
                  </a:cubicBezTo>
                  <a:cubicBezTo>
                    <a:pt x="566016" y="312119"/>
                    <a:pt x="540121" y="365859"/>
                    <a:pt x="508513" y="416841"/>
                  </a:cubicBezTo>
                  <a:cubicBezTo>
                    <a:pt x="502659" y="426289"/>
                    <a:pt x="492574" y="430739"/>
                    <a:pt x="482140" y="428519"/>
                  </a:cubicBezTo>
                  <a:cubicBezTo>
                    <a:pt x="472045" y="426379"/>
                    <a:pt x="464519" y="418076"/>
                    <a:pt x="463066" y="407274"/>
                  </a:cubicBezTo>
                  <a:cubicBezTo>
                    <a:pt x="462259" y="401301"/>
                    <a:pt x="463972" y="395875"/>
                    <a:pt x="467108" y="390807"/>
                  </a:cubicBezTo>
                  <a:cubicBezTo>
                    <a:pt x="483773" y="363898"/>
                    <a:pt x="498806" y="336112"/>
                    <a:pt x="512136" y="307400"/>
                  </a:cubicBezTo>
                  <a:cubicBezTo>
                    <a:pt x="541147" y="244899"/>
                    <a:pt x="561675" y="179720"/>
                    <a:pt x="573682" y="111863"/>
                  </a:cubicBezTo>
                  <a:cubicBezTo>
                    <a:pt x="578739" y="83301"/>
                    <a:pt x="582184" y="54559"/>
                    <a:pt x="584095" y="25618"/>
                  </a:cubicBezTo>
                  <a:cubicBezTo>
                    <a:pt x="585011" y="11760"/>
                    <a:pt x="595225" y="1805"/>
                    <a:pt x="608466" y="1745"/>
                  </a:cubicBezTo>
                  <a:close/>
                  <a:moveTo>
                    <a:pt x="118116" y="520"/>
                  </a:moveTo>
                  <a:cubicBezTo>
                    <a:pt x="132303" y="939"/>
                    <a:pt x="143612" y="14060"/>
                    <a:pt x="141452" y="27928"/>
                  </a:cubicBezTo>
                  <a:cubicBezTo>
                    <a:pt x="132860" y="83052"/>
                    <a:pt x="112262" y="133298"/>
                    <a:pt x="79827" y="178685"/>
                  </a:cubicBezTo>
                  <a:cubicBezTo>
                    <a:pt x="75018" y="185405"/>
                    <a:pt x="68338" y="188810"/>
                    <a:pt x="59607" y="189068"/>
                  </a:cubicBezTo>
                  <a:cubicBezTo>
                    <a:pt x="50359" y="188770"/>
                    <a:pt x="42872" y="184579"/>
                    <a:pt x="38332" y="175997"/>
                  </a:cubicBezTo>
                  <a:cubicBezTo>
                    <a:pt x="33723" y="167286"/>
                    <a:pt x="34320" y="158525"/>
                    <a:pt x="39985" y="150471"/>
                  </a:cubicBezTo>
                  <a:cubicBezTo>
                    <a:pt x="51294" y="134383"/>
                    <a:pt x="61280" y="117538"/>
                    <a:pt x="69433" y="99628"/>
                  </a:cubicBezTo>
                  <a:cubicBezTo>
                    <a:pt x="80584" y="75137"/>
                    <a:pt x="88399" y="49621"/>
                    <a:pt x="92749" y="23060"/>
                  </a:cubicBezTo>
                  <a:cubicBezTo>
                    <a:pt x="95069" y="8913"/>
                    <a:pt x="105005" y="132"/>
                    <a:pt x="118116" y="520"/>
                  </a:cubicBezTo>
                  <a:close/>
                  <a:moveTo>
                    <a:pt x="829204" y="0"/>
                  </a:moveTo>
                  <a:lnTo>
                    <a:pt x="879217" y="0"/>
                  </a:lnTo>
                  <a:lnTo>
                    <a:pt x="879217" y="1805"/>
                  </a:lnTo>
                  <a:cubicBezTo>
                    <a:pt x="878819" y="9261"/>
                    <a:pt x="878351" y="16718"/>
                    <a:pt x="878023" y="24185"/>
                  </a:cubicBezTo>
                  <a:cubicBezTo>
                    <a:pt x="876002" y="70010"/>
                    <a:pt x="870845" y="115497"/>
                    <a:pt x="863089" y="160695"/>
                  </a:cubicBezTo>
                  <a:cubicBezTo>
                    <a:pt x="860899" y="173478"/>
                    <a:pt x="851720" y="181881"/>
                    <a:pt x="839435" y="182428"/>
                  </a:cubicBezTo>
                  <a:cubicBezTo>
                    <a:pt x="828444" y="182916"/>
                    <a:pt x="817961" y="175419"/>
                    <a:pt x="815303" y="164428"/>
                  </a:cubicBezTo>
                  <a:cubicBezTo>
                    <a:pt x="814337" y="160416"/>
                    <a:pt x="814317" y="155887"/>
                    <a:pt x="815024" y="151795"/>
                  </a:cubicBezTo>
                  <a:cubicBezTo>
                    <a:pt x="820032" y="122665"/>
                    <a:pt x="823820" y="93438"/>
                    <a:pt x="826368" y="64104"/>
                  </a:cubicBezTo>
                  <a:close/>
                  <a:moveTo>
                    <a:pt x="747412" y="0"/>
                  </a:moveTo>
                  <a:lnTo>
                    <a:pt x="796096" y="0"/>
                  </a:lnTo>
                  <a:lnTo>
                    <a:pt x="780258" y="159608"/>
                  </a:lnTo>
                  <a:cubicBezTo>
                    <a:pt x="769726" y="216138"/>
                    <a:pt x="754464" y="270868"/>
                    <a:pt x="734424" y="324693"/>
                  </a:cubicBezTo>
                  <a:cubicBezTo>
                    <a:pt x="729406" y="338173"/>
                    <a:pt x="715857" y="344773"/>
                    <a:pt x="702905" y="340094"/>
                  </a:cubicBezTo>
                  <a:cubicBezTo>
                    <a:pt x="689803" y="335365"/>
                    <a:pt x="683531" y="321507"/>
                    <a:pt x="688588" y="307818"/>
                  </a:cubicBezTo>
                  <a:cubicBezTo>
                    <a:pt x="703602" y="267180"/>
                    <a:pt x="716036" y="225784"/>
                    <a:pt x="725524" y="183513"/>
                  </a:cubicBezTo>
                  <a:cubicBezTo>
                    <a:pt x="735320" y="139868"/>
                    <a:pt x="742488" y="95795"/>
                    <a:pt x="745474" y="51154"/>
                  </a:cubicBezTo>
                  <a:close/>
                  <a:moveTo>
                    <a:pt x="666740" y="0"/>
                  </a:moveTo>
                  <a:lnTo>
                    <a:pt x="715412" y="0"/>
                  </a:lnTo>
                  <a:lnTo>
                    <a:pt x="715379" y="11840"/>
                  </a:lnTo>
                  <a:cubicBezTo>
                    <a:pt x="714463" y="30198"/>
                    <a:pt x="696643" y="41278"/>
                    <a:pt x="680584" y="33593"/>
                  </a:cubicBezTo>
                  <a:cubicBezTo>
                    <a:pt x="671296" y="29143"/>
                    <a:pt x="666557" y="21417"/>
                    <a:pt x="666577" y="11123"/>
                  </a:cubicBezTo>
                  <a:close/>
                  <a:moveTo>
                    <a:pt x="502848" y="0"/>
                  </a:moveTo>
                  <a:lnTo>
                    <a:pt x="552117" y="0"/>
                  </a:lnTo>
                  <a:lnTo>
                    <a:pt x="543032" y="97744"/>
                  </a:lnTo>
                  <a:cubicBezTo>
                    <a:pt x="537247" y="132812"/>
                    <a:pt x="528971" y="167470"/>
                    <a:pt x="518200" y="201712"/>
                  </a:cubicBezTo>
                  <a:cubicBezTo>
                    <a:pt x="514367" y="213898"/>
                    <a:pt x="502838" y="220807"/>
                    <a:pt x="490374" y="218666"/>
                  </a:cubicBezTo>
                  <a:cubicBezTo>
                    <a:pt x="478626" y="216645"/>
                    <a:pt x="469806" y="205654"/>
                    <a:pt x="470473" y="193548"/>
                  </a:cubicBezTo>
                  <a:cubicBezTo>
                    <a:pt x="470632" y="190711"/>
                    <a:pt x="471379" y="187854"/>
                    <a:pt x="472225" y="185116"/>
                  </a:cubicBezTo>
                  <a:cubicBezTo>
                    <a:pt x="485993" y="140426"/>
                    <a:pt x="495511" y="94879"/>
                    <a:pt x="500329" y="48347"/>
                  </a:cubicBezTo>
                  <a:close/>
                  <a:moveTo>
                    <a:pt x="420535" y="0"/>
                  </a:moveTo>
                  <a:lnTo>
                    <a:pt x="471355" y="0"/>
                  </a:lnTo>
                  <a:lnTo>
                    <a:pt x="464583" y="72708"/>
                  </a:lnTo>
                  <a:cubicBezTo>
                    <a:pt x="453431" y="147903"/>
                    <a:pt x="430098" y="219838"/>
                    <a:pt x="394243" y="288464"/>
                  </a:cubicBezTo>
                  <a:cubicBezTo>
                    <a:pt x="374302" y="326634"/>
                    <a:pt x="350817" y="362504"/>
                    <a:pt x="323957" y="396164"/>
                  </a:cubicBezTo>
                  <a:cubicBezTo>
                    <a:pt x="317167" y="404666"/>
                    <a:pt x="308257" y="407941"/>
                    <a:pt x="297764" y="405014"/>
                  </a:cubicBezTo>
                  <a:cubicBezTo>
                    <a:pt x="287569" y="402177"/>
                    <a:pt x="281636" y="395009"/>
                    <a:pt x="280103" y="384526"/>
                  </a:cubicBezTo>
                  <a:cubicBezTo>
                    <a:pt x="279018" y="377119"/>
                    <a:pt x="281636" y="370747"/>
                    <a:pt x="286235" y="364973"/>
                  </a:cubicBezTo>
                  <a:cubicBezTo>
                    <a:pt x="303478" y="343389"/>
                    <a:pt x="319188" y="320730"/>
                    <a:pt x="333375" y="297026"/>
                  </a:cubicBezTo>
                  <a:cubicBezTo>
                    <a:pt x="372819" y="231071"/>
                    <a:pt x="399390" y="160287"/>
                    <a:pt x="412950" y="84635"/>
                  </a:cubicBezTo>
                  <a:close/>
                  <a:moveTo>
                    <a:pt x="257486" y="0"/>
                  </a:moveTo>
                  <a:lnTo>
                    <a:pt x="306942" y="0"/>
                  </a:lnTo>
                  <a:lnTo>
                    <a:pt x="298775" y="73965"/>
                  </a:lnTo>
                  <a:cubicBezTo>
                    <a:pt x="281501" y="162179"/>
                    <a:pt x="242473" y="241985"/>
                    <a:pt x="180955" y="313105"/>
                  </a:cubicBezTo>
                  <a:cubicBezTo>
                    <a:pt x="173837" y="321328"/>
                    <a:pt x="164987" y="324315"/>
                    <a:pt x="154503" y="321238"/>
                  </a:cubicBezTo>
                  <a:cubicBezTo>
                    <a:pt x="144687" y="318361"/>
                    <a:pt x="138206" y="310008"/>
                    <a:pt x="137400" y="299525"/>
                  </a:cubicBezTo>
                  <a:cubicBezTo>
                    <a:pt x="136852" y="292487"/>
                    <a:pt x="139311" y="286424"/>
                    <a:pt x="143951" y="281137"/>
                  </a:cubicBezTo>
                  <a:cubicBezTo>
                    <a:pt x="161671" y="260967"/>
                    <a:pt x="177570" y="239453"/>
                    <a:pt x="191558" y="216526"/>
                  </a:cubicBezTo>
                  <a:cubicBezTo>
                    <a:pt x="222868" y="165175"/>
                    <a:pt x="243476" y="109822"/>
                    <a:pt x="253442" y="50517"/>
                  </a:cubicBezTo>
                  <a:close/>
                  <a:moveTo>
                    <a:pt x="176036" y="0"/>
                  </a:moveTo>
                  <a:lnTo>
                    <a:pt x="225378" y="0"/>
                  </a:lnTo>
                  <a:lnTo>
                    <a:pt x="220663" y="48788"/>
                  </a:lnTo>
                  <a:cubicBezTo>
                    <a:pt x="216793" y="70921"/>
                    <a:pt x="211200" y="92749"/>
                    <a:pt x="203823" y="114263"/>
                  </a:cubicBezTo>
                  <a:cubicBezTo>
                    <a:pt x="199234" y="127633"/>
                    <a:pt x="185734" y="134482"/>
                    <a:pt x="172842" y="130152"/>
                  </a:cubicBezTo>
                  <a:cubicBezTo>
                    <a:pt x="159700" y="125741"/>
                    <a:pt x="152980" y="112172"/>
                    <a:pt x="157560" y="98603"/>
                  </a:cubicBezTo>
                  <a:cubicBezTo>
                    <a:pt x="164414" y="78303"/>
                    <a:pt x="169512" y="57738"/>
                    <a:pt x="172935" y="36887"/>
                  </a:cubicBezTo>
                  <a:close/>
                  <a:moveTo>
                    <a:pt x="13036" y="0"/>
                  </a:moveTo>
                  <a:lnTo>
                    <a:pt x="61958" y="0"/>
                  </a:lnTo>
                  <a:lnTo>
                    <a:pt x="59791" y="23105"/>
                  </a:lnTo>
                  <a:cubicBezTo>
                    <a:pt x="56994" y="38073"/>
                    <a:pt x="52867" y="52807"/>
                    <a:pt x="47541" y="67302"/>
                  </a:cubicBezTo>
                  <a:cubicBezTo>
                    <a:pt x="43768" y="77557"/>
                    <a:pt x="34878" y="83809"/>
                    <a:pt x="24255" y="83759"/>
                  </a:cubicBezTo>
                  <a:cubicBezTo>
                    <a:pt x="7351" y="83689"/>
                    <a:pt x="-4228" y="67272"/>
                    <a:pt x="1467" y="51055"/>
                  </a:cubicBezTo>
                  <a:cubicBezTo>
                    <a:pt x="6375" y="37077"/>
                    <a:pt x="10755" y="22930"/>
                    <a:pt x="12468" y="8226"/>
                  </a:cubicBezTo>
                  <a:close/>
                </a:path>
              </a:pathLst>
            </a:custGeom>
            <a:solidFill>
              <a:schemeClr val="accent2"/>
            </a:solidFill>
            <a:ln w="7691" cap="flat">
              <a:noFill/>
              <a:prstDash val="solid"/>
              <a:miter/>
            </a:ln>
          </p:spPr>
          <p:txBody>
            <a:bodyPr rtlCol="0" anchor="ctr"/>
            <a:lstStyle/>
            <a:p>
              <a:endParaRPr lang="ko-KR" altLang="en-US"/>
            </a:p>
          </p:txBody>
        </p:sp>
      </p:grpSp>
      <p:grpSp>
        <p:nvGrpSpPr>
          <p:cNvPr id="32" name="그룹 31">
            <a:extLst>
              <a:ext uri="{FF2B5EF4-FFF2-40B4-BE49-F238E27FC236}">
                <a16:creationId xmlns:a16="http://schemas.microsoft.com/office/drawing/2014/main" id="{87E72252-406E-4457-A16F-80587C3569F1}"/>
              </a:ext>
            </a:extLst>
          </p:cNvPr>
          <p:cNvGrpSpPr/>
          <p:nvPr/>
        </p:nvGrpSpPr>
        <p:grpSpPr>
          <a:xfrm>
            <a:off x="8743338" y="1231617"/>
            <a:ext cx="1333820" cy="1314466"/>
            <a:chOff x="1595604" y="2399774"/>
            <a:chExt cx="998454" cy="983966"/>
          </a:xfrm>
          <a:solidFill>
            <a:schemeClr val="accent4"/>
          </a:solidFill>
        </p:grpSpPr>
        <p:sp>
          <p:nvSpPr>
            <p:cNvPr id="33" name="L 도형 32">
              <a:extLst>
                <a:ext uri="{FF2B5EF4-FFF2-40B4-BE49-F238E27FC236}">
                  <a16:creationId xmlns:a16="http://schemas.microsoft.com/office/drawing/2014/main" id="{8FADBD2A-C5AA-4CF4-A183-36910FD9EF12}"/>
                </a:ext>
              </a:extLst>
            </p:cNvPr>
            <p:cNvSpPr/>
            <p:nvPr/>
          </p:nvSpPr>
          <p:spPr>
            <a:xfrm>
              <a:off x="1595604" y="3157016"/>
              <a:ext cx="226724" cy="226724"/>
            </a:xfrm>
            <a:prstGeom prst="corner">
              <a:avLst>
                <a:gd name="adj1" fmla="val 17989"/>
                <a:gd name="adj2" fmla="val 174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L 도형 33">
              <a:extLst>
                <a:ext uri="{FF2B5EF4-FFF2-40B4-BE49-F238E27FC236}">
                  <a16:creationId xmlns:a16="http://schemas.microsoft.com/office/drawing/2014/main" id="{4D7E5B55-1158-4C89-9EAF-9C7051580CEE}"/>
                </a:ext>
              </a:extLst>
            </p:cNvPr>
            <p:cNvSpPr/>
            <p:nvPr/>
          </p:nvSpPr>
          <p:spPr>
            <a:xfrm rot="16200000">
              <a:off x="2367334" y="3157016"/>
              <a:ext cx="226724" cy="226724"/>
            </a:xfrm>
            <a:prstGeom prst="corner">
              <a:avLst>
                <a:gd name="adj1" fmla="val 17989"/>
                <a:gd name="adj2" fmla="val 174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L 도형 34">
              <a:extLst>
                <a:ext uri="{FF2B5EF4-FFF2-40B4-BE49-F238E27FC236}">
                  <a16:creationId xmlns:a16="http://schemas.microsoft.com/office/drawing/2014/main" id="{1A2A6EA6-CAD4-49DF-97FA-B38E13898AF4}"/>
                </a:ext>
              </a:extLst>
            </p:cNvPr>
            <p:cNvSpPr/>
            <p:nvPr/>
          </p:nvSpPr>
          <p:spPr>
            <a:xfrm rot="10800000">
              <a:off x="2367334" y="2399774"/>
              <a:ext cx="226724" cy="226724"/>
            </a:xfrm>
            <a:prstGeom prst="corner">
              <a:avLst>
                <a:gd name="adj1" fmla="val 17989"/>
                <a:gd name="adj2" fmla="val 174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L 도형 35">
              <a:extLst>
                <a:ext uri="{FF2B5EF4-FFF2-40B4-BE49-F238E27FC236}">
                  <a16:creationId xmlns:a16="http://schemas.microsoft.com/office/drawing/2014/main" id="{6C0B63BA-5CAB-4D1B-ACDE-B17FDE0B0754}"/>
                </a:ext>
              </a:extLst>
            </p:cNvPr>
            <p:cNvSpPr/>
            <p:nvPr/>
          </p:nvSpPr>
          <p:spPr>
            <a:xfrm rot="5400000">
              <a:off x="1595604" y="2399774"/>
              <a:ext cx="226724" cy="226724"/>
            </a:xfrm>
            <a:prstGeom prst="corner">
              <a:avLst>
                <a:gd name="adj1" fmla="val 17989"/>
                <a:gd name="adj2" fmla="val 174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fr-FR" dirty="0">
                <a:solidFill>
                  <a:schemeClr val="tx1"/>
                </a:solidFill>
                <a:highlight>
                  <a:srgbClr val="008080"/>
                </a:highlight>
                <a:latin typeface="Calibri" panose="020F0502020204030204" pitchFamily="34" charset="0"/>
                <a:ea typeface="Calibri" panose="020F0502020204030204" pitchFamily="34" charset="0"/>
                <a:cs typeface="Calibri" panose="020F0502020204030204" pitchFamily="34" charset="0"/>
              </a:rPr>
              <a:t>Conclusion</a:t>
            </a:r>
          </a:p>
        </p:txBody>
      </p:sp>
      <p:sp>
        <p:nvSpPr>
          <p:cNvPr id="7" name="Freeform 2">
            <a:extLst>
              <a:ext uri="{FF2B5EF4-FFF2-40B4-BE49-F238E27FC236}">
                <a16:creationId xmlns:a16="http://schemas.microsoft.com/office/drawing/2014/main" id="{16E50BD7-72B2-4F6D-AEB0-5D91BEF5902F}"/>
              </a:ext>
            </a:extLst>
          </p:cNvPr>
          <p:cNvSpPr/>
          <p:nvPr/>
        </p:nvSpPr>
        <p:spPr>
          <a:xfrm>
            <a:off x="97173" y="2317930"/>
            <a:ext cx="12183754" cy="3712651"/>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4869712"/>
              <a:gd name="connsiteY0" fmla="*/ 2636141 h 2636599"/>
              <a:gd name="connsiteX1" fmla="*/ 2317774 w 4869712"/>
              <a:gd name="connsiteY1" fmla="*/ 2632825 h 2636599"/>
              <a:gd name="connsiteX2" fmla="*/ 2317012 w 4869712"/>
              <a:gd name="connsiteY2" fmla="*/ 2387384 h 2636599"/>
              <a:gd name="connsiteX3" fmla="*/ 1726462 w 4869712"/>
              <a:gd name="connsiteY3" fmla="*/ 1320584 h 2636599"/>
              <a:gd name="connsiteX4" fmla="*/ 1923438 w 4869712"/>
              <a:gd name="connsiteY4" fmla="*/ 1152105 h 2636599"/>
              <a:gd name="connsiteX5" fmla="*/ 2345587 w 4869712"/>
              <a:gd name="connsiteY5" fmla="*/ 1634909 h 2636599"/>
              <a:gd name="connsiteX6" fmla="*/ 2288437 w 4869712"/>
              <a:gd name="connsiteY6" fmla="*/ 168059 h 2636599"/>
              <a:gd name="connsiteX7" fmla="*/ 2564662 w 4869712"/>
              <a:gd name="connsiteY7" fmla="*/ 177584 h 2636599"/>
              <a:gd name="connsiteX8" fmla="*/ 2631337 w 4869712"/>
              <a:gd name="connsiteY8" fmla="*/ 1149134 h 2636599"/>
              <a:gd name="connsiteX9" fmla="*/ 2817796 w 4869712"/>
              <a:gd name="connsiteY9" fmla="*/ 723252 h 2636599"/>
              <a:gd name="connsiteX10" fmla="*/ 2986657 w 4869712"/>
              <a:gd name="connsiteY10" fmla="*/ 1152791 h 2636599"/>
              <a:gd name="connsiteX11" fmla="*/ 3172585 w 4869712"/>
              <a:gd name="connsiteY11" fmla="*/ 763487 h 2636599"/>
              <a:gd name="connsiteX12" fmla="*/ 3347922 w 4869712"/>
              <a:gd name="connsiteY12" fmla="*/ 1178395 h 2636599"/>
              <a:gd name="connsiteX13" fmla="*/ 3501768 w 4869712"/>
              <a:gd name="connsiteY13" fmla="*/ 840297 h 2636599"/>
              <a:gd name="connsiteX14" fmla="*/ 3648302 w 4869712"/>
              <a:gd name="connsiteY14" fmla="*/ 1167422 h 2636599"/>
              <a:gd name="connsiteX15" fmla="*/ 3640225 w 4869712"/>
              <a:gd name="connsiteY15" fmla="*/ 1945576 h 2636599"/>
              <a:gd name="connsiteX16" fmla="*/ 3523714 w 4869712"/>
              <a:gd name="connsiteY16" fmla="*/ 2317968 h 2636599"/>
              <a:gd name="connsiteX17" fmla="*/ 3449649 w 4869712"/>
              <a:gd name="connsiteY17" fmla="*/ 2635034 h 2636599"/>
              <a:gd name="connsiteX18" fmla="*/ 4869712 w 4869712"/>
              <a:gd name="connsiteY18" fmla="*/ 2635034 h 2636599"/>
              <a:gd name="connsiteX0" fmla="*/ 0 w 4869712"/>
              <a:gd name="connsiteY0" fmla="*/ 2636141 h 2636141"/>
              <a:gd name="connsiteX1" fmla="*/ 2317774 w 4869712"/>
              <a:gd name="connsiteY1" fmla="*/ 2632825 h 2636141"/>
              <a:gd name="connsiteX2" fmla="*/ 2317012 w 4869712"/>
              <a:gd name="connsiteY2" fmla="*/ 2387384 h 2636141"/>
              <a:gd name="connsiteX3" fmla="*/ 1726462 w 4869712"/>
              <a:gd name="connsiteY3" fmla="*/ 1320584 h 2636141"/>
              <a:gd name="connsiteX4" fmla="*/ 1923438 w 4869712"/>
              <a:gd name="connsiteY4" fmla="*/ 1152105 h 2636141"/>
              <a:gd name="connsiteX5" fmla="*/ 2345587 w 4869712"/>
              <a:gd name="connsiteY5" fmla="*/ 1634909 h 2636141"/>
              <a:gd name="connsiteX6" fmla="*/ 2288437 w 4869712"/>
              <a:gd name="connsiteY6" fmla="*/ 168059 h 2636141"/>
              <a:gd name="connsiteX7" fmla="*/ 2564662 w 4869712"/>
              <a:gd name="connsiteY7" fmla="*/ 177584 h 2636141"/>
              <a:gd name="connsiteX8" fmla="*/ 2631337 w 4869712"/>
              <a:gd name="connsiteY8" fmla="*/ 1149134 h 2636141"/>
              <a:gd name="connsiteX9" fmla="*/ 2817796 w 4869712"/>
              <a:gd name="connsiteY9" fmla="*/ 723252 h 2636141"/>
              <a:gd name="connsiteX10" fmla="*/ 2986657 w 4869712"/>
              <a:gd name="connsiteY10" fmla="*/ 1152791 h 2636141"/>
              <a:gd name="connsiteX11" fmla="*/ 3172585 w 4869712"/>
              <a:gd name="connsiteY11" fmla="*/ 763487 h 2636141"/>
              <a:gd name="connsiteX12" fmla="*/ 3347922 w 4869712"/>
              <a:gd name="connsiteY12" fmla="*/ 1178395 h 2636141"/>
              <a:gd name="connsiteX13" fmla="*/ 3501768 w 4869712"/>
              <a:gd name="connsiteY13" fmla="*/ 840297 h 2636141"/>
              <a:gd name="connsiteX14" fmla="*/ 3648302 w 4869712"/>
              <a:gd name="connsiteY14" fmla="*/ 1167422 h 2636141"/>
              <a:gd name="connsiteX15" fmla="*/ 3640225 w 4869712"/>
              <a:gd name="connsiteY15" fmla="*/ 1945576 h 2636141"/>
              <a:gd name="connsiteX16" fmla="*/ 3523714 w 4869712"/>
              <a:gd name="connsiteY16" fmla="*/ 2317968 h 2636141"/>
              <a:gd name="connsiteX17" fmla="*/ 3449649 w 4869712"/>
              <a:gd name="connsiteY17" fmla="*/ 2635034 h 2636141"/>
              <a:gd name="connsiteX18" fmla="*/ 4869712 w 4869712"/>
              <a:gd name="connsiteY18" fmla="*/ 2635034 h 2636141"/>
              <a:gd name="connsiteX0" fmla="*/ 0 w 4869712"/>
              <a:gd name="connsiteY0" fmla="*/ 2636141 h 2640802"/>
              <a:gd name="connsiteX1" fmla="*/ 2317774 w 4869712"/>
              <a:gd name="connsiteY1" fmla="*/ 2632825 h 2640802"/>
              <a:gd name="connsiteX2" fmla="*/ 2317012 w 4869712"/>
              <a:gd name="connsiteY2" fmla="*/ 2387384 h 2640802"/>
              <a:gd name="connsiteX3" fmla="*/ 1726462 w 4869712"/>
              <a:gd name="connsiteY3" fmla="*/ 1320584 h 2640802"/>
              <a:gd name="connsiteX4" fmla="*/ 1923438 w 4869712"/>
              <a:gd name="connsiteY4" fmla="*/ 1152105 h 2640802"/>
              <a:gd name="connsiteX5" fmla="*/ 2345587 w 4869712"/>
              <a:gd name="connsiteY5" fmla="*/ 1634909 h 2640802"/>
              <a:gd name="connsiteX6" fmla="*/ 2288437 w 4869712"/>
              <a:gd name="connsiteY6" fmla="*/ 168059 h 2640802"/>
              <a:gd name="connsiteX7" fmla="*/ 2564662 w 4869712"/>
              <a:gd name="connsiteY7" fmla="*/ 177584 h 2640802"/>
              <a:gd name="connsiteX8" fmla="*/ 2631337 w 4869712"/>
              <a:gd name="connsiteY8" fmla="*/ 1149134 h 2640802"/>
              <a:gd name="connsiteX9" fmla="*/ 2817796 w 4869712"/>
              <a:gd name="connsiteY9" fmla="*/ 723252 h 2640802"/>
              <a:gd name="connsiteX10" fmla="*/ 2986657 w 4869712"/>
              <a:gd name="connsiteY10" fmla="*/ 1152791 h 2640802"/>
              <a:gd name="connsiteX11" fmla="*/ 3172585 w 4869712"/>
              <a:gd name="connsiteY11" fmla="*/ 763487 h 2640802"/>
              <a:gd name="connsiteX12" fmla="*/ 3347922 w 4869712"/>
              <a:gd name="connsiteY12" fmla="*/ 1178395 h 2640802"/>
              <a:gd name="connsiteX13" fmla="*/ 3501768 w 4869712"/>
              <a:gd name="connsiteY13" fmla="*/ 840297 h 2640802"/>
              <a:gd name="connsiteX14" fmla="*/ 3648302 w 4869712"/>
              <a:gd name="connsiteY14" fmla="*/ 1167422 h 2640802"/>
              <a:gd name="connsiteX15" fmla="*/ 3640225 w 4869712"/>
              <a:gd name="connsiteY15" fmla="*/ 1945576 h 2640802"/>
              <a:gd name="connsiteX16" fmla="*/ 3523714 w 4869712"/>
              <a:gd name="connsiteY16" fmla="*/ 2317968 h 2640802"/>
              <a:gd name="connsiteX17" fmla="*/ 3449649 w 4869712"/>
              <a:gd name="connsiteY17" fmla="*/ 2635034 h 2640802"/>
              <a:gd name="connsiteX18" fmla="*/ 4869712 w 4869712"/>
              <a:gd name="connsiteY18" fmla="*/ 2635034 h 2640802"/>
              <a:gd name="connsiteX0" fmla="*/ 0 w 4869712"/>
              <a:gd name="connsiteY0" fmla="*/ 2636141 h 2640802"/>
              <a:gd name="connsiteX1" fmla="*/ 2317774 w 4869712"/>
              <a:gd name="connsiteY1" fmla="*/ 2632825 h 2640802"/>
              <a:gd name="connsiteX2" fmla="*/ 2317012 w 4869712"/>
              <a:gd name="connsiteY2" fmla="*/ 2387384 h 2640802"/>
              <a:gd name="connsiteX3" fmla="*/ 1726462 w 4869712"/>
              <a:gd name="connsiteY3" fmla="*/ 1320584 h 2640802"/>
              <a:gd name="connsiteX4" fmla="*/ 1923438 w 4869712"/>
              <a:gd name="connsiteY4" fmla="*/ 1152105 h 2640802"/>
              <a:gd name="connsiteX5" fmla="*/ 2345587 w 4869712"/>
              <a:gd name="connsiteY5" fmla="*/ 1634909 h 2640802"/>
              <a:gd name="connsiteX6" fmla="*/ 2288437 w 4869712"/>
              <a:gd name="connsiteY6" fmla="*/ 168059 h 2640802"/>
              <a:gd name="connsiteX7" fmla="*/ 2564662 w 4869712"/>
              <a:gd name="connsiteY7" fmla="*/ 177584 h 2640802"/>
              <a:gd name="connsiteX8" fmla="*/ 2631337 w 4869712"/>
              <a:gd name="connsiteY8" fmla="*/ 1149134 h 2640802"/>
              <a:gd name="connsiteX9" fmla="*/ 2817796 w 4869712"/>
              <a:gd name="connsiteY9" fmla="*/ 723252 h 2640802"/>
              <a:gd name="connsiteX10" fmla="*/ 2986657 w 4869712"/>
              <a:gd name="connsiteY10" fmla="*/ 1152791 h 2640802"/>
              <a:gd name="connsiteX11" fmla="*/ 3172585 w 4869712"/>
              <a:gd name="connsiteY11" fmla="*/ 763487 h 2640802"/>
              <a:gd name="connsiteX12" fmla="*/ 3347922 w 4869712"/>
              <a:gd name="connsiteY12" fmla="*/ 1178395 h 2640802"/>
              <a:gd name="connsiteX13" fmla="*/ 3501768 w 4869712"/>
              <a:gd name="connsiteY13" fmla="*/ 840297 h 2640802"/>
              <a:gd name="connsiteX14" fmla="*/ 3648302 w 4869712"/>
              <a:gd name="connsiteY14" fmla="*/ 1167422 h 2640802"/>
              <a:gd name="connsiteX15" fmla="*/ 3640225 w 4869712"/>
              <a:gd name="connsiteY15" fmla="*/ 1945576 h 2640802"/>
              <a:gd name="connsiteX16" fmla="*/ 3523714 w 4869712"/>
              <a:gd name="connsiteY16" fmla="*/ 2317968 h 2640802"/>
              <a:gd name="connsiteX17" fmla="*/ 3449649 w 4869712"/>
              <a:gd name="connsiteY17" fmla="*/ 2635034 h 2640802"/>
              <a:gd name="connsiteX18" fmla="*/ 4869712 w 4869712"/>
              <a:gd name="connsiteY18" fmla="*/ 2635034 h 2640802"/>
              <a:gd name="connsiteX0" fmla="*/ 113906 w 4005423"/>
              <a:gd name="connsiteY0" fmla="*/ 2668039 h 2670195"/>
              <a:gd name="connsiteX1" fmla="*/ 1453485 w 4005423"/>
              <a:gd name="connsiteY1" fmla="*/ 2632825 h 2670195"/>
              <a:gd name="connsiteX2" fmla="*/ 1452723 w 4005423"/>
              <a:gd name="connsiteY2" fmla="*/ 2387384 h 2670195"/>
              <a:gd name="connsiteX3" fmla="*/ 862173 w 4005423"/>
              <a:gd name="connsiteY3" fmla="*/ 1320584 h 2670195"/>
              <a:gd name="connsiteX4" fmla="*/ 1059149 w 4005423"/>
              <a:gd name="connsiteY4" fmla="*/ 1152105 h 2670195"/>
              <a:gd name="connsiteX5" fmla="*/ 1481298 w 4005423"/>
              <a:gd name="connsiteY5" fmla="*/ 1634909 h 2670195"/>
              <a:gd name="connsiteX6" fmla="*/ 1424148 w 4005423"/>
              <a:gd name="connsiteY6" fmla="*/ 168059 h 2670195"/>
              <a:gd name="connsiteX7" fmla="*/ 1700373 w 4005423"/>
              <a:gd name="connsiteY7" fmla="*/ 177584 h 2670195"/>
              <a:gd name="connsiteX8" fmla="*/ 1767048 w 4005423"/>
              <a:gd name="connsiteY8" fmla="*/ 1149134 h 2670195"/>
              <a:gd name="connsiteX9" fmla="*/ 1953507 w 4005423"/>
              <a:gd name="connsiteY9" fmla="*/ 723252 h 2670195"/>
              <a:gd name="connsiteX10" fmla="*/ 2122368 w 4005423"/>
              <a:gd name="connsiteY10" fmla="*/ 1152791 h 2670195"/>
              <a:gd name="connsiteX11" fmla="*/ 2308296 w 4005423"/>
              <a:gd name="connsiteY11" fmla="*/ 763487 h 2670195"/>
              <a:gd name="connsiteX12" fmla="*/ 2483633 w 4005423"/>
              <a:gd name="connsiteY12" fmla="*/ 1178395 h 2670195"/>
              <a:gd name="connsiteX13" fmla="*/ 2637479 w 4005423"/>
              <a:gd name="connsiteY13" fmla="*/ 840297 h 2670195"/>
              <a:gd name="connsiteX14" fmla="*/ 2784013 w 4005423"/>
              <a:gd name="connsiteY14" fmla="*/ 1167422 h 2670195"/>
              <a:gd name="connsiteX15" fmla="*/ 2775936 w 4005423"/>
              <a:gd name="connsiteY15" fmla="*/ 1945576 h 2670195"/>
              <a:gd name="connsiteX16" fmla="*/ 2659425 w 4005423"/>
              <a:gd name="connsiteY16" fmla="*/ 2317968 h 2670195"/>
              <a:gd name="connsiteX17" fmla="*/ 2585360 w 4005423"/>
              <a:gd name="connsiteY17" fmla="*/ 2635034 h 2670195"/>
              <a:gd name="connsiteX18" fmla="*/ 4005423 w 4005423"/>
              <a:gd name="connsiteY18" fmla="*/ 2635034 h 2670195"/>
              <a:gd name="connsiteX0" fmla="*/ 479716 w 3701381"/>
              <a:gd name="connsiteY0" fmla="*/ 3072076 h 3072352"/>
              <a:gd name="connsiteX1" fmla="*/ 1149443 w 3701381"/>
              <a:gd name="connsiteY1" fmla="*/ 2632825 h 3072352"/>
              <a:gd name="connsiteX2" fmla="*/ 1148681 w 3701381"/>
              <a:gd name="connsiteY2" fmla="*/ 2387384 h 3072352"/>
              <a:gd name="connsiteX3" fmla="*/ 558131 w 3701381"/>
              <a:gd name="connsiteY3" fmla="*/ 1320584 h 3072352"/>
              <a:gd name="connsiteX4" fmla="*/ 755107 w 3701381"/>
              <a:gd name="connsiteY4" fmla="*/ 1152105 h 3072352"/>
              <a:gd name="connsiteX5" fmla="*/ 1177256 w 3701381"/>
              <a:gd name="connsiteY5" fmla="*/ 1634909 h 3072352"/>
              <a:gd name="connsiteX6" fmla="*/ 1120106 w 3701381"/>
              <a:gd name="connsiteY6" fmla="*/ 168059 h 3072352"/>
              <a:gd name="connsiteX7" fmla="*/ 1396331 w 3701381"/>
              <a:gd name="connsiteY7" fmla="*/ 177584 h 3072352"/>
              <a:gd name="connsiteX8" fmla="*/ 1463006 w 3701381"/>
              <a:gd name="connsiteY8" fmla="*/ 1149134 h 3072352"/>
              <a:gd name="connsiteX9" fmla="*/ 1649465 w 3701381"/>
              <a:gd name="connsiteY9" fmla="*/ 723252 h 3072352"/>
              <a:gd name="connsiteX10" fmla="*/ 1818326 w 3701381"/>
              <a:gd name="connsiteY10" fmla="*/ 1152791 h 3072352"/>
              <a:gd name="connsiteX11" fmla="*/ 2004254 w 3701381"/>
              <a:gd name="connsiteY11" fmla="*/ 763487 h 3072352"/>
              <a:gd name="connsiteX12" fmla="*/ 2179591 w 3701381"/>
              <a:gd name="connsiteY12" fmla="*/ 1178395 h 3072352"/>
              <a:gd name="connsiteX13" fmla="*/ 2333437 w 3701381"/>
              <a:gd name="connsiteY13" fmla="*/ 840297 h 3072352"/>
              <a:gd name="connsiteX14" fmla="*/ 2479971 w 3701381"/>
              <a:gd name="connsiteY14" fmla="*/ 1167422 h 3072352"/>
              <a:gd name="connsiteX15" fmla="*/ 2471894 w 3701381"/>
              <a:gd name="connsiteY15" fmla="*/ 1945576 h 3072352"/>
              <a:gd name="connsiteX16" fmla="*/ 2355383 w 3701381"/>
              <a:gd name="connsiteY16" fmla="*/ 2317968 h 3072352"/>
              <a:gd name="connsiteX17" fmla="*/ 2281318 w 3701381"/>
              <a:gd name="connsiteY17" fmla="*/ 2635034 h 3072352"/>
              <a:gd name="connsiteX18" fmla="*/ 3701381 w 3701381"/>
              <a:gd name="connsiteY18" fmla="*/ 2635034 h 3072352"/>
              <a:gd name="connsiteX0" fmla="*/ 609558 w 3831223"/>
              <a:gd name="connsiteY0" fmla="*/ 3072076 h 3072076"/>
              <a:gd name="connsiteX1" fmla="*/ 1279285 w 3831223"/>
              <a:gd name="connsiteY1" fmla="*/ 2632825 h 3072076"/>
              <a:gd name="connsiteX2" fmla="*/ 1278523 w 3831223"/>
              <a:gd name="connsiteY2" fmla="*/ 2387384 h 3072076"/>
              <a:gd name="connsiteX3" fmla="*/ 687973 w 3831223"/>
              <a:gd name="connsiteY3" fmla="*/ 1320584 h 3072076"/>
              <a:gd name="connsiteX4" fmla="*/ 884949 w 3831223"/>
              <a:gd name="connsiteY4" fmla="*/ 1152105 h 3072076"/>
              <a:gd name="connsiteX5" fmla="*/ 1307098 w 3831223"/>
              <a:gd name="connsiteY5" fmla="*/ 1634909 h 3072076"/>
              <a:gd name="connsiteX6" fmla="*/ 1249948 w 3831223"/>
              <a:gd name="connsiteY6" fmla="*/ 168059 h 3072076"/>
              <a:gd name="connsiteX7" fmla="*/ 1526173 w 3831223"/>
              <a:gd name="connsiteY7" fmla="*/ 177584 h 3072076"/>
              <a:gd name="connsiteX8" fmla="*/ 1592848 w 3831223"/>
              <a:gd name="connsiteY8" fmla="*/ 1149134 h 3072076"/>
              <a:gd name="connsiteX9" fmla="*/ 1779307 w 3831223"/>
              <a:gd name="connsiteY9" fmla="*/ 723252 h 3072076"/>
              <a:gd name="connsiteX10" fmla="*/ 1948168 w 3831223"/>
              <a:gd name="connsiteY10" fmla="*/ 1152791 h 3072076"/>
              <a:gd name="connsiteX11" fmla="*/ 2134096 w 3831223"/>
              <a:gd name="connsiteY11" fmla="*/ 763487 h 3072076"/>
              <a:gd name="connsiteX12" fmla="*/ 2309433 w 3831223"/>
              <a:gd name="connsiteY12" fmla="*/ 1178395 h 3072076"/>
              <a:gd name="connsiteX13" fmla="*/ 2463279 w 3831223"/>
              <a:gd name="connsiteY13" fmla="*/ 840297 h 3072076"/>
              <a:gd name="connsiteX14" fmla="*/ 2609813 w 3831223"/>
              <a:gd name="connsiteY14" fmla="*/ 1167422 h 3072076"/>
              <a:gd name="connsiteX15" fmla="*/ 2601736 w 3831223"/>
              <a:gd name="connsiteY15" fmla="*/ 1945576 h 3072076"/>
              <a:gd name="connsiteX16" fmla="*/ 2485225 w 3831223"/>
              <a:gd name="connsiteY16" fmla="*/ 2317968 h 3072076"/>
              <a:gd name="connsiteX17" fmla="*/ 2411160 w 3831223"/>
              <a:gd name="connsiteY17" fmla="*/ 2635034 h 3072076"/>
              <a:gd name="connsiteX18" fmla="*/ 3831223 w 3831223"/>
              <a:gd name="connsiteY18" fmla="*/ 2635034 h 3072076"/>
              <a:gd name="connsiteX0" fmla="*/ 111732 w 4715630"/>
              <a:gd name="connsiteY0" fmla="*/ 3274095 h 3274095"/>
              <a:gd name="connsiteX1" fmla="*/ 2163692 w 4715630"/>
              <a:gd name="connsiteY1" fmla="*/ 2632825 h 3274095"/>
              <a:gd name="connsiteX2" fmla="*/ 2162930 w 4715630"/>
              <a:gd name="connsiteY2" fmla="*/ 2387384 h 3274095"/>
              <a:gd name="connsiteX3" fmla="*/ 1572380 w 4715630"/>
              <a:gd name="connsiteY3" fmla="*/ 1320584 h 3274095"/>
              <a:gd name="connsiteX4" fmla="*/ 1769356 w 4715630"/>
              <a:gd name="connsiteY4" fmla="*/ 1152105 h 3274095"/>
              <a:gd name="connsiteX5" fmla="*/ 2191505 w 4715630"/>
              <a:gd name="connsiteY5" fmla="*/ 1634909 h 3274095"/>
              <a:gd name="connsiteX6" fmla="*/ 2134355 w 4715630"/>
              <a:gd name="connsiteY6" fmla="*/ 168059 h 3274095"/>
              <a:gd name="connsiteX7" fmla="*/ 2410580 w 4715630"/>
              <a:gd name="connsiteY7" fmla="*/ 177584 h 3274095"/>
              <a:gd name="connsiteX8" fmla="*/ 2477255 w 4715630"/>
              <a:gd name="connsiteY8" fmla="*/ 1149134 h 3274095"/>
              <a:gd name="connsiteX9" fmla="*/ 2663714 w 4715630"/>
              <a:gd name="connsiteY9" fmla="*/ 723252 h 3274095"/>
              <a:gd name="connsiteX10" fmla="*/ 2832575 w 4715630"/>
              <a:gd name="connsiteY10" fmla="*/ 1152791 h 3274095"/>
              <a:gd name="connsiteX11" fmla="*/ 3018503 w 4715630"/>
              <a:gd name="connsiteY11" fmla="*/ 763487 h 3274095"/>
              <a:gd name="connsiteX12" fmla="*/ 3193840 w 4715630"/>
              <a:gd name="connsiteY12" fmla="*/ 1178395 h 3274095"/>
              <a:gd name="connsiteX13" fmla="*/ 3347686 w 4715630"/>
              <a:gd name="connsiteY13" fmla="*/ 840297 h 3274095"/>
              <a:gd name="connsiteX14" fmla="*/ 3494220 w 4715630"/>
              <a:gd name="connsiteY14" fmla="*/ 1167422 h 3274095"/>
              <a:gd name="connsiteX15" fmla="*/ 3486143 w 4715630"/>
              <a:gd name="connsiteY15" fmla="*/ 1945576 h 3274095"/>
              <a:gd name="connsiteX16" fmla="*/ 3369632 w 4715630"/>
              <a:gd name="connsiteY16" fmla="*/ 2317968 h 3274095"/>
              <a:gd name="connsiteX17" fmla="*/ 3295567 w 4715630"/>
              <a:gd name="connsiteY17" fmla="*/ 2635034 h 3274095"/>
              <a:gd name="connsiteX18" fmla="*/ 4715630 w 4715630"/>
              <a:gd name="connsiteY18" fmla="*/ 2635034 h 3274095"/>
              <a:gd name="connsiteX0" fmla="*/ 0 w 4603898"/>
              <a:gd name="connsiteY0" fmla="*/ 3274095 h 3274095"/>
              <a:gd name="connsiteX1" fmla="*/ 2051960 w 4603898"/>
              <a:gd name="connsiteY1" fmla="*/ 2632825 h 3274095"/>
              <a:gd name="connsiteX2" fmla="*/ 2051198 w 4603898"/>
              <a:gd name="connsiteY2" fmla="*/ 2387384 h 3274095"/>
              <a:gd name="connsiteX3" fmla="*/ 1460648 w 4603898"/>
              <a:gd name="connsiteY3" fmla="*/ 1320584 h 3274095"/>
              <a:gd name="connsiteX4" fmla="*/ 1657624 w 4603898"/>
              <a:gd name="connsiteY4" fmla="*/ 1152105 h 3274095"/>
              <a:gd name="connsiteX5" fmla="*/ 2079773 w 4603898"/>
              <a:gd name="connsiteY5" fmla="*/ 1634909 h 3274095"/>
              <a:gd name="connsiteX6" fmla="*/ 2022623 w 4603898"/>
              <a:gd name="connsiteY6" fmla="*/ 168059 h 3274095"/>
              <a:gd name="connsiteX7" fmla="*/ 2298848 w 4603898"/>
              <a:gd name="connsiteY7" fmla="*/ 177584 h 3274095"/>
              <a:gd name="connsiteX8" fmla="*/ 2365523 w 4603898"/>
              <a:gd name="connsiteY8" fmla="*/ 1149134 h 3274095"/>
              <a:gd name="connsiteX9" fmla="*/ 2551982 w 4603898"/>
              <a:gd name="connsiteY9" fmla="*/ 723252 h 3274095"/>
              <a:gd name="connsiteX10" fmla="*/ 2720843 w 4603898"/>
              <a:gd name="connsiteY10" fmla="*/ 1152791 h 3274095"/>
              <a:gd name="connsiteX11" fmla="*/ 2906771 w 4603898"/>
              <a:gd name="connsiteY11" fmla="*/ 763487 h 3274095"/>
              <a:gd name="connsiteX12" fmla="*/ 3082108 w 4603898"/>
              <a:gd name="connsiteY12" fmla="*/ 1178395 h 3274095"/>
              <a:gd name="connsiteX13" fmla="*/ 3235954 w 4603898"/>
              <a:gd name="connsiteY13" fmla="*/ 840297 h 3274095"/>
              <a:gd name="connsiteX14" fmla="*/ 3382488 w 4603898"/>
              <a:gd name="connsiteY14" fmla="*/ 1167422 h 3274095"/>
              <a:gd name="connsiteX15" fmla="*/ 3374411 w 4603898"/>
              <a:gd name="connsiteY15" fmla="*/ 1945576 h 3274095"/>
              <a:gd name="connsiteX16" fmla="*/ 3257900 w 4603898"/>
              <a:gd name="connsiteY16" fmla="*/ 2317968 h 3274095"/>
              <a:gd name="connsiteX17" fmla="*/ 3183835 w 4603898"/>
              <a:gd name="connsiteY17" fmla="*/ 2635034 h 3274095"/>
              <a:gd name="connsiteX18" fmla="*/ 4603898 w 4603898"/>
              <a:gd name="connsiteY18" fmla="*/ 2635034 h 3274095"/>
              <a:gd name="connsiteX0" fmla="*/ 58169 w 4130439"/>
              <a:gd name="connsiteY0" fmla="*/ 2678672 h 2678672"/>
              <a:gd name="connsiteX1" fmla="*/ 1578501 w 4130439"/>
              <a:gd name="connsiteY1" fmla="*/ 2632825 h 2678672"/>
              <a:gd name="connsiteX2" fmla="*/ 1577739 w 4130439"/>
              <a:gd name="connsiteY2" fmla="*/ 2387384 h 2678672"/>
              <a:gd name="connsiteX3" fmla="*/ 987189 w 4130439"/>
              <a:gd name="connsiteY3" fmla="*/ 1320584 h 2678672"/>
              <a:gd name="connsiteX4" fmla="*/ 1184165 w 4130439"/>
              <a:gd name="connsiteY4" fmla="*/ 1152105 h 2678672"/>
              <a:gd name="connsiteX5" fmla="*/ 1606314 w 4130439"/>
              <a:gd name="connsiteY5" fmla="*/ 1634909 h 2678672"/>
              <a:gd name="connsiteX6" fmla="*/ 1549164 w 4130439"/>
              <a:gd name="connsiteY6" fmla="*/ 168059 h 2678672"/>
              <a:gd name="connsiteX7" fmla="*/ 1825389 w 4130439"/>
              <a:gd name="connsiteY7" fmla="*/ 177584 h 2678672"/>
              <a:gd name="connsiteX8" fmla="*/ 1892064 w 4130439"/>
              <a:gd name="connsiteY8" fmla="*/ 1149134 h 2678672"/>
              <a:gd name="connsiteX9" fmla="*/ 2078523 w 4130439"/>
              <a:gd name="connsiteY9" fmla="*/ 723252 h 2678672"/>
              <a:gd name="connsiteX10" fmla="*/ 2247384 w 4130439"/>
              <a:gd name="connsiteY10" fmla="*/ 1152791 h 2678672"/>
              <a:gd name="connsiteX11" fmla="*/ 2433312 w 4130439"/>
              <a:gd name="connsiteY11" fmla="*/ 763487 h 2678672"/>
              <a:gd name="connsiteX12" fmla="*/ 2608649 w 4130439"/>
              <a:gd name="connsiteY12" fmla="*/ 1178395 h 2678672"/>
              <a:gd name="connsiteX13" fmla="*/ 2762495 w 4130439"/>
              <a:gd name="connsiteY13" fmla="*/ 840297 h 2678672"/>
              <a:gd name="connsiteX14" fmla="*/ 2909029 w 4130439"/>
              <a:gd name="connsiteY14" fmla="*/ 1167422 h 2678672"/>
              <a:gd name="connsiteX15" fmla="*/ 2900952 w 4130439"/>
              <a:gd name="connsiteY15" fmla="*/ 1945576 h 2678672"/>
              <a:gd name="connsiteX16" fmla="*/ 2784441 w 4130439"/>
              <a:gd name="connsiteY16" fmla="*/ 2317968 h 2678672"/>
              <a:gd name="connsiteX17" fmla="*/ 2710376 w 4130439"/>
              <a:gd name="connsiteY17" fmla="*/ 2635034 h 2678672"/>
              <a:gd name="connsiteX18" fmla="*/ 4130439 w 4130439"/>
              <a:gd name="connsiteY18" fmla="*/ 2635034 h 2678672"/>
              <a:gd name="connsiteX0" fmla="*/ 31727 w 4189058"/>
              <a:gd name="connsiteY0" fmla="*/ 2678672 h 2678672"/>
              <a:gd name="connsiteX1" fmla="*/ 1637120 w 4189058"/>
              <a:gd name="connsiteY1" fmla="*/ 2632825 h 2678672"/>
              <a:gd name="connsiteX2" fmla="*/ 1636358 w 4189058"/>
              <a:gd name="connsiteY2" fmla="*/ 2387384 h 2678672"/>
              <a:gd name="connsiteX3" fmla="*/ 1045808 w 4189058"/>
              <a:gd name="connsiteY3" fmla="*/ 1320584 h 2678672"/>
              <a:gd name="connsiteX4" fmla="*/ 1242784 w 4189058"/>
              <a:gd name="connsiteY4" fmla="*/ 1152105 h 2678672"/>
              <a:gd name="connsiteX5" fmla="*/ 1664933 w 4189058"/>
              <a:gd name="connsiteY5" fmla="*/ 1634909 h 2678672"/>
              <a:gd name="connsiteX6" fmla="*/ 1607783 w 4189058"/>
              <a:gd name="connsiteY6" fmla="*/ 168059 h 2678672"/>
              <a:gd name="connsiteX7" fmla="*/ 1884008 w 4189058"/>
              <a:gd name="connsiteY7" fmla="*/ 177584 h 2678672"/>
              <a:gd name="connsiteX8" fmla="*/ 1950683 w 4189058"/>
              <a:gd name="connsiteY8" fmla="*/ 1149134 h 2678672"/>
              <a:gd name="connsiteX9" fmla="*/ 2137142 w 4189058"/>
              <a:gd name="connsiteY9" fmla="*/ 723252 h 2678672"/>
              <a:gd name="connsiteX10" fmla="*/ 2306003 w 4189058"/>
              <a:gd name="connsiteY10" fmla="*/ 1152791 h 2678672"/>
              <a:gd name="connsiteX11" fmla="*/ 2491931 w 4189058"/>
              <a:gd name="connsiteY11" fmla="*/ 763487 h 2678672"/>
              <a:gd name="connsiteX12" fmla="*/ 2667268 w 4189058"/>
              <a:gd name="connsiteY12" fmla="*/ 1178395 h 2678672"/>
              <a:gd name="connsiteX13" fmla="*/ 2821114 w 4189058"/>
              <a:gd name="connsiteY13" fmla="*/ 840297 h 2678672"/>
              <a:gd name="connsiteX14" fmla="*/ 2967648 w 4189058"/>
              <a:gd name="connsiteY14" fmla="*/ 1167422 h 2678672"/>
              <a:gd name="connsiteX15" fmla="*/ 2959571 w 4189058"/>
              <a:gd name="connsiteY15" fmla="*/ 1945576 h 2678672"/>
              <a:gd name="connsiteX16" fmla="*/ 2843060 w 4189058"/>
              <a:gd name="connsiteY16" fmla="*/ 2317968 h 2678672"/>
              <a:gd name="connsiteX17" fmla="*/ 2768995 w 4189058"/>
              <a:gd name="connsiteY17" fmla="*/ 2635034 h 2678672"/>
              <a:gd name="connsiteX18" fmla="*/ 4189058 w 4189058"/>
              <a:gd name="connsiteY18" fmla="*/ 2635034 h 2678672"/>
              <a:gd name="connsiteX0" fmla="*/ 231463 w 3899696"/>
              <a:gd name="connsiteY0" fmla="*/ 2636142 h 2636142"/>
              <a:gd name="connsiteX1" fmla="*/ 1347758 w 3899696"/>
              <a:gd name="connsiteY1" fmla="*/ 2632825 h 2636142"/>
              <a:gd name="connsiteX2" fmla="*/ 1346996 w 3899696"/>
              <a:gd name="connsiteY2" fmla="*/ 2387384 h 2636142"/>
              <a:gd name="connsiteX3" fmla="*/ 756446 w 3899696"/>
              <a:gd name="connsiteY3" fmla="*/ 1320584 h 2636142"/>
              <a:gd name="connsiteX4" fmla="*/ 953422 w 3899696"/>
              <a:gd name="connsiteY4" fmla="*/ 1152105 h 2636142"/>
              <a:gd name="connsiteX5" fmla="*/ 1375571 w 3899696"/>
              <a:gd name="connsiteY5" fmla="*/ 1634909 h 2636142"/>
              <a:gd name="connsiteX6" fmla="*/ 1318421 w 3899696"/>
              <a:gd name="connsiteY6" fmla="*/ 168059 h 2636142"/>
              <a:gd name="connsiteX7" fmla="*/ 1594646 w 3899696"/>
              <a:gd name="connsiteY7" fmla="*/ 177584 h 2636142"/>
              <a:gd name="connsiteX8" fmla="*/ 1661321 w 3899696"/>
              <a:gd name="connsiteY8" fmla="*/ 1149134 h 2636142"/>
              <a:gd name="connsiteX9" fmla="*/ 1847780 w 3899696"/>
              <a:gd name="connsiteY9" fmla="*/ 723252 h 2636142"/>
              <a:gd name="connsiteX10" fmla="*/ 2016641 w 3899696"/>
              <a:gd name="connsiteY10" fmla="*/ 1152791 h 2636142"/>
              <a:gd name="connsiteX11" fmla="*/ 2202569 w 3899696"/>
              <a:gd name="connsiteY11" fmla="*/ 763487 h 2636142"/>
              <a:gd name="connsiteX12" fmla="*/ 2377906 w 3899696"/>
              <a:gd name="connsiteY12" fmla="*/ 1178395 h 2636142"/>
              <a:gd name="connsiteX13" fmla="*/ 2531752 w 3899696"/>
              <a:gd name="connsiteY13" fmla="*/ 840297 h 2636142"/>
              <a:gd name="connsiteX14" fmla="*/ 2678286 w 3899696"/>
              <a:gd name="connsiteY14" fmla="*/ 1167422 h 2636142"/>
              <a:gd name="connsiteX15" fmla="*/ 2670209 w 3899696"/>
              <a:gd name="connsiteY15" fmla="*/ 1945576 h 2636142"/>
              <a:gd name="connsiteX16" fmla="*/ 2553698 w 3899696"/>
              <a:gd name="connsiteY16" fmla="*/ 2317968 h 2636142"/>
              <a:gd name="connsiteX17" fmla="*/ 2479633 w 3899696"/>
              <a:gd name="connsiteY17" fmla="*/ 2635034 h 2636142"/>
              <a:gd name="connsiteX18" fmla="*/ 3899696 w 3899696"/>
              <a:gd name="connsiteY18" fmla="*/ 2635034 h 2636142"/>
              <a:gd name="connsiteX0" fmla="*/ 0 w 3668233"/>
              <a:gd name="connsiteY0" fmla="*/ 2636142 h 2636142"/>
              <a:gd name="connsiteX1" fmla="*/ 1116295 w 3668233"/>
              <a:gd name="connsiteY1" fmla="*/ 2632825 h 2636142"/>
              <a:gd name="connsiteX2" fmla="*/ 1115533 w 3668233"/>
              <a:gd name="connsiteY2" fmla="*/ 2387384 h 2636142"/>
              <a:gd name="connsiteX3" fmla="*/ 524983 w 3668233"/>
              <a:gd name="connsiteY3" fmla="*/ 1320584 h 2636142"/>
              <a:gd name="connsiteX4" fmla="*/ 721959 w 3668233"/>
              <a:gd name="connsiteY4" fmla="*/ 1152105 h 2636142"/>
              <a:gd name="connsiteX5" fmla="*/ 1144108 w 3668233"/>
              <a:gd name="connsiteY5" fmla="*/ 1634909 h 2636142"/>
              <a:gd name="connsiteX6" fmla="*/ 1086958 w 3668233"/>
              <a:gd name="connsiteY6" fmla="*/ 168059 h 2636142"/>
              <a:gd name="connsiteX7" fmla="*/ 1363183 w 3668233"/>
              <a:gd name="connsiteY7" fmla="*/ 177584 h 2636142"/>
              <a:gd name="connsiteX8" fmla="*/ 1429858 w 3668233"/>
              <a:gd name="connsiteY8" fmla="*/ 1149134 h 2636142"/>
              <a:gd name="connsiteX9" fmla="*/ 1616317 w 3668233"/>
              <a:gd name="connsiteY9" fmla="*/ 723252 h 2636142"/>
              <a:gd name="connsiteX10" fmla="*/ 1785178 w 3668233"/>
              <a:gd name="connsiteY10" fmla="*/ 1152791 h 2636142"/>
              <a:gd name="connsiteX11" fmla="*/ 1971106 w 3668233"/>
              <a:gd name="connsiteY11" fmla="*/ 763487 h 2636142"/>
              <a:gd name="connsiteX12" fmla="*/ 2146443 w 3668233"/>
              <a:gd name="connsiteY12" fmla="*/ 1178395 h 2636142"/>
              <a:gd name="connsiteX13" fmla="*/ 2300289 w 3668233"/>
              <a:gd name="connsiteY13" fmla="*/ 840297 h 2636142"/>
              <a:gd name="connsiteX14" fmla="*/ 2446823 w 3668233"/>
              <a:gd name="connsiteY14" fmla="*/ 1167422 h 2636142"/>
              <a:gd name="connsiteX15" fmla="*/ 2438746 w 3668233"/>
              <a:gd name="connsiteY15" fmla="*/ 1945576 h 2636142"/>
              <a:gd name="connsiteX16" fmla="*/ 2322235 w 3668233"/>
              <a:gd name="connsiteY16" fmla="*/ 2317968 h 2636142"/>
              <a:gd name="connsiteX17" fmla="*/ 2248170 w 3668233"/>
              <a:gd name="connsiteY17" fmla="*/ 2635034 h 2636142"/>
              <a:gd name="connsiteX18" fmla="*/ 3668233 w 3668233"/>
              <a:gd name="connsiteY18" fmla="*/ 2635034 h 2636142"/>
              <a:gd name="connsiteX0" fmla="*/ 357493 w 3207019"/>
              <a:gd name="connsiteY0" fmla="*/ 2636142 h 2636142"/>
              <a:gd name="connsiteX1" fmla="*/ 655081 w 3207019"/>
              <a:gd name="connsiteY1" fmla="*/ 2632825 h 2636142"/>
              <a:gd name="connsiteX2" fmla="*/ 654319 w 3207019"/>
              <a:gd name="connsiteY2" fmla="*/ 2387384 h 2636142"/>
              <a:gd name="connsiteX3" fmla="*/ 63769 w 3207019"/>
              <a:gd name="connsiteY3" fmla="*/ 1320584 h 2636142"/>
              <a:gd name="connsiteX4" fmla="*/ 260745 w 3207019"/>
              <a:gd name="connsiteY4" fmla="*/ 1152105 h 2636142"/>
              <a:gd name="connsiteX5" fmla="*/ 682894 w 3207019"/>
              <a:gd name="connsiteY5" fmla="*/ 1634909 h 2636142"/>
              <a:gd name="connsiteX6" fmla="*/ 625744 w 3207019"/>
              <a:gd name="connsiteY6" fmla="*/ 168059 h 2636142"/>
              <a:gd name="connsiteX7" fmla="*/ 901969 w 3207019"/>
              <a:gd name="connsiteY7" fmla="*/ 177584 h 2636142"/>
              <a:gd name="connsiteX8" fmla="*/ 968644 w 3207019"/>
              <a:gd name="connsiteY8" fmla="*/ 1149134 h 2636142"/>
              <a:gd name="connsiteX9" fmla="*/ 1155103 w 3207019"/>
              <a:gd name="connsiteY9" fmla="*/ 723252 h 2636142"/>
              <a:gd name="connsiteX10" fmla="*/ 1323964 w 3207019"/>
              <a:gd name="connsiteY10" fmla="*/ 1152791 h 2636142"/>
              <a:gd name="connsiteX11" fmla="*/ 1509892 w 3207019"/>
              <a:gd name="connsiteY11" fmla="*/ 763487 h 2636142"/>
              <a:gd name="connsiteX12" fmla="*/ 1685229 w 3207019"/>
              <a:gd name="connsiteY12" fmla="*/ 1178395 h 2636142"/>
              <a:gd name="connsiteX13" fmla="*/ 1839075 w 3207019"/>
              <a:gd name="connsiteY13" fmla="*/ 840297 h 2636142"/>
              <a:gd name="connsiteX14" fmla="*/ 1985609 w 3207019"/>
              <a:gd name="connsiteY14" fmla="*/ 1167422 h 2636142"/>
              <a:gd name="connsiteX15" fmla="*/ 1977532 w 3207019"/>
              <a:gd name="connsiteY15" fmla="*/ 1945576 h 2636142"/>
              <a:gd name="connsiteX16" fmla="*/ 1861021 w 3207019"/>
              <a:gd name="connsiteY16" fmla="*/ 2317968 h 2636142"/>
              <a:gd name="connsiteX17" fmla="*/ 1786956 w 3207019"/>
              <a:gd name="connsiteY17" fmla="*/ 2635034 h 2636142"/>
              <a:gd name="connsiteX18" fmla="*/ 3207019 w 3207019"/>
              <a:gd name="connsiteY18" fmla="*/ 2635034 h 2636142"/>
              <a:gd name="connsiteX0" fmla="*/ 357493 w 3207019"/>
              <a:gd name="connsiteY0" fmla="*/ 2841040 h 2841040"/>
              <a:gd name="connsiteX1" fmla="*/ 655081 w 3207019"/>
              <a:gd name="connsiteY1" fmla="*/ 2837723 h 2841040"/>
              <a:gd name="connsiteX2" fmla="*/ 654319 w 3207019"/>
              <a:gd name="connsiteY2" fmla="*/ 2592282 h 2841040"/>
              <a:gd name="connsiteX3" fmla="*/ 63769 w 3207019"/>
              <a:gd name="connsiteY3" fmla="*/ 1525482 h 2841040"/>
              <a:gd name="connsiteX4" fmla="*/ 260745 w 3207019"/>
              <a:gd name="connsiteY4" fmla="*/ 1357003 h 2841040"/>
              <a:gd name="connsiteX5" fmla="*/ 682894 w 3207019"/>
              <a:gd name="connsiteY5" fmla="*/ 1839807 h 2841040"/>
              <a:gd name="connsiteX6" fmla="*/ 625744 w 3207019"/>
              <a:gd name="connsiteY6" fmla="*/ 372957 h 2841040"/>
              <a:gd name="connsiteX7" fmla="*/ 744075 w 3207019"/>
              <a:gd name="connsiteY7" fmla="*/ 18 h 2841040"/>
              <a:gd name="connsiteX8" fmla="*/ 901969 w 3207019"/>
              <a:gd name="connsiteY8" fmla="*/ 382482 h 2841040"/>
              <a:gd name="connsiteX9" fmla="*/ 968644 w 3207019"/>
              <a:gd name="connsiteY9" fmla="*/ 1354032 h 2841040"/>
              <a:gd name="connsiteX10" fmla="*/ 1155103 w 3207019"/>
              <a:gd name="connsiteY10" fmla="*/ 928150 h 2841040"/>
              <a:gd name="connsiteX11" fmla="*/ 1323964 w 3207019"/>
              <a:gd name="connsiteY11" fmla="*/ 1357689 h 2841040"/>
              <a:gd name="connsiteX12" fmla="*/ 1509892 w 3207019"/>
              <a:gd name="connsiteY12" fmla="*/ 968385 h 2841040"/>
              <a:gd name="connsiteX13" fmla="*/ 1685229 w 3207019"/>
              <a:gd name="connsiteY13" fmla="*/ 1383293 h 2841040"/>
              <a:gd name="connsiteX14" fmla="*/ 1839075 w 3207019"/>
              <a:gd name="connsiteY14" fmla="*/ 1045195 h 2841040"/>
              <a:gd name="connsiteX15" fmla="*/ 1985609 w 3207019"/>
              <a:gd name="connsiteY15" fmla="*/ 1372320 h 2841040"/>
              <a:gd name="connsiteX16" fmla="*/ 1977532 w 3207019"/>
              <a:gd name="connsiteY16" fmla="*/ 2150474 h 2841040"/>
              <a:gd name="connsiteX17" fmla="*/ 1861021 w 3207019"/>
              <a:gd name="connsiteY17" fmla="*/ 2522866 h 2841040"/>
              <a:gd name="connsiteX18" fmla="*/ 1786956 w 3207019"/>
              <a:gd name="connsiteY18" fmla="*/ 2839932 h 2841040"/>
              <a:gd name="connsiteX19" fmla="*/ 3207019 w 3207019"/>
              <a:gd name="connsiteY19" fmla="*/ 2839932 h 2841040"/>
              <a:gd name="connsiteX0" fmla="*/ 357493 w 3207019"/>
              <a:gd name="connsiteY0" fmla="*/ 2926729 h 2926729"/>
              <a:gd name="connsiteX1" fmla="*/ 655081 w 3207019"/>
              <a:gd name="connsiteY1" fmla="*/ 2923412 h 2926729"/>
              <a:gd name="connsiteX2" fmla="*/ 654319 w 3207019"/>
              <a:gd name="connsiteY2" fmla="*/ 2677971 h 2926729"/>
              <a:gd name="connsiteX3" fmla="*/ 63769 w 3207019"/>
              <a:gd name="connsiteY3" fmla="*/ 1611171 h 2926729"/>
              <a:gd name="connsiteX4" fmla="*/ 260745 w 3207019"/>
              <a:gd name="connsiteY4" fmla="*/ 1442692 h 2926729"/>
              <a:gd name="connsiteX5" fmla="*/ 682894 w 3207019"/>
              <a:gd name="connsiteY5" fmla="*/ 1925496 h 2926729"/>
              <a:gd name="connsiteX6" fmla="*/ 625744 w 3207019"/>
              <a:gd name="connsiteY6" fmla="*/ 458646 h 2926729"/>
              <a:gd name="connsiteX7" fmla="*/ 744075 w 3207019"/>
              <a:gd name="connsiteY7" fmla="*/ 10 h 2926729"/>
              <a:gd name="connsiteX8" fmla="*/ 901969 w 3207019"/>
              <a:gd name="connsiteY8" fmla="*/ 468171 h 2926729"/>
              <a:gd name="connsiteX9" fmla="*/ 968644 w 3207019"/>
              <a:gd name="connsiteY9" fmla="*/ 1439721 h 2926729"/>
              <a:gd name="connsiteX10" fmla="*/ 1155103 w 3207019"/>
              <a:gd name="connsiteY10" fmla="*/ 1013839 h 2926729"/>
              <a:gd name="connsiteX11" fmla="*/ 1323964 w 3207019"/>
              <a:gd name="connsiteY11" fmla="*/ 1443378 h 2926729"/>
              <a:gd name="connsiteX12" fmla="*/ 1509892 w 3207019"/>
              <a:gd name="connsiteY12" fmla="*/ 1054074 h 2926729"/>
              <a:gd name="connsiteX13" fmla="*/ 1685229 w 3207019"/>
              <a:gd name="connsiteY13" fmla="*/ 1468982 h 2926729"/>
              <a:gd name="connsiteX14" fmla="*/ 1839075 w 3207019"/>
              <a:gd name="connsiteY14" fmla="*/ 1130884 h 2926729"/>
              <a:gd name="connsiteX15" fmla="*/ 1985609 w 3207019"/>
              <a:gd name="connsiteY15" fmla="*/ 1458009 h 2926729"/>
              <a:gd name="connsiteX16" fmla="*/ 1977532 w 3207019"/>
              <a:gd name="connsiteY16" fmla="*/ 2236163 h 2926729"/>
              <a:gd name="connsiteX17" fmla="*/ 1861021 w 3207019"/>
              <a:gd name="connsiteY17" fmla="*/ 2608555 h 2926729"/>
              <a:gd name="connsiteX18" fmla="*/ 1786956 w 3207019"/>
              <a:gd name="connsiteY18" fmla="*/ 2925621 h 2926729"/>
              <a:gd name="connsiteX19" fmla="*/ 3207019 w 3207019"/>
              <a:gd name="connsiteY19" fmla="*/ 2925621 h 2926729"/>
              <a:gd name="connsiteX0" fmla="*/ 357493 w 3207019"/>
              <a:gd name="connsiteY0" fmla="*/ 2916018 h 2916018"/>
              <a:gd name="connsiteX1" fmla="*/ 655081 w 3207019"/>
              <a:gd name="connsiteY1" fmla="*/ 2912701 h 2916018"/>
              <a:gd name="connsiteX2" fmla="*/ 654319 w 3207019"/>
              <a:gd name="connsiteY2" fmla="*/ 2667260 h 2916018"/>
              <a:gd name="connsiteX3" fmla="*/ 63769 w 3207019"/>
              <a:gd name="connsiteY3" fmla="*/ 1600460 h 2916018"/>
              <a:gd name="connsiteX4" fmla="*/ 260745 w 3207019"/>
              <a:gd name="connsiteY4" fmla="*/ 1431981 h 2916018"/>
              <a:gd name="connsiteX5" fmla="*/ 682894 w 3207019"/>
              <a:gd name="connsiteY5" fmla="*/ 1914785 h 2916018"/>
              <a:gd name="connsiteX6" fmla="*/ 625744 w 3207019"/>
              <a:gd name="connsiteY6" fmla="*/ 447935 h 2916018"/>
              <a:gd name="connsiteX7" fmla="*/ 765499 w 3207019"/>
              <a:gd name="connsiteY7" fmla="*/ 11 h 2916018"/>
              <a:gd name="connsiteX8" fmla="*/ 901969 w 3207019"/>
              <a:gd name="connsiteY8" fmla="*/ 457460 h 2916018"/>
              <a:gd name="connsiteX9" fmla="*/ 968644 w 3207019"/>
              <a:gd name="connsiteY9" fmla="*/ 1429010 h 2916018"/>
              <a:gd name="connsiteX10" fmla="*/ 1155103 w 3207019"/>
              <a:gd name="connsiteY10" fmla="*/ 1003128 h 2916018"/>
              <a:gd name="connsiteX11" fmla="*/ 1323964 w 3207019"/>
              <a:gd name="connsiteY11" fmla="*/ 1432667 h 2916018"/>
              <a:gd name="connsiteX12" fmla="*/ 1509892 w 3207019"/>
              <a:gd name="connsiteY12" fmla="*/ 1043363 h 2916018"/>
              <a:gd name="connsiteX13" fmla="*/ 1685229 w 3207019"/>
              <a:gd name="connsiteY13" fmla="*/ 1458271 h 2916018"/>
              <a:gd name="connsiteX14" fmla="*/ 1839075 w 3207019"/>
              <a:gd name="connsiteY14" fmla="*/ 1120173 h 2916018"/>
              <a:gd name="connsiteX15" fmla="*/ 1985609 w 3207019"/>
              <a:gd name="connsiteY15" fmla="*/ 1447298 h 2916018"/>
              <a:gd name="connsiteX16" fmla="*/ 1977532 w 3207019"/>
              <a:gd name="connsiteY16" fmla="*/ 2225452 h 2916018"/>
              <a:gd name="connsiteX17" fmla="*/ 1861021 w 3207019"/>
              <a:gd name="connsiteY17" fmla="*/ 2597844 h 2916018"/>
              <a:gd name="connsiteX18" fmla="*/ 1786956 w 3207019"/>
              <a:gd name="connsiteY18" fmla="*/ 2914910 h 2916018"/>
              <a:gd name="connsiteX19" fmla="*/ 3207019 w 3207019"/>
              <a:gd name="connsiteY19" fmla="*/ 2914910 h 2916018"/>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894583 h 2894583"/>
              <a:gd name="connsiteX1" fmla="*/ 655081 w 3207019"/>
              <a:gd name="connsiteY1" fmla="*/ 2891266 h 2894583"/>
              <a:gd name="connsiteX2" fmla="*/ 654319 w 3207019"/>
              <a:gd name="connsiteY2" fmla="*/ 2645825 h 2894583"/>
              <a:gd name="connsiteX3" fmla="*/ 63769 w 3207019"/>
              <a:gd name="connsiteY3" fmla="*/ 1579025 h 2894583"/>
              <a:gd name="connsiteX4" fmla="*/ 260745 w 3207019"/>
              <a:gd name="connsiteY4" fmla="*/ 1410546 h 2894583"/>
              <a:gd name="connsiteX5" fmla="*/ 682894 w 3207019"/>
              <a:gd name="connsiteY5" fmla="*/ 1893350 h 2894583"/>
              <a:gd name="connsiteX6" fmla="*/ 625744 w 3207019"/>
              <a:gd name="connsiteY6" fmla="*/ 426500 h 2894583"/>
              <a:gd name="connsiteX7" fmla="*/ 754786 w 3207019"/>
              <a:gd name="connsiteY7" fmla="*/ 0 h 2894583"/>
              <a:gd name="connsiteX8" fmla="*/ 901969 w 3207019"/>
              <a:gd name="connsiteY8" fmla="*/ 436025 h 2894583"/>
              <a:gd name="connsiteX9" fmla="*/ 968644 w 3207019"/>
              <a:gd name="connsiteY9" fmla="*/ 1407575 h 2894583"/>
              <a:gd name="connsiteX10" fmla="*/ 1155103 w 3207019"/>
              <a:gd name="connsiteY10" fmla="*/ 981693 h 2894583"/>
              <a:gd name="connsiteX11" fmla="*/ 1323964 w 3207019"/>
              <a:gd name="connsiteY11" fmla="*/ 1411232 h 2894583"/>
              <a:gd name="connsiteX12" fmla="*/ 1509892 w 3207019"/>
              <a:gd name="connsiteY12" fmla="*/ 1021928 h 2894583"/>
              <a:gd name="connsiteX13" fmla="*/ 1685229 w 3207019"/>
              <a:gd name="connsiteY13" fmla="*/ 1436836 h 2894583"/>
              <a:gd name="connsiteX14" fmla="*/ 1839075 w 3207019"/>
              <a:gd name="connsiteY14" fmla="*/ 1098738 h 2894583"/>
              <a:gd name="connsiteX15" fmla="*/ 1985609 w 3207019"/>
              <a:gd name="connsiteY15" fmla="*/ 1425863 h 2894583"/>
              <a:gd name="connsiteX16" fmla="*/ 1977532 w 3207019"/>
              <a:gd name="connsiteY16" fmla="*/ 2204017 h 2894583"/>
              <a:gd name="connsiteX17" fmla="*/ 1861021 w 3207019"/>
              <a:gd name="connsiteY17" fmla="*/ 2576409 h 2894583"/>
              <a:gd name="connsiteX18" fmla="*/ 1786956 w 3207019"/>
              <a:gd name="connsiteY18" fmla="*/ 2893475 h 2894583"/>
              <a:gd name="connsiteX19" fmla="*/ 3207019 w 3207019"/>
              <a:gd name="connsiteY19" fmla="*/ 2893475 h 2894583"/>
              <a:gd name="connsiteX0" fmla="*/ 357493 w 3207019"/>
              <a:gd name="connsiteY0" fmla="*/ 2894583 h 2894583"/>
              <a:gd name="connsiteX1" fmla="*/ 655081 w 3207019"/>
              <a:gd name="connsiteY1" fmla="*/ 2891266 h 2894583"/>
              <a:gd name="connsiteX2" fmla="*/ 654319 w 3207019"/>
              <a:gd name="connsiteY2" fmla="*/ 2645825 h 2894583"/>
              <a:gd name="connsiteX3" fmla="*/ 63769 w 3207019"/>
              <a:gd name="connsiteY3" fmla="*/ 1579025 h 2894583"/>
              <a:gd name="connsiteX4" fmla="*/ 260745 w 3207019"/>
              <a:gd name="connsiteY4" fmla="*/ 1410546 h 2894583"/>
              <a:gd name="connsiteX5" fmla="*/ 682894 w 3207019"/>
              <a:gd name="connsiteY5" fmla="*/ 1893350 h 2894583"/>
              <a:gd name="connsiteX6" fmla="*/ 625744 w 3207019"/>
              <a:gd name="connsiteY6" fmla="*/ 426500 h 2894583"/>
              <a:gd name="connsiteX7" fmla="*/ 754786 w 3207019"/>
              <a:gd name="connsiteY7" fmla="*/ 0 h 2894583"/>
              <a:gd name="connsiteX8" fmla="*/ 901969 w 3207019"/>
              <a:gd name="connsiteY8" fmla="*/ 436025 h 2894583"/>
              <a:gd name="connsiteX9" fmla="*/ 968644 w 3207019"/>
              <a:gd name="connsiteY9" fmla="*/ 1407575 h 2894583"/>
              <a:gd name="connsiteX10" fmla="*/ 1155103 w 3207019"/>
              <a:gd name="connsiteY10" fmla="*/ 981693 h 2894583"/>
              <a:gd name="connsiteX11" fmla="*/ 1323964 w 3207019"/>
              <a:gd name="connsiteY11" fmla="*/ 1411232 h 2894583"/>
              <a:gd name="connsiteX12" fmla="*/ 1509892 w 3207019"/>
              <a:gd name="connsiteY12" fmla="*/ 1021928 h 2894583"/>
              <a:gd name="connsiteX13" fmla="*/ 1685229 w 3207019"/>
              <a:gd name="connsiteY13" fmla="*/ 1436836 h 2894583"/>
              <a:gd name="connsiteX14" fmla="*/ 1839075 w 3207019"/>
              <a:gd name="connsiteY14" fmla="*/ 1098738 h 2894583"/>
              <a:gd name="connsiteX15" fmla="*/ 1985609 w 3207019"/>
              <a:gd name="connsiteY15" fmla="*/ 1425863 h 2894583"/>
              <a:gd name="connsiteX16" fmla="*/ 1977532 w 3207019"/>
              <a:gd name="connsiteY16" fmla="*/ 2204017 h 2894583"/>
              <a:gd name="connsiteX17" fmla="*/ 1861021 w 3207019"/>
              <a:gd name="connsiteY17" fmla="*/ 2576409 h 2894583"/>
              <a:gd name="connsiteX18" fmla="*/ 1786956 w 3207019"/>
              <a:gd name="connsiteY18" fmla="*/ 2893475 h 2894583"/>
              <a:gd name="connsiteX19" fmla="*/ 3207019 w 3207019"/>
              <a:gd name="connsiteY19" fmla="*/ 2893475 h 2894583"/>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3207019 w 3207019"/>
              <a:gd name="connsiteY19" fmla="*/ 2898832 h 2899940"/>
              <a:gd name="connsiteX0" fmla="*/ 357493 w 3207019"/>
              <a:gd name="connsiteY0" fmla="*/ 2899940 h 2908847"/>
              <a:gd name="connsiteX1" fmla="*/ 655081 w 3207019"/>
              <a:gd name="connsiteY1" fmla="*/ 2896623 h 2908847"/>
              <a:gd name="connsiteX2" fmla="*/ 654319 w 3207019"/>
              <a:gd name="connsiteY2" fmla="*/ 2651182 h 2908847"/>
              <a:gd name="connsiteX3" fmla="*/ 63769 w 3207019"/>
              <a:gd name="connsiteY3" fmla="*/ 1584382 h 2908847"/>
              <a:gd name="connsiteX4" fmla="*/ 260745 w 3207019"/>
              <a:gd name="connsiteY4" fmla="*/ 1415903 h 2908847"/>
              <a:gd name="connsiteX5" fmla="*/ 682894 w 3207019"/>
              <a:gd name="connsiteY5" fmla="*/ 1898707 h 2908847"/>
              <a:gd name="connsiteX6" fmla="*/ 625744 w 3207019"/>
              <a:gd name="connsiteY6" fmla="*/ 431857 h 2908847"/>
              <a:gd name="connsiteX7" fmla="*/ 765498 w 3207019"/>
              <a:gd name="connsiteY7" fmla="*/ 0 h 2908847"/>
              <a:gd name="connsiteX8" fmla="*/ 901969 w 3207019"/>
              <a:gd name="connsiteY8" fmla="*/ 441382 h 2908847"/>
              <a:gd name="connsiteX9" fmla="*/ 968644 w 3207019"/>
              <a:gd name="connsiteY9" fmla="*/ 1412932 h 2908847"/>
              <a:gd name="connsiteX10" fmla="*/ 1155103 w 3207019"/>
              <a:gd name="connsiteY10" fmla="*/ 987050 h 2908847"/>
              <a:gd name="connsiteX11" fmla="*/ 1323964 w 3207019"/>
              <a:gd name="connsiteY11" fmla="*/ 1416589 h 2908847"/>
              <a:gd name="connsiteX12" fmla="*/ 1509892 w 3207019"/>
              <a:gd name="connsiteY12" fmla="*/ 1027285 h 2908847"/>
              <a:gd name="connsiteX13" fmla="*/ 1685229 w 3207019"/>
              <a:gd name="connsiteY13" fmla="*/ 1442193 h 2908847"/>
              <a:gd name="connsiteX14" fmla="*/ 1839075 w 3207019"/>
              <a:gd name="connsiteY14" fmla="*/ 1104095 h 2908847"/>
              <a:gd name="connsiteX15" fmla="*/ 1985609 w 3207019"/>
              <a:gd name="connsiteY15" fmla="*/ 1431220 h 2908847"/>
              <a:gd name="connsiteX16" fmla="*/ 1977532 w 3207019"/>
              <a:gd name="connsiteY16" fmla="*/ 2209374 h 2908847"/>
              <a:gd name="connsiteX17" fmla="*/ 1861021 w 3207019"/>
              <a:gd name="connsiteY17" fmla="*/ 2581766 h 2908847"/>
              <a:gd name="connsiteX18" fmla="*/ 1786956 w 3207019"/>
              <a:gd name="connsiteY18" fmla="*/ 2898832 h 2908847"/>
              <a:gd name="connsiteX19" fmla="*/ 2496608 w 3207019"/>
              <a:gd name="connsiteY19" fmla="*/ 2908634 h 2908847"/>
              <a:gd name="connsiteX20" fmla="*/ 3207019 w 3207019"/>
              <a:gd name="connsiteY20" fmla="*/ 2898832 h 2908847"/>
              <a:gd name="connsiteX0" fmla="*/ 357493 w 3207019"/>
              <a:gd name="connsiteY0" fmla="*/ 2899940 h 2908956"/>
              <a:gd name="connsiteX1" fmla="*/ 655081 w 3207019"/>
              <a:gd name="connsiteY1" fmla="*/ 2896623 h 2908956"/>
              <a:gd name="connsiteX2" fmla="*/ 654319 w 3207019"/>
              <a:gd name="connsiteY2" fmla="*/ 2651182 h 2908956"/>
              <a:gd name="connsiteX3" fmla="*/ 63769 w 3207019"/>
              <a:gd name="connsiteY3" fmla="*/ 1584382 h 2908956"/>
              <a:gd name="connsiteX4" fmla="*/ 260745 w 3207019"/>
              <a:gd name="connsiteY4" fmla="*/ 1415903 h 2908956"/>
              <a:gd name="connsiteX5" fmla="*/ 682894 w 3207019"/>
              <a:gd name="connsiteY5" fmla="*/ 1898707 h 2908956"/>
              <a:gd name="connsiteX6" fmla="*/ 625744 w 3207019"/>
              <a:gd name="connsiteY6" fmla="*/ 431857 h 2908956"/>
              <a:gd name="connsiteX7" fmla="*/ 765498 w 3207019"/>
              <a:gd name="connsiteY7" fmla="*/ 0 h 2908956"/>
              <a:gd name="connsiteX8" fmla="*/ 901969 w 3207019"/>
              <a:gd name="connsiteY8" fmla="*/ 441382 h 2908956"/>
              <a:gd name="connsiteX9" fmla="*/ 968644 w 3207019"/>
              <a:gd name="connsiteY9" fmla="*/ 1412932 h 2908956"/>
              <a:gd name="connsiteX10" fmla="*/ 1155103 w 3207019"/>
              <a:gd name="connsiteY10" fmla="*/ 987050 h 2908956"/>
              <a:gd name="connsiteX11" fmla="*/ 1323964 w 3207019"/>
              <a:gd name="connsiteY11" fmla="*/ 1416589 h 2908956"/>
              <a:gd name="connsiteX12" fmla="*/ 1509892 w 3207019"/>
              <a:gd name="connsiteY12" fmla="*/ 1027285 h 2908956"/>
              <a:gd name="connsiteX13" fmla="*/ 1685229 w 3207019"/>
              <a:gd name="connsiteY13" fmla="*/ 1442193 h 2908956"/>
              <a:gd name="connsiteX14" fmla="*/ 1839075 w 3207019"/>
              <a:gd name="connsiteY14" fmla="*/ 1104095 h 2908956"/>
              <a:gd name="connsiteX15" fmla="*/ 1985609 w 3207019"/>
              <a:gd name="connsiteY15" fmla="*/ 1431220 h 2908956"/>
              <a:gd name="connsiteX16" fmla="*/ 1977532 w 3207019"/>
              <a:gd name="connsiteY16" fmla="*/ 2209374 h 2908956"/>
              <a:gd name="connsiteX17" fmla="*/ 1861021 w 3207019"/>
              <a:gd name="connsiteY17" fmla="*/ 2581766 h 2908956"/>
              <a:gd name="connsiteX18" fmla="*/ 1786956 w 3207019"/>
              <a:gd name="connsiteY18" fmla="*/ 2898832 h 2908956"/>
              <a:gd name="connsiteX19" fmla="*/ 2496608 w 3207019"/>
              <a:gd name="connsiteY19" fmla="*/ 2908634 h 2908956"/>
              <a:gd name="connsiteX20" fmla="*/ 3207019 w 3207019"/>
              <a:gd name="connsiteY20" fmla="*/ 2898832 h 2908956"/>
              <a:gd name="connsiteX0" fmla="*/ 357493 w 3207019"/>
              <a:gd name="connsiteY0" fmla="*/ 2899940 h 2908956"/>
              <a:gd name="connsiteX1" fmla="*/ 655081 w 3207019"/>
              <a:gd name="connsiteY1" fmla="*/ 2896623 h 2908956"/>
              <a:gd name="connsiteX2" fmla="*/ 654319 w 3207019"/>
              <a:gd name="connsiteY2" fmla="*/ 2651182 h 2908956"/>
              <a:gd name="connsiteX3" fmla="*/ 63769 w 3207019"/>
              <a:gd name="connsiteY3" fmla="*/ 1584382 h 2908956"/>
              <a:gd name="connsiteX4" fmla="*/ 260745 w 3207019"/>
              <a:gd name="connsiteY4" fmla="*/ 1415903 h 2908956"/>
              <a:gd name="connsiteX5" fmla="*/ 682894 w 3207019"/>
              <a:gd name="connsiteY5" fmla="*/ 1898707 h 2908956"/>
              <a:gd name="connsiteX6" fmla="*/ 625744 w 3207019"/>
              <a:gd name="connsiteY6" fmla="*/ 431857 h 2908956"/>
              <a:gd name="connsiteX7" fmla="*/ 765498 w 3207019"/>
              <a:gd name="connsiteY7" fmla="*/ 0 h 2908956"/>
              <a:gd name="connsiteX8" fmla="*/ 901969 w 3207019"/>
              <a:gd name="connsiteY8" fmla="*/ 441382 h 2908956"/>
              <a:gd name="connsiteX9" fmla="*/ 968644 w 3207019"/>
              <a:gd name="connsiteY9" fmla="*/ 1412932 h 2908956"/>
              <a:gd name="connsiteX10" fmla="*/ 1155103 w 3207019"/>
              <a:gd name="connsiteY10" fmla="*/ 987050 h 2908956"/>
              <a:gd name="connsiteX11" fmla="*/ 1323964 w 3207019"/>
              <a:gd name="connsiteY11" fmla="*/ 1416589 h 2908956"/>
              <a:gd name="connsiteX12" fmla="*/ 1509892 w 3207019"/>
              <a:gd name="connsiteY12" fmla="*/ 1027285 h 2908956"/>
              <a:gd name="connsiteX13" fmla="*/ 1685229 w 3207019"/>
              <a:gd name="connsiteY13" fmla="*/ 1442193 h 2908956"/>
              <a:gd name="connsiteX14" fmla="*/ 1839075 w 3207019"/>
              <a:gd name="connsiteY14" fmla="*/ 1104095 h 2908956"/>
              <a:gd name="connsiteX15" fmla="*/ 1985609 w 3207019"/>
              <a:gd name="connsiteY15" fmla="*/ 1431220 h 2908956"/>
              <a:gd name="connsiteX16" fmla="*/ 1977532 w 3207019"/>
              <a:gd name="connsiteY16" fmla="*/ 2209374 h 2908956"/>
              <a:gd name="connsiteX17" fmla="*/ 1861021 w 3207019"/>
              <a:gd name="connsiteY17" fmla="*/ 2581766 h 2908956"/>
              <a:gd name="connsiteX18" fmla="*/ 1786956 w 3207019"/>
              <a:gd name="connsiteY18" fmla="*/ 2898832 h 2908956"/>
              <a:gd name="connsiteX19" fmla="*/ 2496608 w 3207019"/>
              <a:gd name="connsiteY19" fmla="*/ 2908634 h 2908956"/>
              <a:gd name="connsiteX20" fmla="*/ 3207019 w 3207019"/>
              <a:gd name="connsiteY20" fmla="*/ 2898832 h 2908956"/>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2453760 w 3207019"/>
              <a:gd name="connsiteY19" fmla="*/ 2897922 h 2899940"/>
              <a:gd name="connsiteX20" fmla="*/ 3207019 w 3207019"/>
              <a:gd name="connsiteY20" fmla="*/ 2898832 h 2899940"/>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2453760 w 3207019"/>
              <a:gd name="connsiteY19" fmla="*/ 2897922 h 2899940"/>
              <a:gd name="connsiteX20" fmla="*/ 3207019 w 3207019"/>
              <a:gd name="connsiteY20" fmla="*/ 2898832 h 2899940"/>
              <a:gd name="connsiteX0" fmla="*/ 357493 w 2453760"/>
              <a:gd name="connsiteY0" fmla="*/ 2899940 h 2899940"/>
              <a:gd name="connsiteX1" fmla="*/ 655081 w 2453760"/>
              <a:gd name="connsiteY1" fmla="*/ 2896623 h 2899940"/>
              <a:gd name="connsiteX2" fmla="*/ 654319 w 2453760"/>
              <a:gd name="connsiteY2" fmla="*/ 2651182 h 2899940"/>
              <a:gd name="connsiteX3" fmla="*/ 63769 w 2453760"/>
              <a:gd name="connsiteY3" fmla="*/ 1584382 h 2899940"/>
              <a:gd name="connsiteX4" fmla="*/ 260745 w 2453760"/>
              <a:gd name="connsiteY4" fmla="*/ 1415903 h 2899940"/>
              <a:gd name="connsiteX5" fmla="*/ 682894 w 2453760"/>
              <a:gd name="connsiteY5" fmla="*/ 1898707 h 2899940"/>
              <a:gd name="connsiteX6" fmla="*/ 625744 w 2453760"/>
              <a:gd name="connsiteY6" fmla="*/ 431857 h 2899940"/>
              <a:gd name="connsiteX7" fmla="*/ 765498 w 2453760"/>
              <a:gd name="connsiteY7" fmla="*/ 0 h 2899940"/>
              <a:gd name="connsiteX8" fmla="*/ 901969 w 2453760"/>
              <a:gd name="connsiteY8" fmla="*/ 441382 h 2899940"/>
              <a:gd name="connsiteX9" fmla="*/ 968644 w 2453760"/>
              <a:gd name="connsiteY9" fmla="*/ 1412932 h 2899940"/>
              <a:gd name="connsiteX10" fmla="*/ 1155103 w 2453760"/>
              <a:gd name="connsiteY10" fmla="*/ 987050 h 2899940"/>
              <a:gd name="connsiteX11" fmla="*/ 1323964 w 2453760"/>
              <a:gd name="connsiteY11" fmla="*/ 1416589 h 2899940"/>
              <a:gd name="connsiteX12" fmla="*/ 1509892 w 2453760"/>
              <a:gd name="connsiteY12" fmla="*/ 1027285 h 2899940"/>
              <a:gd name="connsiteX13" fmla="*/ 1685229 w 2453760"/>
              <a:gd name="connsiteY13" fmla="*/ 1442193 h 2899940"/>
              <a:gd name="connsiteX14" fmla="*/ 1839075 w 2453760"/>
              <a:gd name="connsiteY14" fmla="*/ 1104095 h 2899940"/>
              <a:gd name="connsiteX15" fmla="*/ 1985609 w 2453760"/>
              <a:gd name="connsiteY15" fmla="*/ 1431220 h 2899940"/>
              <a:gd name="connsiteX16" fmla="*/ 1977532 w 2453760"/>
              <a:gd name="connsiteY16" fmla="*/ 2209374 h 2899940"/>
              <a:gd name="connsiteX17" fmla="*/ 1861021 w 2453760"/>
              <a:gd name="connsiteY17" fmla="*/ 2581766 h 2899940"/>
              <a:gd name="connsiteX18" fmla="*/ 1786956 w 2453760"/>
              <a:gd name="connsiteY18" fmla="*/ 2898832 h 2899940"/>
              <a:gd name="connsiteX19" fmla="*/ 2453760 w 2453760"/>
              <a:gd name="connsiteY19" fmla="*/ 2897922 h 2899940"/>
              <a:gd name="connsiteX0" fmla="*/ 357493 w 2255587"/>
              <a:gd name="connsiteY0" fmla="*/ 2899940 h 2899940"/>
              <a:gd name="connsiteX1" fmla="*/ 655081 w 2255587"/>
              <a:gd name="connsiteY1" fmla="*/ 2896623 h 2899940"/>
              <a:gd name="connsiteX2" fmla="*/ 654319 w 2255587"/>
              <a:gd name="connsiteY2" fmla="*/ 2651182 h 2899940"/>
              <a:gd name="connsiteX3" fmla="*/ 63769 w 2255587"/>
              <a:gd name="connsiteY3" fmla="*/ 1584382 h 2899940"/>
              <a:gd name="connsiteX4" fmla="*/ 260745 w 2255587"/>
              <a:gd name="connsiteY4" fmla="*/ 1415903 h 2899940"/>
              <a:gd name="connsiteX5" fmla="*/ 682894 w 2255587"/>
              <a:gd name="connsiteY5" fmla="*/ 1898707 h 2899940"/>
              <a:gd name="connsiteX6" fmla="*/ 625744 w 2255587"/>
              <a:gd name="connsiteY6" fmla="*/ 431857 h 2899940"/>
              <a:gd name="connsiteX7" fmla="*/ 765498 w 2255587"/>
              <a:gd name="connsiteY7" fmla="*/ 0 h 2899940"/>
              <a:gd name="connsiteX8" fmla="*/ 901969 w 2255587"/>
              <a:gd name="connsiteY8" fmla="*/ 441382 h 2899940"/>
              <a:gd name="connsiteX9" fmla="*/ 968644 w 2255587"/>
              <a:gd name="connsiteY9" fmla="*/ 1412932 h 2899940"/>
              <a:gd name="connsiteX10" fmla="*/ 1155103 w 2255587"/>
              <a:gd name="connsiteY10" fmla="*/ 987050 h 2899940"/>
              <a:gd name="connsiteX11" fmla="*/ 1323964 w 2255587"/>
              <a:gd name="connsiteY11" fmla="*/ 1416589 h 2899940"/>
              <a:gd name="connsiteX12" fmla="*/ 1509892 w 2255587"/>
              <a:gd name="connsiteY12" fmla="*/ 1027285 h 2899940"/>
              <a:gd name="connsiteX13" fmla="*/ 1685229 w 2255587"/>
              <a:gd name="connsiteY13" fmla="*/ 1442193 h 2899940"/>
              <a:gd name="connsiteX14" fmla="*/ 1839075 w 2255587"/>
              <a:gd name="connsiteY14" fmla="*/ 1104095 h 2899940"/>
              <a:gd name="connsiteX15" fmla="*/ 1985609 w 2255587"/>
              <a:gd name="connsiteY15" fmla="*/ 1431220 h 2899940"/>
              <a:gd name="connsiteX16" fmla="*/ 1977532 w 2255587"/>
              <a:gd name="connsiteY16" fmla="*/ 2209374 h 2899940"/>
              <a:gd name="connsiteX17" fmla="*/ 1861021 w 2255587"/>
              <a:gd name="connsiteY17" fmla="*/ 2581766 h 2899940"/>
              <a:gd name="connsiteX18" fmla="*/ 1786956 w 2255587"/>
              <a:gd name="connsiteY18" fmla="*/ 2898832 h 2899940"/>
              <a:gd name="connsiteX19" fmla="*/ 2255587 w 2255587"/>
              <a:gd name="connsiteY19" fmla="*/ 2897922 h 2899940"/>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3011101"/>
              <a:gd name="connsiteX1" fmla="*/ 5139454 w 6739960"/>
              <a:gd name="connsiteY1" fmla="*/ 2896623 h 3011101"/>
              <a:gd name="connsiteX2" fmla="*/ 5138692 w 6739960"/>
              <a:gd name="connsiteY2" fmla="*/ 2651182 h 3011101"/>
              <a:gd name="connsiteX3" fmla="*/ 4548142 w 6739960"/>
              <a:gd name="connsiteY3" fmla="*/ 1584382 h 3011101"/>
              <a:gd name="connsiteX4" fmla="*/ 4745118 w 6739960"/>
              <a:gd name="connsiteY4" fmla="*/ 1415903 h 3011101"/>
              <a:gd name="connsiteX5" fmla="*/ 5167267 w 6739960"/>
              <a:gd name="connsiteY5" fmla="*/ 1898707 h 3011101"/>
              <a:gd name="connsiteX6" fmla="*/ 5110117 w 6739960"/>
              <a:gd name="connsiteY6" fmla="*/ 431857 h 3011101"/>
              <a:gd name="connsiteX7" fmla="*/ 5249871 w 6739960"/>
              <a:gd name="connsiteY7" fmla="*/ 0 h 3011101"/>
              <a:gd name="connsiteX8" fmla="*/ 5386342 w 6739960"/>
              <a:gd name="connsiteY8" fmla="*/ 441382 h 3011101"/>
              <a:gd name="connsiteX9" fmla="*/ 5453017 w 6739960"/>
              <a:gd name="connsiteY9" fmla="*/ 1412932 h 3011101"/>
              <a:gd name="connsiteX10" fmla="*/ 5639476 w 6739960"/>
              <a:gd name="connsiteY10" fmla="*/ 987050 h 3011101"/>
              <a:gd name="connsiteX11" fmla="*/ 5808337 w 6739960"/>
              <a:gd name="connsiteY11" fmla="*/ 1416589 h 3011101"/>
              <a:gd name="connsiteX12" fmla="*/ 5994265 w 6739960"/>
              <a:gd name="connsiteY12" fmla="*/ 1027285 h 3011101"/>
              <a:gd name="connsiteX13" fmla="*/ 6169602 w 6739960"/>
              <a:gd name="connsiteY13" fmla="*/ 1442193 h 3011101"/>
              <a:gd name="connsiteX14" fmla="*/ 6323448 w 6739960"/>
              <a:gd name="connsiteY14" fmla="*/ 1104095 h 3011101"/>
              <a:gd name="connsiteX15" fmla="*/ 6469982 w 6739960"/>
              <a:gd name="connsiteY15" fmla="*/ 1431220 h 3011101"/>
              <a:gd name="connsiteX16" fmla="*/ 6461905 w 6739960"/>
              <a:gd name="connsiteY16" fmla="*/ 2209374 h 3011101"/>
              <a:gd name="connsiteX17" fmla="*/ 6345394 w 6739960"/>
              <a:gd name="connsiteY17" fmla="*/ 2581766 h 3011101"/>
              <a:gd name="connsiteX18" fmla="*/ 6271329 w 6739960"/>
              <a:gd name="connsiteY18" fmla="*/ 2898832 h 3011101"/>
              <a:gd name="connsiteX19" fmla="*/ 6739960 w 6739960"/>
              <a:gd name="connsiteY19" fmla="*/ 2897922 h 3011101"/>
              <a:gd name="connsiteX0" fmla="*/ 0 w 6739960"/>
              <a:gd name="connsiteY0" fmla="*/ 2932076 h 3011101"/>
              <a:gd name="connsiteX1" fmla="*/ 5139454 w 6739960"/>
              <a:gd name="connsiteY1" fmla="*/ 2896623 h 3011101"/>
              <a:gd name="connsiteX2" fmla="*/ 5138692 w 6739960"/>
              <a:gd name="connsiteY2" fmla="*/ 2651182 h 3011101"/>
              <a:gd name="connsiteX3" fmla="*/ 4548142 w 6739960"/>
              <a:gd name="connsiteY3" fmla="*/ 1584382 h 3011101"/>
              <a:gd name="connsiteX4" fmla="*/ 4745118 w 6739960"/>
              <a:gd name="connsiteY4" fmla="*/ 1415903 h 3011101"/>
              <a:gd name="connsiteX5" fmla="*/ 5167267 w 6739960"/>
              <a:gd name="connsiteY5" fmla="*/ 1898707 h 3011101"/>
              <a:gd name="connsiteX6" fmla="*/ 5110117 w 6739960"/>
              <a:gd name="connsiteY6" fmla="*/ 431857 h 3011101"/>
              <a:gd name="connsiteX7" fmla="*/ 5249871 w 6739960"/>
              <a:gd name="connsiteY7" fmla="*/ 0 h 3011101"/>
              <a:gd name="connsiteX8" fmla="*/ 5386342 w 6739960"/>
              <a:gd name="connsiteY8" fmla="*/ 441382 h 3011101"/>
              <a:gd name="connsiteX9" fmla="*/ 5453017 w 6739960"/>
              <a:gd name="connsiteY9" fmla="*/ 1412932 h 3011101"/>
              <a:gd name="connsiteX10" fmla="*/ 5639476 w 6739960"/>
              <a:gd name="connsiteY10" fmla="*/ 987050 h 3011101"/>
              <a:gd name="connsiteX11" fmla="*/ 5808337 w 6739960"/>
              <a:gd name="connsiteY11" fmla="*/ 1416589 h 3011101"/>
              <a:gd name="connsiteX12" fmla="*/ 5994265 w 6739960"/>
              <a:gd name="connsiteY12" fmla="*/ 1027285 h 3011101"/>
              <a:gd name="connsiteX13" fmla="*/ 6169602 w 6739960"/>
              <a:gd name="connsiteY13" fmla="*/ 1442193 h 3011101"/>
              <a:gd name="connsiteX14" fmla="*/ 6323448 w 6739960"/>
              <a:gd name="connsiteY14" fmla="*/ 1104095 h 3011101"/>
              <a:gd name="connsiteX15" fmla="*/ 6469982 w 6739960"/>
              <a:gd name="connsiteY15" fmla="*/ 1431220 h 3011101"/>
              <a:gd name="connsiteX16" fmla="*/ 6461905 w 6739960"/>
              <a:gd name="connsiteY16" fmla="*/ 2209374 h 3011101"/>
              <a:gd name="connsiteX17" fmla="*/ 6345394 w 6739960"/>
              <a:gd name="connsiteY17" fmla="*/ 2581766 h 3011101"/>
              <a:gd name="connsiteX18" fmla="*/ 6271329 w 6739960"/>
              <a:gd name="connsiteY18" fmla="*/ 2898832 h 3011101"/>
              <a:gd name="connsiteX19" fmla="*/ 6739960 w 6739960"/>
              <a:gd name="connsiteY19" fmla="*/ 2897922 h 3011101"/>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278711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278711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504294"/>
              <a:gd name="connsiteY0" fmla="*/ 2926720 h 2926720"/>
              <a:gd name="connsiteX1" fmla="*/ 5043045 w 6504294"/>
              <a:gd name="connsiteY1" fmla="*/ 2896623 h 2926720"/>
              <a:gd name="connsiteX2" fmla="*/ 4903026 w 6504294"/>
              <a:gd name="connsiteY2" fmla="*/ 2651182 h 2926720"/>
              <a:gd name="connsiteX3" fmla="*/ 4312476 w 6504294"/>
              <a:gd name="connsiteY3" fmla="*/ 1584382 h 2926720"/>
              <a:gd name="connsiteX4" fmla="*/ 4509452 w 6504294"/>
              <a:gd name="connsiteY4" fmla="*/ 1415903 h 2926720"/>
              <a:gd name="connsiteX5" fmla="*/ 4931601 w 6504294"/>
              <a:gd name="connsiteY5" fmla="*/ 1898707 h 2926720"/>
              <a:gd name="connsiteX6" fmla="*/ 4874451 w 6504294"/>
              <a:gd name="connsiteY6" fmla="*/ 431857 h 2926720"/>
              <a:gd name="connsiteX7" fmla="*/ 5014205 w 6504294"/>
              <a:gd name="connsiteY7" fmla="*/ 0 h 2926720"/>
              <a:gd name="connsiteX8" fmla="*/ 5150676 w 6504294"/>
              <a:gd name="connsiteY8" fmla="*/ 441382 h 2926720"/>
              <a:gd name="connsiteX9" fmla="*/ 5217351 w 6504294"/>
              <a:gd name="connsiteY9" fmla="*/ 1412932 h 2926720"/>
              <a:gd name="connsiteX10" fmla="*/ 5403810 w 6504294"/>
              <a:gd name="connsiteY10" fmla="*/ 987050 h 2926720"/>
              <a:gd name="connsiteX11" fmla="*/ 5572671 w 6504294"/>
              <a:gd name="connsiteY11" fmla="*/ 1416589 h 2926720"/>
              <a:gd name="connsiteX12" fmla="*/ 5758599 w 6504294"/>
              <a:gd name="connsiteY12" fmla="*/ 1027285 h 2926720"/>
              <a:gd name="connsiteX13" fmla="*/ 5933936 w 6504294"/>
              <a:gd name="connsiteY13" fmla="*/ 1442193 h 2926720"/>
              <a:gd name="connsiteX14" fmla="*/ 6087782 w 6504294"/>
              <a:gd name="connsiteY14" fmla="*/ 1104095 h 2926720"/>
              <a:gd name="connsiteX15" fmla="*/ 6234316 w 6504294"/>
              <a:gd name="connsiteY15" fmla="*/ 1431220 h 2926720"/>
              <a:gd name="connsiteX16" fmla="*/ 6226239 w 6504294"/>
              <a:gd name="connsiteY16" fmla="*/ 2209374 h 2926720"/>
              <a:gd name="connsiteX17" fmla="*/ 6109728 w 6504294"/>
              <a:gd name="connsiteY17" fmla="*/ 2581766 h 2926720"/>
              <a:gd name="connsiteX18" fmla="*/ 6035663 w 6504294"/>
              <a:gd name="connsiteY18" fmla="*/ 2898832 h 2926720"/>
              <a:gd name="connsiteX19" fmla="*/ 6504294 w 6504294"/>
              <a:gd name="connsiteY19" fmla="*/ 2897922 h 2926720"/>
              <a:gd name="connsiteX0" fmla="*/ 0 w 6691756"/>
              <a:gd name="connsiteY0" fmla="*/ 2926720 h 2926720"/>
              <a:gd name="connsiteX1" fmla="*/ 5043045 w 6691756"/>
              <a:gd name="connsiteY1" fmla="*/ 2896623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6720"/>
              <a:gd name="connsiteX1" fmla="*/ 5043045 w 6691756"/>
              <a:gd name="connsiteY1" fmla="*/ 2917545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6720"/>
              <a:gd name="connsiteX1" fmla="*/ 5056993 w 6691756"/>
              <a:gd name="connsiteY1" fmla="*/ 2910571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7671"/>
              <a:gd name="connsiteX1" fmla="*/ 5056993 w 6691756"/>
              <a:gd name="connsiteY1" fmla="*/ 2924519 h 2927671"/>
              <a:gd name="connsiteX2" fmla="*/ 4903026 w 6691756"/>
              <a:gd name="connsiteY2" fmla="*/ 2651182 h 2927671"/>
              <a:gd name="connsiteX3" fmla="*/ 4312476 w 6691756"/>
              <a:gd name="connsiteY3" fmla="*/ 1584382 h 2927671"/>
              <a:gd name="connsiteX4" fmla="*/ 4509452 w 6691756"/>
              <a:gd name="connsiteY4" fmla="*/ 1415903 h 2927671"/>
              <a:gd name="connsiteX5" fmla="*/ 4931601 w 6691756"/>
              <a:gd name="connsiteY5" fmla="*/ 1898707 h 2927671"/>
              <a:gd name="connsiteX6" fmla="*/ 4874451 w 6691756"/>
              <a:gd name="connsiteY6" fmla="*/ 431857 h 2927671"/>
              <a:gd name="connsiteX7" fmla="*/ 5014205 w 6691756"/>
              <a:gd name="connsiteY7" fmla="*/ 0 h 2927671"/>
              <a:gd name="connsiteX8" fmla="*/ 5150676 w 6691756"/>
              <a:gd name="connsiteY8" fmla="*/ 441382 h 2927671"/>
              <a:gd name="connsiteX9" fmla="*/ 5217351 w 6691756"/>
              <a:gd name="connsiteY9" fmla="*/ 1412932 h 2927671"/>
              <a:gd name="connsiteX10" fmla="*/ 5403810 w 6691756"/>
              <a:gd name="connsiteY10" fmla="*/ 987050 h 2927671"/>
              <a:gd name="connsiteX11" fmla="*/ 5572671 w 6691756"/>
              <a:gd name="connsiteY11" fmla="*/ 1416589 h 2927671"/>
              <a:gd name="connsiteX12" fmla="*/ 5758599 w 6691756"/>
              <a:gd name="connsiteY12" fmla="*/ 1027285 h 2927671"/>
              <a:gd name="connsiteX13" fmla="*/ 5933936 w 6691756"/>
              <a:gd name="connsiteY13" fmla="*/ 1442193 h 2927671"/>
              <a:gd name="connsiteX14" fmla="*/ 6087782 w 6691756"/>
              <a:gd name="connsiteY14" fmla="*/ 1104095 h 2927671"/>
              <a:gd name="connsiteX15" fmla="*/ 6234316 w 6691756"/>
              <a:gd name="connsiteY15" fmla="*/ 1431220 h 2927671"/>
              <a:gd name="connsiteX16" fmla="*/ 6226239 w 6691756"/>
              <a:gd name="connsiteY16" fmla="*/ 2209374 h 2927671"/>
              <a:gd name="connsiteX17" fmla="*/ 6109728 w 6691756"/>
              <a:gd name="connsiteY17" fmla="*/ 2581766 h 2927671"/>
              <a:gd name="connsiteX18" fmla="*/ 6035663 w 6691756"/>
              <a:gd name="connsiteY18" fmla="*/ 2898832 h 2927671"/>
              <a:gd name="connsiteX19" fmla="*/ 6691756 w 6691756"/>
              <a:gd name="connsiteY19" fmla="*/ 2897922 h 2927671"/>
              <a:gd name="connsiteX0" fmla="*/ 0 w 6691756"/>
              <a:gd name="connsiteY0" fmla="*/ 2926720 h 2927671"/>
              <a:gd name="connsiteX1" fmla="*/ 5056993 w 6691756"/>
              <a:gd name="connsiteY1" fmla="*/ 2924519 h 2927671"/>
              <a:gd name="connsiteX2" fmla="*/ 4903026 w 6691756"/>
              <a:gd name="connsiteY2" fmla="*/ 2651182 h 2927671"/>
              <a:gd name="connsiteX3" fmla="*/ 4312476 w 6691756"/>
              <a:gd name="connsiteY3" fmla="*/ 1584382 h 2927671"/>
              <a:gd name="connsiteX4" fmla="*/ 4509452 w 6691756"/>
              <a:gd name="connsiteY4" fmla="*/ 1415903 h 2927671"/>
              <a:gd name="connsiteX5" fmla="*/ 4931601 w 6691756"/>
              <a:gd name="connsiteY5" fmla="*/ 1898707 h 2927671"/>
              <a:gd name="connsiteX6" fmla="*/ 4874451 w 6691756"/>
              <a:gd name="connsiteY6" fmla="*/ 431857 h 2927671"/>
              <a:gd name="connsiteX7" fmla="*/ 5014205 w 6691756"/>
              <a:gd name="connsiteY7" fmla="*/ 0 h 2927671"/>
              <a:gd name="connsiteX8" fmla="*/ 5150676 w 6691756"/>
              <a:gd name="connsiteY8" fmla="*/ 441382 h 2927671"/>
              <a:gd name="connsiteX9" fmla="*/ 5217351 w 6691756"/>
              <a:gd name="connsiteY9" fmla="*/ 1412932 h 2927671"/>
              <a:gd name="connsiteX10" fmla="*/ 5403810 w 6691756"/>
              <a:gd name="connsiteY10" fmla="*/ 987050 h 2927671"/>
              <a:gd name="connsiteX11" fmla="*/ 5572671 w 6691756"/>
              <a:gd name="connsiteY11" fmla="*/ 1416589 h 2927671"/>
              <a:gd name="connsiteX12" fmla="*/ 5758599 w 6691756"/>
              <a:gd name="connsiteY12" fmla="*/ 1027285 h 2927671"/>
              <a:gd name="connsiteX13" fmla="*/ 5933936 w 6691756"/>
              <a:gd name="connsiteY13" fmla="*/ 1442193 h 2927671"/>
              <a:gd name="connsiteX14" fmla="*/ 6087782 w 6691756"/>
              <a:gd name="connsiteY14" fmla="*/ 1104095 h 2927671"/>
              <a:gd name="connsiteX15" fmla="*/ 6234316 w 6691756"/>
              <a:gd name="connsiteY15" fmla="*/ 1431220 h 2927671"/>
              <a:gd name="connsiteX16" fmla="*/ 6226239 w 6691756"/>
              <a:gd name="connsiteY16" fmla="*/ 2209374 h 2927671"/>
              <a:gd name="connsiteX17" fmla="*/ 6109728 w 6691756"/>
              <a:gd name="connsiteY17" fmla="*/ 2581766 h 2927671"/>
              <a:gd name="connsiteX18" fmla="*/ 6035663 w 6691756"/>
              <a:gd name="connsiteY18" fmla="*/ 2912780 h 2927671"/>
              <a:gd name="connsiteX19" fmla="*/ 6691756 w 6691756"/>
              <a:gd name="connsiteY19" fmla="*/ 2897922 h 2927671"/>
              <a:gd name="connsiteX0" fmla="*/ 0 w 6698730"/>
              <a:gd name="connsiteY0" fmla="*/ 2926720 h 2927671"/>
              <a:gd name="connsiteX1" fmla="*/ 5056993 w 6698730"/>
              <a:gd name="connsiteY1" fmla="*/ 2924519 h 2927671"/>
              <a:gd name="connsiteX2" fmla="*/ 4903026 w 6698730"/>
              <a:gd name="connsiteY2" fmla="*/ 2651182 h 2927671"/>
              <a:gd name="connsiteX3" fmla="*/ 4312476 w 6698730"/>
              <a:gd name="connsiteY3" fmla="*/ 1584382 h 2927671"/>
              <a:gd name="connsiteX4" fmla="*/ 4509452 w 6698730"/>
              <a:gd name="connsiteY4" fmla="*/ 1415903 h 2927671"/>
              <a:gd name="connsiteX5" fmla="*/ 4931601 w 6698730"/>
              <a:gd name="connsiteY5" fmla="*/ 1898707 h 2927671"/>
              <a:gd name="connsiteX6" fmla="*/ 4874451 w 6698730"/>
              <a:gd name="connsiteY6" fmla="*/ 431857 h 2927671"/>
              <a:gd name="connsiteX7" fmla="*/ 5014205 w 6698730"/>
              <a:gd name="connsiteY7" fmla="*/ 0 h 2927671"/>
              <a:gd name="connsiteX8" fmla="*/ 5150676 w 6698730"/>
              <a:gd name="connsiteY8" fmla="*/ 441382 h 2927671"/>
              <a:gd name="connsiteX9" fmla="*/ 5217351 w 6698730"/>
              <a:gd name="connsiteY9" fmla="*/ 1412932 h 2927671"/>
              <a:gd name="connsiteX10" fmla="*/ 5403810 w 6698730"/>
              <a:gd name="connsiteY10" fmla="*/ 987050 h 2927671"/>
              <a:gd name="connsiteX11" fmla="*/ 5572671 w 6698730"/>
              <a:gd name="connsiteY11" fmla="*/ 1416589 h 2927671"/>
              <a:gd name="connsiteX12" fmla="*/ 5758599 w 6698730"/>
              <a:gd name="connsiteY12" fmla="*/ 1027285 h 2927671"/>
              <a:gd name="connsiteX13" fmla="*/ 5933936 w 6698730"/>
              <a:gd name="connsiteY13" fmla="*/ 1442193 h 2927671"/>
              <a:gd name="connsiteX14" fmla="*/ 6087782 w 6698730"/>
              <a:gd name="connsiteY14" fmla="*/ 1104095 h 2927671"/>
              <a:gd name="connsiteX15" fmla="*/ 6234316 w 6698730"/>
              <a:gd name="connsiteY15" fmla="*/ 1431220 h 2927671"/>
              <a:gd name="connsiteX16" fmla="*/ 6226239 w 6698730"/>
              <a:gd name="connsiteY16" fmla="*/ 2209374 h 2927671"/>
              <a:gd name="connsiteX17" fmla="*/ 6109728 w 6698730"/>
              <a:gd name="connsiteY17" fmla="*/ 2581766 h 2927671"/>
              <a:gd name="connsiteX18" fmla="*/ 6035663 w 6698730"/>
              <a:gd name="connsiteY18" fmla="*/ 2912780 h 2927671"/>
              <a:gd name="connsiteX19" fmla="*/ 6698730 w 6698730"/>
              <a:gd name="connsiteY19" fmla="*/ 2918844 h 2927671"/>
              <a:gd name="connsiteX0" fmla="*/ 0 w 6698730"/>
              <a:gd name="connsiteY0" fmla="*/ 2926720 h 2940676"/>
              <a:gd name="connsiteX1" fmla="*/ 5056993 w 6698730"/>
              <a:gd name="connsiteY1" fmla="*/ 2924519 h 2940676"/>
              <a:gd name="connsiteX2" fmla="*/ 4903026 w 6698730"/>
              <a:gd name="connsiteY2" fmla="*/ 2651182 h 2940676"/>
              <a:gd name="connsiteX3" fmla="*/ 4312476 w 6698730"/>
              <a:gd name="connsiteY3" fmla="*/ 1584382 h 2940676"/>
              <a:gd name="connsiteX4" fmla="*/ 4509452 w 6698730"/>
              <a:gd name="connsiteY4" fmla="*/ 1415903 h 2940676"/>
              <a:gd name="connsiteX5" fmla="*/ 4931601 w 6698730"/>
              <a:gd name="connsiteY5" fmla="*/ 1898707 h 2940676"/>
              <a:gd name="connsiteX6" fmla="*/ 4874451 w 6698730"/>
              <a:gd name="connsiteY6" fmla="*/ 431857 h 2940676"/>
              <a:gd name="connsiteX7" fmla="*/ 5014205 w 6698730"/>
              <a:gd name="connsiteY7" fmla="*/ 0 h 2940676"/>
              <a:gd name="connsiteX8" fmla="*/ 5150676 w 6698730"/>
              <a:gd name="connsiteY8" fmla="*/ 441382 h 2940676"/>
              <a:gd name="connsiteX9" fmla="*/ 5217351 w 6698730"/>
              <a:gd name="connsiteY9" fmla="*/ 1412932 h 2940676"/>
              <a:gd name="connsiteX10" fmla="*/ 5403810 w 6698730"/>
              <a:gd name="connsiteY10" fmla="*/ 987050 h 2940676"/>
              <a:gd name="connsiteX11" fmla="*/ 5572671 w 6698730"/>
              <a:gd name="connsiteY11" fmla="*/ 1416589 h 2940676"/>
              <a:gd name="connsiteX12" fmla="*/ 5758599 w 6698730"/>
              <a:gd name="connsiteY12" fmla="*/ 1027285 h 2940676"/>
              <a:gd name="connsiteX13" fmla="*/ 5933936 w 6698730"/>
              <a:gd name="connsiteY13" fmla="*/ 1442193 h 2940676"/>
              <a:gd name="connsiteX14" fmla="*/ 6087782 w 6698730"/>
              <a:gd name="connsiteY14" fmla="*/ 1104095 h 2940676"/>
              <a:gd name="connsiteX15" fmla="*/ 6234316 w 6698730"/>
              <a:gd name="connsiteY15" fmla="*/ 1431220 h 2940676"/>
              <a:gd name="connsiteX16" fmla="*/ 6226239 w 6698730"/>
              <a:gd name="connsiteY16" fmla="*/ 2209374 h 2940676"/>
              <a:gd name="connsiteX17" fmla="*/ 6109728 w 6698730"/>
              <a:gd name="connsiteY17" fmla="*/ 2581766 h 2940676"/>
              <a:gd name="connsiteX18" fmla="*/ 6042637 w 6698730"/>
              <a:gd name="connsiteY18" fmla="*/ 2940676 h 2940676"/>
              <a:gd name="connsiteX19" fmla="*/ 6698730 w 6698730"/>
              <a:gd name="connsiteY19" fmla="*/ 2918844 h 2940676"/>
              <a:gd name="connsiteX0" fmla="*/ 0 w 6705704"/>
              <a:gd name="connsiteY0" fmla="*/ 2926720 h 2940676"/>
              <a:gd name="connsiteX1" fmla="*/ 5056993 w 6705704"/>
              <a:gd name="connsiteY1" fmla="*/ 2924519 h 2940676"/>
              <a:gd name="connsiteX2" fmla="*/ 4903026 w 6705704"/>
              <a:gd name="connsiteY2" fmla="*/ 2651182 h 2940676"/>
              <a:gd name="connsiteX3" fmla="*/ 4312476 w 6705704"/>
              <a:gd name="connsiteY3" fmla="*/ 1584382 h 2940676"/>
              <a:gd name="connsiteX4" fmla="*/ 4509452 w 6705704"/>
              <a:gd name="connsiteY4" fmla="*/ 1415903 h 2940676"/>
              <a:gd name="connsiteX5" fmla="*/ 4931601 w 6705704"/>
              <a:gd name="connsiteY5" fmla="*/ 1898707 h 2940676"/>
              <a:gd name="connsiteX6" fmla="*/ 4874451 w 6705704"/>
              <a:gd name="connsiteY6" fmla="*/ 431857 h 2940676"/>
              <a:gd name="connsiteX7" fmla="*/ 5014205 w 6705704"/>
              <a:gd name="connsiteY7" fmla="*/ 0 h 2940676"/>
              <a:gd name="connsiteX8" fmla="*/ 5150676 w 6705704"/>
              <a:gd name="connsiteY8" fmla="*/ 441382 h 2940676"/>
              <a:gd name="connsiteX9" fmla="*/ 5217351 w 6705704"/>
              <a:gd name="connsiteY9" fmla="*/ 1412932 h 2940676"/>
              <a:gd name="connsiteX10" fmla="*/ 5403810 w 6705704"/>
              <a:gd name="connsiteY10" fmla="*/ 987050 h 2940676"/>
              <a:gd name="connsiteX11" fmla="*/ 5572671 w 6705704"/>
              <a:gd name="connsiteY11" fmla="*/ 1416589 h 2940676"/>
              <a:gd name="connsiteX12" fmla="*/ 5758599 w 6705704"/>
              <a:gd name="connsiteY12" fmla="*/ 1027285 h 2940676"/>
              <a:gd name="connsiteX13" fmla="*/ 5933936 w 6705704"/>
              <a:gd name="connsiteY13" fmla="*/ 1442193 h 2940676"/>
              <a:gd name="connsiteX14" fmla="*/ 6087782 w 6705704"/>
              <a:gd name="connsiteY14" fmla="*/ 1104095 h 2940676"/>
              <a:gd name="connsiteX15" fmla="*/ 6234316 w 6705704"/>
              <a:gd name="connsiteY15" fmla="*/ 1431220 h 2940676"/>
              <a:gd name="connsiteX16" fmla="*/ 6226239 w 6705704"/>
              <a:gd name="connsiteY16" fmla="*/ 2209374 h 2940676"/>
              <a:gd name="connsiteX17" fmla="*/ 6109728 w 6705704"/>
              <a:gd name="connsiteY17" fmla="*/ 2581766 h 2940676"/>
              <a:gd name="connsiteX18" fmla="*/ 6042637 w 6705704"/>
              <a:gd name="connsiteY18" fmla="*/ 2940676 h 2940676"/>
              <a:gd name="connsiteX19" fmla="*/ 6705704 w 6705704"/>
              <a:gd name="connsiteY19" fmla="*/ 2939766 h 2940676"/>
              <a:gd name="connsiteX0" fmla="*/ 0 w 6705704"/>
              <a:gd name="connsiteY0" fmla="*/ 2926720 h 2940676"/>
              <a:gd name="connsiteX1" fmla="*/ 5050019 w 6705704"/>
              <a:gd name="connsiteY1" fmla="*/ 2931493 h 2940676"/>
              <a:gd name="connsiteX2" fmla="*/ 4903026 w 6705704"/>
              <a:gd name="connsiteY2" fmla="*/ 2651182 h 2940676"/>
              <a:gd name="connsiteX3" fmla="*/ 4312476 w 6705704"/>
              <a:gd name="connsiteY3" fmla="*/ 1584382 h 2940676"/>
              <a:gd name="connsiteX4" fmla="*/ 4509452 w 6705704"/>
              <a:gd name="connsiteY4" fmla="*/ 1415903 h 2940676"/>
              <a:gd name="connsiteX5" fmla="*/ 4931601 w 6705704"/>
              <a:gd name="connsiteY5" fmla="*/ 1898707 h 2940676"/>
              <a:gd name="connsiteX6" fmla="*/ 4874451 w 6705704"/>
              <a:gd name="connsiteY6" fmla="*/ 431857 h 2940676"/>
              <a:gd name="connsiteX7" fmla="*/ 5014205 w 6705704"/>
              <a:gd name="connsiteY7" fmla="*/ 0 h 2940676"/>
              <a:gd name="connsiteX8" fmla="*/ 5150676 w 6705704"/>
              <a:gd name="connsiteY8" fmla="*/ 441382 h 2940676"/>
              <a:gd name="connsiteX9" fmla="*/ 5217351 w 6705704"/>
              <a:gd name="connsiteY9" fmla="*/ 1412932 h 2940676"/>
              <a:gd name="connsiteX10" fmla="*/ 5403810 w 6705704"/>
              <a:gd name="connsiteY10" fmla="*/ 987050 h 2940676"/>
              <a:gd name="connsiteX11" fmla="*/ 5572671 w 6705704"/>
              <a:gd name="connsiteY11" fmla="*/ 1416589 h 2940676"/>
              <a:gd name="connsiteX12" fmla="*/ 5758599 w 6705704"/>
              <a:gd name="connsiteY12" fmla="*/ 1027285 h 2940676"/>
              <a:gd name="connsiteX13" fmla="*/ 5933936 w 6705704"/>
              <a:gd name="connsiteY13" fmla="*/ 1442193 h 2940676"/>
              <a:gd name="connsiteX14" fmla="*/ 6087782 w 6705704"/>
              <a:gd name="connsiteY14" fmla="*/ 1104095 h 2940676"/>
              <a:gd name="connsiteX15" fmla="*/ 6234316 w 6705704"/>
              <a:gd name="connsiteY15" fmla="*/ 1431220 h 2940676"/>
              <a:gd name="connsiteX16" fmla="*/ 6226239 w 6705704"/>
              <a:gd name="connsiteY16" fmla="*/ 2209374 h 2940676"/>
              <a:gd name="connsiteX17" fmla="*/ 6109728 w 6705704"/>
              <a:gd name="connsiteY17" fmla="*/ 2581766 h 2940676"/>
              <a:gd name="connsiteX18" fmla="*/ 6042637 w 6705704"/>
              <a:gd name="connsiteY18" fmla="*/ 2940676 h 2940676"/>
              <a:gd name="connsiteX19" fmla="*/ 6705704 w 6705704"/>
              <a:gd name="connsiteY19" fmla="*/ 2939766 h 2940676"/>
              <a:gd name="connsiteX0" fmla="*/ 0 w 7031072"/>
              <a:gd name="connsiteY0" fmla="*/ 2926720 h 2940676"/>
              <a:gd name="connsiteX1" fmla="*/ 5050019 w 7031072"/>
              <a:gd name="connsiteY1" fmla="*/ 2931493 h 2940676"/>
              <a:gd name="connsiteX2" fmla="*/ 4903026 w 7031072"/>
              <a:gd name="connsiteY2" fmla="*/ 2651182 h 2940676"/>
              <a:gd name="connsiteX3" fmla="*/ 4312476 w 7031072"/>
              <a:gd name="connsiteY3" fmla="*/ 1584382 h 2940676"/>
              <a:gd name="connsiteX4" fmla="*/ 4509452 w 7031072"/>
              <a:gd name="connsiteY4" fmla="*/ 1415903 h 2940676"/>
              <a:gd name="connsiteX5" fmla="*/ 4931601 w 7031072"/>
              <a:gd name="connsiteY5" fmla="*/ 1898707 h 2940676"/>
              <a:gd name="connsiteX6" fmla="*/ 4874451 w 7031072"/>
              <a:gd name="connsiteY6" fmla="*/ 431857 h 2940676"/>
              <a:gd name="connsiteX7" fmla="*/ 5014205 w 7031072"/>
              <a:gd name="connsiteY7" fmla="*/ 0 h 2940676"/>
              <a:gd name="connsiteX8" fmla="*/ 5150676 w 7031072"/>
              <a:gd name="connsiteY8" fmla="*/ 441382 h 2940676"/>
              <a:gd name="connsiteX9" fmla="*/ 5217351 w 7031072"/>
              <a:gd name="connsiteY9" fmla="*/ 1412932 h 2940676"/>
              <a:gd name="connsiteX10" fmla="*/ 5403810 w 7031072"/>
              <a:gd name="connsiteY10" fmla="*/ 987050 h 2940676"/>
              <a:gd name="connsiteX11" fmla="*/ 5572671 w 7031072"/>
              <a:gd name="connsiteY11" fmla="*/ 1416589 h 2940676"/>
              <a:gd name="connsiteX12" fmla="*/ 5758599 w 7031072"/>
              <a:gd name="connsiteY12" fmla="*/ 1027285 h 2940676"/>
              <a:gd name="connsiteX13" fmla="*/ 5933936 w 7031072"/>
              <a:gd name="connsiteY13" fmla="*/ 1442193 h 2940676"/>
              <a:gd name="connsiteX14" fmla="*/ 6087782 w 7031072"/>
              <a:gd name="connsiteY14" fmla="*/ 1104095 h 2940676"/>
              <a:gd name="connsiteX15" fmla="*/ 6234316 w 7031072"/>
              <a:gd name="connsiteY15" fmla="*/ 1431220 h 2940676"/>
              <a:gd name="connsiteX16" fmla="*/ 6226239 w 7031072"/>
              <a:gd name="connsiteY16" fmla="*/ 2209374 h 2940676"/>
              <a:gd name="connsiteX17" fmla="*/ 6109728 w 7031072"/>
              <a:gd name="connsiteY17" fmla="*/ 2581766 h 2940676"/>
              <a:gd name="connsiteX18" fmla="*/ 6042637 w 7031072"/>
              <a:gd name="connsiteY18" fmla="*/ 2940676 h 2940676"/>
              <a:gd name="connsiteX19" fmla="*/ 7031072 w 7031072"/>
              <a:gd name="connsiteY19" fmla="*/ 2939766 h 2940676"/>
              <a:gd name="connsiteX0" fmla="*/ 0 w 8920705"/>
              <a:gd name="connsiteY0" fmla="*/ 2914206 h 2940676"/>
              <a:gd name="connsiteX1" fmla="*/ 6939652 w 8920705"/>
              <a:gd name="connsiteY1" fmla="*/ 2931493 h 2940676"/>
              <a:gd name="connsiteX2" fmla="*/ 6792659 w 8920705"/>
              <a:gd name="connsiteY2" fmla="*/ 2651182 h 2940676"/>
              <a:gd name="connsiteX3" fmla="*/ 6202109 w 8920705"/>
              <a:gd name="connsiteY3" fmla="*/ 1584382 h 2940676"/>
              <a:gd name="connsiteX4" fmla="*/ 6399085 w 8920705"/>
              <a:gd name="connsiteY4" fmla="*/ 1415903 h 2940676"/>
              <a:gd name="connsiteX5" fmla="*/ 6821234 w 8920705"/>
              <a:gd name="connsiteY5" fmla="*/ 1898707 h 2940676"/>
              <a:gd name="connsiteX6" fmla="*/ 6764084 w 8920705"/>
              <a:gd name="connsiteY6" fmla="*/ 431857 h 2940676"/>
              <a:gd name="connsiteX7" fmla="*/ 6903838 w 8920705"/>
              <a:gd name="connsiteY7" fmla="*/ 0 h 2940676"/>
              <a:gd name="connsiteX8" fmla="*/ 7040309 w 8920705"/>
              <a:gd name="connsiteY8" fmla="*/ 441382 h 2940676"/>
              <a:gd name="connsiteX9" fmla="*/ 7106984 w 8920705"/>
              <a:gd name="connsiteY9" fmla="*/ 1412932 h 2940676"/>
              <a:gd name="connsiteX10" fmla="*/ 7293443 w 8920705"/>
              <a:gd name="connsiteY10" fmla="*/ 987050 h 2940676"/>
              <a:gd name="connsiteX11" fmla="*/ 7462304 w 8920705"/>
              <a:gd name="connsiteY11" fmla="*/ 1416589 h 2940676"/>
              <a:gd name="connsiteX12" fmla="*/ 7648232 w 8920705"/>
              <a:gd name="connsiteY12" fmla="*/ 1027285 h 2940676"/>
              <a:gd name="connsiteX13" fmla="*/ 7823569 w 8920705"/>
              <a:gd name="connsiteY13" fmla="*/ 1442193 h 2940676"/>
              <a:gd name="connsiteX14" fmla="*/ 7977415 w 8920705"/>
              <a:gd name="connsiteY14" fmla="*/ 1104095 h 2940676"/>
              <a:gd name="connsiteX15" fmla="*/ 8123949 w 8920705"/>
              <a:gd name="connsiteY15" fmla="*/ 1431220 h 2940676"/>
              <a:gd name="connsiteX16" fmla="*/ 8115872 w 8920705"/>
              <a:gd name="connsiteY16" fmla="*/ 2209374 h 2940676"/>
              <a:gd name="connsiteX17" fmla="*/ 7999361 w 8920705"/>
              <a:gd name="connsiteY17" fmla="*/ 2581766 h 2940676"/>
              <a:gd name="connsiteX18" fmla="*/ 7932270 w 8920705"/>
              <a:gd name="connsiteY18" fmla="*/ 2940676 h 2940676"/>
              <a:gd name="connsiteX19" fmla="*/ 8920705 w 8920705"/>
              <a:gd name="connsiteY19" fmla="*/ 2939766 h 2940676"/>
              <a:gd name="connsiteX0" fmla="*/ 0 w 8920705"/>
              <a:gd name="connsiteY0" fmla="*/ 2914286 h 2940756"/>
              <a:gd name="connsiteX1" fmla="*/ 6939652 w 8920705"/>
              <a:gd name="connsiteY1" fmla="*/ 2931573 h 2940756"/>
              <a:gd name="connsiteX2" fmla="*/ 6792659 w 8920705"/>
              <a:gd name="connsiteY2" fmla="*/ 2651262 h 2940756"/>
              <a:gd name="connsiteX3" fmla="*/ 6202109 w 8920705"/>
              <a:gd name="connsiteY3" fmla="*/ 1584462 h 2940756"/>
              <a:gd name="connsiteX4" fmla="*/ 6399085 w 8920705"/>
              <a:gd name="connsiteY4" fmla="*/ 1415983 h 2940756"/>
              <a:gd name="connsiteX5" fmla="*/ 6821234 w 8920705"/>
              <a:gd name="connsiteY5" fmla="*/ 1898787 h 2940756"/>
              <a:gd name="connsiteX6" fmla="*/ 6764084 w 8920705"/>
              <a:gd name="connsiteY6" fmla="*/ 431937 h 2940756"/>
              <a:gd name="connsiteX7" fmla="*/ 6903838 w 8920705"/>
              <a:gd name="connsiteY7" fmla="*/ 80 h 2940756"/>
              <a:gd name="connsiteX8" fmla="*/ 7040309 w 8920705"/>
              <a:gd name="connsiteY8" fmla="*/ 441462 h 2940756"/>
              <a:gd name="connsiteX9" fmla="*/ 7106984 w 8920705"/>
              <a:gd name="connsiteY9" fmla="*/ 1413012 h 2940756"/>
              <a:gd name="connsiteX10" fmla="*/ 7293443 w 8920705"/>
              <a:gd name="connsiteY10" fmla="*/ 987130 h 2940756"/>
              <a:gd name="connsiteX11" fmla="*/ 7462304 w 8920705"/>
              <a:gd name="connsiteY11" fmla="*/ 1416669 h 2940756"/>
              <a:gd name="connsiteX12" fmla="*/ 7648232 w 8920705"/>
              <a:gd name="connsiteY12" fmla="*/ 1027365 h 2940756"/>
              <a:gd name="connsiteX13" fmla="*/ 7823569 w 8920705"/>
              <a:gd name="connsiteY13" fmla="*/ 1442273 h 2940756"/>
              <a:gd name="connsiteX14" fmla="*/ 7977415 w 8920705"/>
              <a:gd name="connsiteY14" fmla="*/ 1104175 h 2940756"/>
              <a:gd name="connsiteX15" fmla="*/ 8123949 w 8920705"/>
              <a:gd name="connsiteY15" fmla="*/ 1431300 h 2940756"/>
              <a:gd name="connsiteX16" fmla="*/ 8115872 w 8920705"/>
              <a:gd name="connsiteY16" fmla="*/ 2209454 h 2940756"/>
              <a:gd name="connsiteX17" fmla="*/ 7999361 w 8920705"/>
              <a:gd name="connsiteY17" fmla="*/ 2581846 h 2940756"/>
              <a:gd name="connsiteX18" fmla="*/ 7932270 w 8920705"/>
              <a:gd name="connsiteY18" fmla="*/ 2940756 h 2940756"/>
              <a:gd name="connsiteX19" fmla="*/ 8920705 w 8920705"/>
              <a:gd name="connsiteY19" fmla="*/ 2939846 h 2940756"/>
              <a:gd name="connsiteX0" fmla="*/ 0 w 8920705"/>
              <a:gd name="connsiteY0" fmla="*/ 2914404 h 2940874"/>
              <a:gd name="connsiteX1" fmla="*/ 6939652 w 8920705"/>
              <a:gd name="connsiteY1" fmla="*/ 2931691 h 2940874"/>
              <a:gd name="connsiteX2" fmla="*/ 6792659 w 8920705"/>
              <a:gd name="connsiteY2" fmla="*/ 2651380 h 2940874"/>
              <a:gd name="connsiteX3" fmla="*/ 6202109 w 8920705"/>
              <a:gd name="connsiteY3" fmla="*/ 1584580 h 2940874"/>
              <a:gd name="connsiteX4" fmla="*/ 6399085 w 8920705"/>
              <a:gd name="connsiteY4" fmla="*/ 1416101 h 2940874"/>
              <a:gd name="connsiteX5" fmla="*/ 6821234 w 8920705"/>
              <a:gd name="connsiteY5" fmla="*/ 1898905 h 2940874"/>
              <a:gd name="connsiteX6" fmla="*/ 6764084 w 8920705"/>
              <a:gd name="connsiteY6" fmla="*/ 432055 h 2940874"/>
              <a:gd name="connsiteX7" fmla="*/ 6903838 w 8920705"/>
              <a:gd name="connsiteY7" fmla="*/ 198 h 2940874"/>
              <a:gd name="connsiteX8" fmla="*/ 7040309 w 8920705"/>
              <a:gd name="connsiteY8" fmla="*/ 441580 h 2940874"/>
              <a:gd name="connsiteX9" fmla="*/ 7106984 w 8920705"/>
              <a:gd name="connsiteY9" fmla="*/ 1413130 h 2940874"/>
              <a:gd name="connsiteX10" fmla="*/ 7293443 w 8920705"/>
              <a:gd name="connsiteY10" fmla="*/ 987248 h 2940874"/>
              <a:gd name="connsiteX11" fmla="*/ 7462304 w 8920705"/>
              <a:gd name="connsiteY11" fmla="*/ 1416787 h 2940874"/>
              <a:gd name="connsiteX12" fmla="*/ 7648232 w 8920705"/>
              <a:gd name="connsiteY12" fmla="*/ 1027483 h 2940874"/>
              <a:gd name="connsiteX13" fmla="*/ 7823569 w 8920705"/>
              <a:gd name="connsiteY13" fmla="*/ 1442391 h 2940874"/>
              <a:gd name="connsiteX14" fmla="*/ 7977415 w 8920705"/>
              <a:gd name="connsiteY14" fmla="*/ 1104293 h 2940874"/>
              <a:gd name="connsiteX15" fmla="*/ 8123949 w 8920705"/>
              <a:gd name="connsiteY15" fmla="*/ 1431418 h 2940874"/>
              <a:gd name="connsiteX16" fmla="*/ 8115872 w 8920705"/>
              <a:gd name="connsiteY16" fmla="*/ 2209572 h 2940874"/>
              <a:gd name="connsiteX17" fmla="*/ 7999361 w 8920705"/>
              <a:gd name="connsiteY17" fmla="*/ 2581964 h 2940874"/>
              <a:gd name="connsiteX18" fmla="*/ 7932270 w 8920705"/>
              <a:gd name="connsiteY18" fmla="*/ 2940874 h 2940874"/>
              <a:gd name="connsiteX19" fmla="*/ 8920705 w 8920705"/>
              <a:gd name="connsiteY19" fmla="*/ 2939964 h 2940874"/>
              <a:gd name="connsiteX0" fmla="*/ 0 w 8920705"/>
              <a:gd name="connsiteY0" fmla="*/ 2914438 h 2940908"/>
              <a:gd name="connsiteX1" fmla="*/ 6939652 w 8920705"/>
              <a:gd name="connsiteY1" fmla="*/ 2931725 h 2940908"/>
              <a:gd name="connsiteX2" fmla="*/ 6792659 w 8920705"/>
              <a:gd name="connsiteY2" fmla="*/ 2651414 h 2940908"/>
              <a:gd name="connsiteX3" fmla="*/ 6202109 w 8920705"/>
              <a:gd name="connsiteY3" fmla="*/ 1584614 h 2940908"/>
              <a:gd name="connsiteX4" fmla="*/ 6399085 w 8920705"/>
              <a:gd name="connsiteY4" fmla="*/ 1416135 h 2940908"/>
              <a:gd name="connsiteX5" fmla="*/ 6821234 w 8920705"/>
              <a:gd name="connsiteY5" fmla="*/ 1898939 h 2940908"/>
              <a:gd name="connsiteX6" fmla="*/ 6764084 w 8920705"/>
              <a:gd name="connsiteY6" fmla="*/ 432089 h 2940908"/>
              <a:gd name="connsiteX7" fmla="*/ 6903838 w 8920705"/>
              <a:gd name="connsiteY7" fmla="*/ 232 h 2940908"/>
              <a:gd name="connsiteX8" fmla="*/ 7040309 w 8920705"/>
              <a:gd name="connsiteY8" fmla="*/ 441614 h 2940908"/>
              <a:gd name="connsiteX9" fmla="*/ 7106984 w 8920705"/>
              <a:gd name="connsiteY9" fmla="*/ 1413164 h 2940908"/>
              <a:gd name="connsiteX10" fmla="*/ 7293443 w 8920705"/>
              <a:gd name="connsiteY10" fmla="*/ 987282 h 2940908"/>
              <a:gd name="connsiteX11" fmla="*/ 7462304 w 8920705"/>
              <a:gd name="connsiteY11" fmla="*/ 1416821 h 2940908"/>
              <a:gd name="connsiteX12" fmla="*/ 7648232 w 8920705"/>
              <a:gd name="connsiteY12" fmla="*/ 1027517 h 2940908"/>
              <a:gd name="connsiteX13" fmla="*/ 7823569 w 8920705"/>
              <a:gd name="connsiteY13" fmla="*/ 1442425 h 2940908"/>
              <a:gd name="connsiteX14" fmla="*/ 7977415 w 8920705"/>
              <a:gd name="connsiteY14" fmla="*/ 1104327 h 2940908"/>
              <a:gd name="connsiteX15" fmla="*/ 8123949 w 8920705"/>
              <a:gd name="connsiteY15" fmla="*/ 1431452 h 2940908"/>
              <a:gd name="connsiteX16" fmla="*/ 8115872 w 8920705"/>
              <a:gd name="connsiteY16" fmla="*/ 2209606 h 2940908"/>
              <a:gd name="connsiteX17" fmla="*/ 7999361 w 8920705"/>
              <a:gd name="connsiteY17" fmla="*/ 2581998 h 2940908"/>
              <a:gd name="connsiteX18" fmla="*/ 7932270 w 8920705"/>
              <a:gd name="connsiteY18" fmla="*/ 2940908 h 2940908"/>
              <a:gd name="connsiteX19" fmla="*/ 8920705 w 8920705"/>
              <a:gd name="connsiteY19" fmla="*/ 2939998 h 2940908"/>
              <a:gd name="connsiteX0" fmla="*/ 0 w 8920705"/>
              <a:gd name="connsiteY0" fmla="*/ 2914438 h 2940908"/>
              <a:gd name="connsiteX1" fmla="*/ 6939652 w 8920705"/>
              <a:gd name="connsiteY1" fmla="*/ 2931725 h 2940908"/>
              <a:gd name="connsiteX2" fmla="*/ 6792659 w 8920705"/>
              <a:gd name="connsiteY2" fmla="*/ 2651414 h 2940908"/>
              <a:gd name="connsiteX3" fmla="*/ 6202109 w 8920705"/>
              <a:gd name="connsiteY3" fmla="*/ 1584614 h 2940908"/>
              <a:gd name="connsiteX4" fmla="*/ 6399085 w 8920705"/>
              <a:gd name="connsiteY4" fmla="*/ 1416135 h 2940908"/>
              <a:gd name="connsiteX5" fmla="*/ 6821234 w 8920705"/>
              <a:gd name="connsiteY5" fmla="*/ 1898939 h 2940908"/>
              <a:gd name="connsiteX6" fmla="*/ 6764084 w 8920705"/>
              <a:gd name="connsiteY6" fmla="*/ 432089 h 2940908"/>
              <a:gd name="connsiteX7" fmla="*/ 6903838 w 8920705"/>
              <a:gd name="connsiteY7" fmla="*/ 232 h 2940908"/>
              <a:gd name="connsiteX8" fmla="*/ 7040309 w 8920705"/>
              <a:gd name="connsiteY8" fmla="*/ 441614 h 2940908"/>
              <a:gd name="connsiteX9" fmla="*/ 7106984 w 8920705"/>
              <a:gd name="connsiteY9" fmla="*/ 1413164 h 2940908"/>
              <a:gd name="connsiteX10" fmla="*/ 7293443 w 8920705"/>
              <a:gd name="connsiteY10" fmla="*/ 987282 h 2940908"/>
              <a:gd name="connsiteX11" fmla="*/ 7462304 w 8920705"/>
              <a:gd name="connsiteY11" fmla="*/ 1416821 h 2940908"/>
              <a:gd name="connsiteX12" fmla="*/ 7648232 w 8920705"/>
              <a:gd name="connsiteY12" fmla="*/ 1027517 h 2940908"/>
              <a:gd name="connsiteX13" fmla="*/ 7823569 w 8920705"/>
              <a:gd name="connsiteY13" fmla="*/ 1442425 h 2940908"/>
              <a:gd name="connsiteX14" fmla="*/ 7977415 w 8920705"/>
              <a:gd name="connsiteY14" fmla="*/ 1104327 h 2940908"/>
              <a:gd name="connsiteX15" fmla="*/ 8123949 w 8920705"/>
              <a:gd name="connsiteY15" fmla="*/ 1431452 h 2940908"/>
              <a:gd name="connsiteX16" fmla="*/ 8115872 w 8920705"/>
              <a:gd name="connsiteY16" fmla="*/ 2209606 h 2940908"/>
              <a:gd name="connsiteX17" fmla="*/ 7999361 w 8920705"/>
              <a:gd name="connsiteY17" fmla="*/ 2581998 h 2940908"/>
              <a:gd name="connsiteX18" fmla="*/ 7932270 w 8920705"/>
              <a:gd name="connsiteY18" fmla="*/ 2940908 h 2940908"/>
              <a:gd name="connsiteX19" fmla="*/ 8920705 w 8920705"/>
              <a:gd name="connsiteY19" fmla="*/ 2939998 h 2940908"/>
              <a:gd name="connsiteX0" fmla="*/ 0 w 8920705"/>
              <a:gd name="connsiteY0" fmla="*/ 2914438 h 2940908"/>
              <a:gd name="connsiteX1" fmla="*/ 6939652 w 8920705"/>
              <a:gd name="connsiteY1" fmla="*/ 2931725 h 2940908"/>
              <a:gd name="connsiteX2" fmla="*/ 6792659 w 8920705"/>
              <a:gd name="connsiteY2" fmla="*/ 2651414 h 2940908"/>
              <a:gd name="connsiteX3" fmla="*/ 6202109 w 8920705"/>
              <a:gd name="connsiteY3" fmla="*/ 1584614 h 2940908"/>
              <a:gd name="connsiteX4" fmla="*/ 6399085 w 8920705"/>
              <a:gd name="connsiteY4" fmla="*/ 1416135 h 2940908"/>
              <a:gd name="connsiteX5" fmla="*/ 6821234 w 8920705"/>
              <a:gd name="connsiteY5" fmla="*/ 1898939 h 2940908"/>
              <a:gd name="connsiteX6" fmla="*/ 6764084 w 8920705"/>
              <a:gd name="connsiteY6" fmla="*/ 432089 h 2940908"/>
              <a:gd name="connsiteX7" fmla="*/ 6903838 w 8920705"/>
              <a:gd name="connsiteY7" fmla="*/ 232 h 2940908"/>
              <a:gd name="connsiteX8" fmla="*/ 7040309 w 8920705"/>
              <a:gd name="connsiteY8" fmla="*/ 441614 h 2940908"/>
              <a:gd name="connsiteX9" fmla="*/ 7106984 w 8920705"/>
              <a:gd name="connsiteY9" fmla="*/ 1413164 h 2940908"/>
              <a:gd name="connsiteX10" fmla="*/ 7293443 w 8920705"/>
              <a:gd name="connsiteY10" fmla="*/ 987282 h 2940908"/>
              <a:gd name="connsiteX11" fmla="*/ 7462304 w 8920705"/>
              <a:gd name="connsiteY11" fmla="*/ 1416821 h 2940908"/>
              <a:gd name="connsiteX12" fmla="*/ 7648232 w 8920705"/>
              <a:gd name="connsiteY12" fmla="*/ 1027517 h 2940908"/>
              <a:gd name="connsiteX13" fmla="*/ 7823569 w 8920705"/>
              <a:gd name="connsiteY13" fmla="*/ 1442425 h 2940908"/>
              <a:gd name="connsiteX14" fmla="*/ 7977415 w 8920705"/>
              <a:gd name="connsiteY14" fmla="*/ 1104327 h 2940908"/>
              <a:gd name="connsiteX15" fmla="*/ 8123949 w 8920705"/>
              <a:gd name="connsiteY15" fmla="*/ 1431452 h 2940908"/>
              <a:gd name="connsiteX16" fmla="*/ 8115872 w 8920705"/>
              <a:gd name="connsiteY16" fmla="*/ 2209606 h 2940908"/>
              <a:gd name="connsiteX17" fmla="*/ 7999361 w 8920705"/>
              <a:gd name="connsiteY17" fmla="*/ 2581998 h 2940908"/>
              <a:gd name="connsiteX18" fmla="*/ 7932270 w 8920705"/>
              <a:gd name="connsiteY18" fmla="*/ 2940908 h 2940908"/>
              <a:gd name="connsiteX19" fmla="*/ 8920705 w 8920705"/>
              <a:gd name="connsiteY19" fmla="*/ 2939998 h 2940908"/>
              <a:gd name="connsiteX0" fmla="*/ 0 w 8920705"/>
              <a:gd name="connsiteY0" fmla="*/ 2688010 h 2714480"/>
              <a:gd name="connsiteX1" fmla="*/ 6939652 w 8920705"/>
              <a:gd name="connsiteY1" fmla="*/ 2705297 h 2714480"/>
              <a:gd name="connsiteX2" fmla="*/ 6792659 w 8920705"/>
              <a:gd name="connsiteY2" fmla="*/ 2424986 h 2714480"/>
              <a:gd name="connsiteX3" fmla="*/ 6202109 w 8920705"/>
              <a:gd name="connsiteY3" fmla="*/ 1358186 h 2714480"/>
              <a:gd name="connsiteX4" fmla="*/ 6399085 w 8920705"/>
              <a:gd name="connsiteY4" fmla="*/ 1189707 h 2714480"/>
              <a:gd name="connsiteX5" fmla="*/ 6821234 w 8920705"/>
              <a:gd name="connsiteY5" fmla="*/ 1672511 h 2714480"/>
              <a:gd name="connsiteX6" fmla="*/ 6764084 w 8920705"/>
              <a:gd name="connsiteY6" fmla="*/ 205661 h 2714480"/>
              <a:gd name="connsiteX7" fmla="*/ 6922967 w 8920705"/>
              <a:gd name="connsiteY7" fmla="*/ 3349 h 2714480"/>
              <a:gd name="connsiteX8" fmla="*/ 7040309 w 8920705"/>
              <a:gd name="connsiteY8" fmla="*/ 215186 h 2714480"/>
              <a:gd name="connsiteX9" fmla="*/ 7106984 w 8920705"/>
              <a:gd name="connsiteY9" fmla="*/ 1186736 h 2714480"/>
              <a:gd name="connsiteX10" fmla="*/ 7293443 w 8920705"/>
              <a:gd name="connsiteY10" fmla="*/ 760854 h 2714480"/>
              <a:gd name="connsiteX11" fmla="*/ 7462304 w 8920705"/>
              <a:gd name="connsiteY11" fmla="*/ 1190393 h 2714480"/>
              <a:gd name="connsiteX12" fmla="*/ 7648232 w 8920705"/>
              <a:gd name="connsiteY12" fmla="*/ 801089 h 2714480"/>
              <a:gd name="connsiteX13" fmla="*/ 7823569 w 8920705"/>
              <a:gd name="connsiteY13" fmla="*/ 1215997 h 2714480"/>
              <a:gd name="connsiteX14" fmla="*/ 7977415 w 8920705"/>
              <a:gd name="connsiteY14" fmla="*/ 877899 h 2714480"/>
              <a:gd name="connsiteX15" fmla="*/ 8123949 w 8920705"/>
              <a:gd name="connsiteY15" fmla="*/ 1205024 h 2714480"/>
              <a:gd name="connsiteX16" fmla="*/ 8115872 w 8920705"/>
              <a:gd name="connsiteY16" fmla="*/ 1983178 h 2714480"/>
              <a:gd name="connsiteX17" fmla="*/ 7999361 w 8920705"/>
              <a:gd name="connsiteY17" fmla="*/ 2355570 h 2714480"/>
              <a:gd name="connsiteX18" fmla="*/ 7932270 w 8920705"/>
              <a:gd name="connsiteY18" fmla="*/ 2714480 h 2714480"/>
              <a:gd name="connsiteX19" fmla="*/ 8920705 w 8920705"/>
              <a:gd name="connsiteY19" fmla="*/ 2713570 h 2714480"/>
              <a:gd name="connsiteX0" fmla="*/ 0 w 8920705"/>
              <a:gd name="connsiteY0" fmla="*/ 2690487 h 2716957"/>
              <a:gd name="connsiteX1" fmla="*/ 6939652 w 8920705"/>
              <a:gd name="connsiteY1" fmla="*/ 2707774 h 2716957"/>
              <a:gd name="connsiteX2" fmla="*/ 6792659 w 8920705"/>
              <a:gd name="connsiteY2" fmla="*/ 2427463 h 2716957"/>
              <a:gd name="connsiteX3" fmla="*/ 6202109 w 8920705"/>
              <a:gd name="connsiteY3" fmla="*/ 1360663 h 2716957"/>
              <a:gd name="connsiteX4" fmla="*/ 6399085 w 8920705"/>
              <a:gd name="connsiteY4" fmla="*/ 1192184 h 2716957"/>
              <a:gd name="connsiteX5" fmla="*/ 6821234 w 8920705"/>
              <a:gd name="connsiteY5" fmla="*/ 1674988 h 2716957"/>
              <a:gd name="connsiteX6" fmla="*/ 6764084 w 8920705"/>
              <a:gd name="connsiteY6" fmla="*/ 208138 h 2716957"/>
              <a:gd name="connsiteX7" fmla="*/ 6922967 w 8920705"/>
              <a:gd name="connsiteY7" fmla="*/ 5826 h 2716957"/>
              <a:gd name="connsiteX8" fmla="*/ 7040309 w 8920705"/>
              <a:gd name="connsiteY8" fmla="*/ 217663 h 2716957"/>
              <a:gd name="connsiteX9" fmla="*/ 7106984 w 8920705"/>
              <a:gd name="connsiteY9" fmla="*/ 1189213 h 2716957"/>
              <a:gd name="connsiteX10" fmla="*/ 7293443 w 8920705"/>
              <a:gd name="connsiteY10" fmla="*/ 763331 h 2716957"/>
              <a:gd name="connsiteX11" fmla="*/ 7462304 w 8920705"/>
              <a:gd name="connsiteY11" fmla="*/ 1192870 h 2716957"/>
              <a:gd name="connsiteX12" fmla="*/ 7648232 w 8920705"/>
              <a:gd name="connsiteY12" fmla="*/ 803566 h 2716957"/>
              <a:gd name="connsiteX13" fmla="*/ 7823569 w 8920705"/>
              <a:gd name="connsiteY13" fmla="*/ 1218474 h 2716957"/>
              <a:gd name="connsiteX14" fmla="*/ 7977415 w 8920705"/>
              <a:gd name="connsiteY14" fmla="*/ 880376 h 2716957"/>
              <a:gd name="connsiteX15" fmla="*/ 8123949 w 8920705"/>
              <a:gd name="connsiteY15" fmla="*/ 1207501 h 2716957"/>
              <a:gd name="connsiteX16" fmla="*/ 8115872 w 8920705"/>
              <a:gd name="connsiteY16" fmla="*/ 1985655 h 2716957"/>
              <a:gd name="connsiteX17" fmla="*/ 7999361 w 8920705"/>
              <a:gd name="connsiteY17" fmla="*/ 2358047 h 2716957"/>
              <a:gd name="connsiteX18" fmla="*/ 7932270 w 8920705"/>
              <a:gd name="connsiteY18" fmla="*/ 2716957 h 2716957"/>
              <a:gd name="connsiteX19" fmla="*/ 8920705 w 8920705"/>
              <a:gd name="connsiteY19" fmla="*/ 2716047 h 2716957"/>
              <a:gd name="connsiteX0" fmla="*/ 0 w 8920705"/>
              <a:gd name="connsiteY0" fmla="*/ 2687215 h 2713685"/>
              <a:gd name="connsiteX1" fmla="*/ 6939652 w 8920705"/>
              <a:gd name="connsiteY1" fmla="*/ 2704502 h 2713685"/>
              <a:gd name="connsiteX2" fmla="*/ 6792659 w 8920705"/>
              <a:gd name="connsiteY2" fmla="*/ 2424191 h 2713685"/>
              <a:gd name="connsiteX3" fmla="*/ 6202109 w 8920705"/>
              <a:gd name="connsiteY3" fmla="*/ 1357391 h 2713685"/>
              <a:gd name="connsiteX4" fmla="*/ 6399085 w 8920705"/>
              <a:gd name="connsiteY4" fmla="*/ 1188912 h 2713685"/>
              <a:gd name="connsiteX5" fmla="*/ 6821234 w 8920705"/>
              <a:gd name="connsiteY5" fmla="*/ 1671716 h 2713685"/>
              <a:gd name="connsiteX6" fmla="*/ 6764084 w 8920705"/>
              <a:gd name="connsiteY6" fmla="*/ 204866 h 2713685"/>
              <a:gd name="connsiteX7" fmla="*/ 6922967 w 8920705"/>
              <a:gd name="connsiteY7" fmla="*/ 2554 h 2713685"/>
              <a:gd name="connsiteX8" fmla="*/ 7040309 w 8920705"/>
              <a:gd name="connsiteY8" fmla="*/ 214391 h 2713685"/>
              <a:gd name="connsiteX9" fmla="*/ 7106984 w 8920705"/>
              <a:gd name="connsiteY9" fmla="*/ 1185941 h 2713685"/>
              <a:gd name="connsiteX10" fmla="*/ 7293443 w 8920705"/>
              <a:gd name="connsiteY10" fmla="*/ 760059 h 2713685"/>
              <a:gd name="connsiteX11" fmla="*/ 7462304 w 8920705"/>
              <a:gd name="connsiteY11" fmla="*/ 1189598 h 2713685"/>
              <a:gd name="connsiteX12" fmla="*/ 7648232 w 8920705"/>
              <a:gd name="connsiteY12" fmla="*/ 800294 h 2713685"/>
              <a:gd name="connsiteX13" fmla="*/ 7823569 w 8920705"/>
              <a:gd name="connsiteY13" fmla="*/ 1215202 h 2713685"/>
              <a:gd name="connsiteX14" fmla="*/ 7977415 w 8920705"/>
              <a:gd name="connsiteY14" fmla="*/ 877104 h 2713685"/>
              <a:gd name="connsiteX15" fmla="*/ 8123949 w 8920705"/>
              <a:gd name="connsiteY15" fmla="*/ 1204229 h 2713685"/>
              <a:gd name="connsiteX16" fmla="*/ 8115872 w 8920705"/>
              <a:gd name="connsiteY16" fmla="*/ 1982383 h 2713685"/>
              <a:gd name="connsiteX17" fmla="*/ 7999361 w 8920705"/>
              <a:gd name="connsiteY17" fmla="*/ 2354775 h 2713685"/>
              <a:gd name="connsiteX18" fmla="*/ 7932270 w 8920705"/>
              <a:gd name="connsiteY18" fmla="*/ 2713685 h 2713685"/>
              <a:gd name="connsiteX19" fmla="*/ 8920705 w 8920705"/>
              <a:gd name="connsiteY19" fmla="*/ 2712775 h 2713685"/>
              <a:gd name="connsiteX0" fmla="*/ 0 w 8920705"/>
              <a:gd name="connsiteY0" fmla="*/ 2685815 h 2712285"/>
              <a:gd name="connsiteX1" fmla="*/ 6939652 w 8920705"/>
              <a:gd name="connsiteY1" fmla="*/ 2703102 h 2712285"/>
              <a:gd name="connsiteX2" fmla="*/ 6792659 w 8920705"/>
              <a:gd name="connsiteY2" fmla="*/ 2422791 h 2712285"/>
              <a:gd name="connsiteX3" fmla="*/ 6202109 w 8920705"/>
              <a:gd name="connsiteY3" fmla="*/ 1355991 h 2712285"/>
              <a:gd name="connsiteX4" fmla="*/ 6399085 w 8920705"/>
              <a:gd name="connsiteY4" fmla="*/ 1187512 h 2712285"/>
              <a:gd name="connsiteX5" fmla="*/ 6821234 w 8920705"/>
              <a:gd name="connsiteY5" fmla="*/ 1670316 h 2712285"/>
              <a:gd name="connsiteX6" fmla="*/ 6764084 w 8920705"/>
              <a:gd name="connsiteY6" fmla="*/ 203466 h 2712285"/>
              <a:gd name="connsiteX7" fmla="*/ 6922967 w 8920705"/>
              <a:gd name="connsiteY7" fmla="*/ 1154 h 2712285"/>
              <a:gd name="connsiteX8" fmla="*/ 7040309 w 8920705"/>
              <a:gd name="connsiteY8" fmla="*/ 212991 h 2712285"/>
              <a:gd name="connsiteX9" fmla="*/ 7106984 w 8920705"/>
              <a:gd name="connsiteY9" fmla="*/ 1184541 h 2712285"/>
              <a:gd name="connsiteX10" fmla="*/ 7293443 w 8920705"/>
              <a:gd name="connsiteY10" fmla="*/ 758659 h 2712285"/>
              <a:gd name="connsiteX11" fmla="*/ 7462304 w 8920705"/>
              <a:gd name="connsiteY11" fmla="*/ 1188198 h 2712285"/>
              <a:gd name="connsiteX12" fmla="*/ 7648232 w 8920705"/>
              <a:gd name="connsiteY12" fmla="*/ 798894 h 2712285"/>
              <a:gd name="connsiteX13" fmla="*/ 7823569 w 8920705"/>
              <a:gd name="connsiteY13" fmla="*/ 1213802 h 2712285"/>
              <a:gd name="connsiteX14" fmla="*/ 7977415 w 8920705"/>
              <a:gd name="connsiteY14" fmla="*/ 875704 h 2712285"/>
              <a:gd name="connsiteX15" fmla="*/ 8123949 w 8920705"/>
              <a:gd name="connsiteY15" fmla="*/ 1202829 h 2712285"/>
              <a:gd name="connsiteX16" fmla="*/ 8115872 w 8920705"/>
              <a:gd name="connsiteY16" fmla="*/ 1980983 h 2712285"/>
              <a:gd name="connsiteX17" fmla="*/ 7999361 w 8920705"/>
              <a:gd name="connsiteY17" fmla="*/ 2353375 h 2712285"/>
              <a:gd name="connsiteX18" fmla="*/ 7932270 w 8920705"/>
              <a:gd name="connsiteY18" fmla="*/ 2712285 h 2712285"/>
              <a:gd name="connsiteX19" fmla="*/ 8920705 w 8920705"/>
              <a:gd name="connsiteY19" fmla="*/ 2711375 h 2712285"/>
              <a:gd name="connsiteX0" fmla="*/ 0 w 8920705"/>
              <a:gd name="connsiteY0" fmla="*/ 2685640 h 2712110"/>
              <a:gd name="connsiteX1" fmla="*/ 6939652 w 8920705"/>
              <a:gd name="connsiteY1" fmla="*/ 2702927 h 2712110"/>
              <a:gd name="connsiteX2" fmla="*/ 6792659 w 8920705"/>
              <a:gd name="connsiteY2" fmla="*/ 2422616 h 2712110"/>
              <a:gd name="connsiteX3" fmla="*/ 6202109 w 8920705"/>
              <a:gd name="connsiteY3" fmla="*/ 1355816 h 2712110"/>
              <a:gd name="connsiteX4" fmla="*/ 6399085 w 8920705"/>
              <a:gd name="connsiteY4" fmla="*/ 1187337 h 2712110"/>
              <a:gd name="connsiteX5" fmla="*/ 6821234 w 8920705"/>
              <a:gd name="connsiteY5" fmla="*/ 1670141 h 2712110"/>
              <a:gd name="connsiteX6" fmla="*/ 6764084 w 8920705"/>
              <a:gd name="connsiteY6" fmla="*/ 203291 h 2712110"/>
              <a:gd name="connsiteX7" fmla="*/ 6922967 w 8920705"/>
              <a:gd name="connsiteY7" fmla="*/ 979 h 2712110"/>
              <a:gd name="connsiteX8" fmla="*/ 7040309 w 8920705"/>
              <a:gd name="connsiteY8" fmla="*/ 238321 h 2712110"/>
              <a:gd name="connsiteX9" fmla="*/ 7106984 w 8920705"/>
              <a:gd name="connsiteY9" fmla="*/ 1184366 h 2712110"/>
              <a:gd name="connsiteX10" fmla="*/ 7293443 w 8920705"/>
              <a:gd name="connsiteY10" fmla="*/ 758484 h 2712110"/>
              <a:gd name="connsiteX11" fmla="*/ 7462304 w 8920705"/>
              <a:gd name="connsiteY11" fmla="*/ 1188023 h 2712110"/>
              <a:gd name="connsiteX12" fmla="*/ 7648232 w 8920705"/>
              <a:gd name="connsiteY12" fmla="*/ 798719 h 2712110"/>
              <a:gd name="connsiteX13" fmla="*/ 7823569 w 8920705"/>
              <a:gd name="connsiteY13" fmla="*/ 1213627 h 2712110"/>
              <a:gd name="connsiteX14" fmla="*/ 7977415 w 8920705"/>
              <a:gd name="connsiteY14" fmla="*/ 875529 h 2712110"/>
              <a:gd name="connsiteX15" fmla="*/ 8123949 w 8920705"/>
              <a:gd name="connsiteY15" fmla="*/ 1202654 h 2712110"/>
              <a:gd name="connsiteX16" fmla="*/ 8115872 w 8920705"/>
              <a:gd name="connsiteY16" fmla="*/ 1980808 h 2712110"/>
              <a:gd name="connsiteX17" fmla="*/ 7999361 w 8920705"/>
              <a:gd name="connsiteY17" fmla="*/ 2353200 h 2712110"/>
              <a:gd name="connsiteX18" fmla="*/ 7932270 w 8920705"/>
              <a:gd name="connsiteY18" fmla="*/ 2712110 h 2712110"/>
              <a:gd name="connsiteX19" fmla="*/ 8920705 w 8920705"/>
              <a:gd name="connsiteY19" fmla="*/ 2711200 h 2712110"/>
              <a:gd name="connsiteX0" fmla="*/ 0 w 8920705"/>
              <a:gd name="connsiteY0" fmla="*/ 2685512 h 2711982"/>
              <a:gd name="connsiteX1" fmla="*/ 6939652 w 8920705"/>
              <a:gd name="connsiteY1" fmla="*/ 2702799 h 2711982"/>
              <a:gd name="connsiteX2" fmla="*/ 6792659 w 8920705"/>
              <a:gd name="connsiteY2" fmla="*/ 2422488 h 2711982"/>
              <a:gd name="connsiteX3" fmla="*/ 6202109 w 8920705"/>
              <a:gd name="connsiteY3" fmla="*/ 1355688 h 2711982"/>
              <a:gd name="connsiteX4" fmla="*/ 6399085 w 8920705"/>
              <a:gd name="connsiteY4" fmla="*/ 1187209 h 2711982"/>
              <a:gd name="connsiteX5" fmla="*/ 6821234 w 8920705"/>
              <a:gd name="connsiteY5" fmla="*/ 1670013 h 2711982"/>
              <a:gd name="connsiteX6" fmla="*/ 6764084 w 8920705"/>
              <a:gd name="connsiteY6" fmla="*/ 203163 h 2711982"/>
              <a:gd name="connsiteX7" fmla="*/ 6922967 w 8920705"/>
              <a:gd name="connsiteY7" fmla="*/ 851 h 2711982"/>
              <a:gd name="connsiteX8" fmla="*/ 7040309 w 8920705"/>
              <a:gd name="connsiteY8" fmla="*/ 238193 h 2711982"/>
              <a:gd name="connsiteX9" fmla="*/ 7106984 w 8920705"/>
              <a:gd name="connsiteY9" fmla="*/ 1184238 h 2711982"/>
              <a:gd name="connsiteX10" fmla="*/ 7293443 w 8920705"/>
              <a:gd name="connsiteY10" fmla="*/ 758356 h 2711982"/>
              <a:gd name="connsiteX11" fmla="*/ 7462304 w 8920705"/>
              <a:gd name="connsiteY11" fmla="*/ 1187895 h 2711982"/>
              <a:gd name="connsiteX12" fmla="*/ 7648232 w 8920705"/>
              <a:gd name="connsiteY12" fmla="*/ 798591 h 2711982"/>
              <a:gd name="connsiteX13" fmla="*/ 7823569 w 8920705"/>
              <a:gd name="connsiteY13" fmla="*/ 1213499 h 2711982"/>
              <a:gd name="connsiteX14" fmla="*/ 7977415 w 8920705"/>
              <a:gd name="connsiteY14" fmla="*/ 875401 h 2711982"/>
              <a:gd name="connsiteX15" fmla="*/ 8123949 w 8920705"/>
              <a:gd name="connsiteY15" fmla="*/ 1202526 h 2711982"/>
              <a:gd name="connsiteX16" fmla="*/ 8115872 w 8920705"/>
              <a:gd name="connsiteY16" fmla="*/ 1980680 h 2711982"/>
              <a:gd name="connsiteX17" fmla="*/ 7999361 w 8920705"/>
              <a:gd name="connsiteY17" fmla="*/ 2353072 h 2711982"/>
              <a:gd name="connsiteX18" fmla="*/ 7932270 w 8920705"/>
              <a:gd name="connsiteY18" fmla="*/ 2711982 h 2711982"/>
              <a:gd name="connsiteX19" fmla="*/ 8920705 w 8920705"/>
              <a:gd name="connsiteY19" fmla="*/ 2711072 h 2711982"/>
              <a:gd name="connsiteX0" fmla="*/ 0 w 8920705"/>
              <a:gd name="connsiteY0" fmla="*/ 2691861 h 2718331"/>
              <a:gd name="connsiteX1" fmla="*/ 6939652 w 8920705"/>
              <a:gd name="connsiteY1" fmla="*/ 2709148 h 2718331"/>
              <a:gd name="connsiteX2" fmla="*/ 6792659 w 8920705"/>
              <a:gd name="connsiteY2" fmla="*/ 2428837 h 2718331"/>
              <a:gd name="connsiteX3" fmla="*/ 6202109 w 8920705"/>
              <a:gd name="connsiteY3" fmla="*/ 1362037 h 2718331"/>
              <a:gd name="connsiteX4" fmla="*/ 6399085 w 8920705"/>
              <a:gd name="connsiteY4" fmla="*/ 1193558 h 2718331"/>
              <a:gd name="connsiteX5" fmla="*/ 6821234 w 8920705"/>
              <a:gd name="connsiteY5" fmla="*/ 1676362 h 2718331"/>
              <a:gd name="connsiteX6" fmla="*/ 6764084 w 8920705"/>
              <a:gd name="connsiteY6" fmla="*/ 209512 h 2718331"/>
              <a:gd name="connsiteX7" fmla="*/ 6897462 w 8920705"/>
              <a:gd name="connsiteY7" fmla="*/ 823 h 2718331"/>
              <a:gd name="connsiteX8" fmla="*/ 7040309 w 8920705"/>
              <a:gd name="connsiteY8" fmla="*/ 244542 h 2718331"/>
              <a:gd name="connsiteX9" fmla="*/ 7106984 w 8920705"/>
              <a:gd name="connsiteY9" fmla="*/ 1190587 h 2718331"/>
              <a:gd name="connsiteX10" fmla="*/ 7293443 w 8920705"/>
              <a:gd name="connsiteY10" fmla="*/ 764705 h 2718331"/>
              <a:gd name="connsiteX11" fmla="*/ 7462304 w 8920705"/>
              <a:gd name="connsiteY11" fmla="*/ 1194244 h 2718331"/>
              <a:gd name="connsiteX12" fmla="*/ 7648232 w 8920705"/>
              <a:gd name="connsiteY12" fmla="*/ 804940 h 2718331"/>
              <a:gd name="connsiteX13" fmla="*/ 7823569 w 8920705"/>
              <a:gd name="connsiteY13" fmla="*/ 1219848 h 2718331"/>
              <a:gd name="connsiteX14" fmla="*/ 7977415 w 8920705"/>
              <a:gd name="connsiteY14" fmla="*/ 881750 h 2718331"/>
              <a:gd name="connsiteX15" fmla="*/ 8123949 w 8920705"/>
              <a:gd name="connsiteY15" fmla="*/ 1208875 h 2718331"/>
              <a:gd name="connsiteX16" fmla="*/ 8115872 w 8920705"/>
              <a:gd name="connsiteY16" fmla="*/ 1987029 h 2718331"/>
              <a:gd name="connsiteX17" fmla="*/ 7999361 w 8920705"/>
              <a:gd name="connsiteY17" fmla="*/ 2359421 h 2718331"/>
              <a:gd name="connsiteX18" fmla="*/ 7932270 w 8920705"/>
              <a:gd name="connsiteY18" fmla="*/ 2718331 h 2718331"/>
              <a:gd name="connsiteX19" fmla="*/ 8920705 w 8920705"/>
              <a:gd name="connsiteY19" fmla="*/ 2717421 h 271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20705" h="2718331">
                <a:moveTo>
                  <a:pt x="0" y="2691861"/>
                </a:moveTo>
                <a:cubicBezTo>
                  <a:pt x="92107" y="2683668"/>
                  <a:pt x="6067894" y="2718537"/>
                  <a:pt x="6939652" y="2709148"/>
                </a:cubicBezTo>
                <a:cubicBezTo>
                  <a:pt x="6928422" y="2587347"/>
                  <a:pt x="6861188" y="2497240"/>
                  <a:pt x="6792659" y="2428837"/>
                </a:cubicBezTo>
                <a:cubicBezTo>
                  <a:pt x="6456819" y="2065923"/>
                  <a:pt x="6516003" y="1823707"/>
                  <a:pt x="6202109" y="1362037"/>
                </a:cubicBezTo>
                <a:cubicBezTo>
                  <a:pt x="6022250" y="1110957"/>
                  <a:pt x="6266371" y="1054646"/>
                  <a:pt x="6399085" y="1193558"/>
                </a:cubicBezTo>
                <a:cubicBezTo>
                  <a:pt x="6498348" y="1313040"/>
                  <a:pt x="6663449" y="1421549"/>
                  <a:pt x="6821234" y="1676362"/>
                </a:cubicBezTo>
                <a:lnTo>
                  <a:pt x="6764084" y="209512"/>
                </a:lnTo>
                <a:cubicBezTo>
                  <a:pt x="6761657" y="143775"/>
                  <a:pt x="6755526" y="-4334"/>
                  <a:pt x="6897462" y="823"/>
                </a:cubicBezTo>
                <a:cubicBezTo>
                  <a:pt x="7015933" y="-13913"/>
                  <a:pt x="7043052" y="173051"/>
                  <a:pt x="7040309" y="244542"/>
                </a:cubicBezTo>
                <a:lnTo>
                  <a:pt x="7106984" y="1190587"/>
                </a:lnTo>
                <a:cubicBezTo>
                  <a:pt x="7089433" y="1055980"/>
                  <a:pt x="7135468" y="764705"/>
                  <a:pt x="7293443" y="764705"/>
                </a:cubicBezTo>
                <a:cubicBezTo>
                  <a:pt x="7480678" y="772020"/>
                  <a:pt x="7461086" y="1044891"/>
                  <a:pt x="7462304" y="1194244"/>
                </a:cubicBezTo>
                <a:cubicBezTo>
                  <a:pt x="7475093" y="1006829"/>
                  <a:pt x="7506945" y="800064"/>
                  <a:pt x="7648232" y="804940"/>
                </a:cubicBezTo>
                <a:cubicBezTo>
                  <a:pt x="7815124" y="802501"/>
                  <a:pt x="7819301" y="1019291"/>
                  <a:pt x="7823569" y="1219848"/>
                </a:cubicBezTo>
                <a:cubicBezTo>
                  <a:pt x="7821639" y="1061086"/>
                  <a:pt x="7821891" y="879921"/>
                  <a:pt x="7977415" y="881750"/>
                </a:cubicBezTo>
                <a:cubicBezTo>
                  <a:pt x="8089047" y="890893"/>
                  <a:pt x="8099654" y="1027100"/>
                  <a:pt x="8123949" y="1208875"/>
                </a:cubicBezTo>
                <a:cubicBezTo>
                  <a:pt x="8150518" y="1515809"/>
                  <a:pt x="8144167" y="1665465"/>
                  <a:pt x="8115872" y="1987029"/>
                </a:cubicBezTo>
                <a:cubicBezTo>
                  <a:pt x="8095107" y="2189759"/>
                  <a:pt x="8042097" y="2244511"/>
                  <a:pt x="7999361" y="2359421"/>
                </a:cubicBezTo>
                <a:cubicBezTo>
                  <a:pt x="7927365" y="2467015"/>
                  <a:pt x="7912762" y="2508210"/>
                  <a:pt x="7932270" y="2718331"/>
                </a:cubicBezTo>
                <a:lnTo>
                  <a:pt x="8920705" y="2717421"/>
                </a:lnTo>
              </a:path>
            </a:pathLst>
          </a:custGeom>
          <a:solidFill>
            <a:schemeClr val="bg1"/>
          </a:solidFill>
          <a:ln w="508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3" name="Rectangle 2">
            <a:extLst>
              <a:ext uri="{FF2B5EF4-FFF2-40B4-BE49-F238E27FC236}">
                <a16:creationId xmlns:a16="http://schemas.microsoft.com/office/drawing/2014/main" id="{C32DAA0B-3D0A-47B8-9521-4142FD471CB4}"/>
              </a:ext>
            </a:extLst>
          </p:cNvPr>
          <p:cNvSpPr/>
          <p:nvPr/>
        </p:nvSpPr>
        <p:spPr>
          <a:xfrm>
            <a:off x="1110479" y="1383055"/>
            <a:ext cx="7268826" cy="1754326"/>
          </a:xfrm>
          <a:prstGeom prst="rect">
            <a:avLst/>
          </a:prstGeom>
        </p:spPr>
        <p:txBody>
          <a:bodyPr wrap="square">
            <a:spAutoFit/>
          </a:bodyPr>
          <a:lstStyle/>
          <a:p>
            <a:r>
              <a:rPr lang="fr-FR" b="0" i="0" dirty="0">
                <a:solidFill>
                  <a:srgbClr val="374151"/>
                </a:solidFill>
                <a:effectLst/>
                <a:latin typeface="Söhne"/>
              </a:rPr>
              <a:t>Oracle Data Guard est une solution essentielle pour les entreprises qui nécessitent une haute disponibilité, une reprise après sinistre et une protection des données dans leurs bases de données Oracle. Elle offre une tranquillité d'esprit en assurant la continuité des opérations et en minimisant les temps d'arrêt, ce qui contribue à la fiabilité et à la robustesse du système.</a:t>
            </a:r>
            <a:endParaRPr lang="fr-FR"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10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9">
            <a:extLst>
              <a:ext uri="{FF2B5EF4-FFF2-40B4-BE49-F238E27FC236}">
                <a16:creationId xmlns:a16="http://schemas.microsoft.com/office/drawing/2014/main" id="{A941BA51-7FD5-42B2-94C9-6FD3C1D5F580}"/>
              </a:ext>
            </a:extLst>
          </p:cNvPr>
          <p:cNvSpPr/>
          <p:nvPr/>
        </p:nvSpPr>
        <p:spPr>
          <a:xfrm>
            <a:off x="71022" y="440444"/>
            <a:ext cx="12192000" cy="93731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D8738A82-8461-4347-93B1-07BF792F19AA}"/>
              </a:ext>
            </a:extLst>
          </p:cNvPr>
          <p:cNvSpPr/>
          <p:nvPr/>
        </p:nvSpPr>
        <p:spPr>
          <a:xfrm>
            <a:off x="1282372" y="582628"/>
            <a:ext cx="9424098" cy="591151"/>
          </a:xfrm>
          <a:prstGeom prst="rect">
            <a:avLst/>
          </a:prstGeom>
          <a:ln w="19050">
            <a:solidFill>
              <a:srgbClr val="00B05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dirty="0">
                <a:solidFill>
                  <a:schemeClr val="tx1"/>
                </a:solidFill>
              </a:rPr>
              <a:t>Plan</a:t>
            </a:r>
          </a:p>
        </p:txBody>
      </p:sp>
      <p:grpSp>
        <p:nvGrpSpPr>
          <p:cNvPr id="36" name="그룹 2">
            <a:extLst>
              <a:ext uri="{FF2B5EF4-FFF2-40B4-BE49-F238E27FC236}">
                <a16:creationId xmlns:a16="http://schemas.microsoft.com/office/drawing/2014/main" id="{67D039B2-1729-4417-8BF3-6BE96F0AE4E3}"/>
              </a:ext>
            </a:extLst>
          </p:cNvPr>
          <p:cNvGrpSpPr/>
          <p:nvPr/>
        </p:nvGrpSpPr>
        <p:grpSpPr>
          <a:xfrm>
            <a:off x="555268" y="2024838"/>
            <a:ext cx="2880391" cy="4527006"/>
            <a:chOff x="6984636" y="2279234"/>
            <a:chExt cx="1787678" cy="2978380"/>
          </a:xfrm>
        </p:grpSpPr>
        <p:sp>
          <p:nvSpPr>
            <p:cNvPr id="37" name="Freeform: Shape 4">
              <a:extLst>
                <a:ext uri="{FF2B5EF4-FFF2-40B4-BE49-F238E27FC236}">
                  <a16:creationId xmlns:a16="http://schemas.microsoft.com/office/drawing/2014/main" id="{411DA7C0-6BC1-4972-940E-08E1E484D6C0}"/>
                </a:ext>
              </a:extLst>
            </p:cNvPr>
            <p:cNvSpPr/>
            <p:nvPr/>
          </p:nvSpPr>
          <p:spPr>
            <a:xfrm>
              <a:off x="6984636" y="2279234"/>
              <a:ext cx="1787678" cy="2978380"/>
            </a:xfrm>
            <a:custGeom>
              <a:avLst/>
              <a:gdLst>
                <a:gd name="connsiteX0" fmla="*/ 3448241 w 3530701"/>
                <a:gd name="connsiteY0" fmla="*/ 5499411 h 5882364"/>
                <a:gd name="connsiteX1" fmla="*/ 446663 w 3530701"/>
                <a:gd name="connsiteY1" fmla="*/ 5877357 h 5882364"/>
                <a:gd name="connsiteX2" fmla="*/ 226768 w 3530701"/>
                <a:gd name="connsiteY2" fmla="*/ 5746794 h 5882364"/>
                <a:gd name="connsiteX3" fmla="*/ 0 w 3530701"/>
                <a:gd name="connsiteY3" fmla="*/ 287331 h 5882364"/>
                <a:gd name="connsiteX4" fmla="*/ 219896 w 3530701"/>
                <a:gd name="connsiteY4" fmla="*/ 101794 h 5882364"/>
                <a:gd name="connsiteX5" fmla="*/ 3164782 w 3530701"/>
                <a:gd name="connsiteY5" fmla="*/ 24 h 5882364"/>
                <a:gd name="connsiteX6" fmla="*/ 3331422 w 3530701"/>
                <a:gd name="connsiteY6" fmla="*/ 129350 h 5882364"/>
                <a:gd name="connsiteX7" fmla="*/ 3530702 w 3530701"/>
                <a:gd name="connsiteY7" fmla="*/ 5417019 h 5882364"/>
                <a:gd name="connsiteX8" fmla="*/ 3448241 w 3530701"/>
                <a:gd name="connsiteY8" fmla="*/ 5499411 h 588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01" h="5882364">
                  <a:moveTo>
                    <a:pt x="3448241" y="5499411"/>
                  </a:moveTo>
                  <a:lnTo>
                    <a:pt x="446663" y="5877357"/>
                  </a:lnTo>
                  <a:cubicBezTo>
                    <a:pt x="291706" y="5904020"/>
                    <a:pt x="224706" y="5818948"/>
                    <a:pt x="226768" y="5746794"/>
                  </a:cubicBezTo>
                  <a:lnTo>
                    <a:pt x="0" y="287331"/>
                  </a:lnTo>
                  <a:cubicBezTo>
                    <a:pt x="6734" y="225485"/>
                    <a:pt x="0" y="108666"/>
                    <a:pt x="219896" y="101794"/>
                  </a:cubicBezTo>
                  <a:lnTo>
                    <a:pt x="3164782" y="24"/>
                  </a:lnTo>
                  <a:cubicBezTo>
                    <a:pt x="3270606" y="-1282"/>
                    <a:pt x="3328192" y="51836"/>
                    <a:pt x="3331422" y="129350"/>
                  </a:cubicBezTo>
                  <a:lnTo>
                    <a:pt x="3530702" y="5417019"/>
                  </a:lnTo>
                  <a:cubicBezTo>
                    <a:pt x="3530702" y="5462304"/>
                    <a:pt x="3493595" y="5499411"/>
                    <a:pt x="3448241" y="5499411"/>
                  </a:cubicBezTo>
                  <a:close/>
                </a:path>
              </a:pathLst>
            </a:custGeom>
            <a:solidFill>
              <a:srgbClr val="2F6781"/>
            </a:solidFill>
            <a:ln w="6868" cap="flat">
              <a:noFill/>
              <a:prstDash val="solid"/>
              <a:miter/>
            </a:ln>
          </p:spPr>
          <p:txBody>
            <a:bodyPr rtlCol="0" anchor="ctr"/>
            <a:lstStyle/>
            <a:p>
              <a:endParaRPr lang="en-US"/>
            </a:p>
          </p:txBody>
        </p:sp>
        <p:sp>
          <p:nvSpPr>
            <p:cNvPr id="38" name="Freeform: Shape 6">
              <a:extLst>
                <a:ext uri="{FF2B5EF4-FFF2-40B4-BE49-F238E27FC236}">
                  <a16:creationId xmlns:a16="http://schemas.microsoft.com/office/drawing/2014/main" id="{0B3E3E07-090D-4AF6-80D9-68974C89BCF6}"/>
                </a:ext>
              </a:extLst>
            </p:cNvPr>
            <p:cNvSpPr/>
            <p:nvPr/>
          </p:nvSpPr>
          <p:spPr>
            <a:xfrm>
              <a:off x="7081123" y="2456746"/>
              <a:ext cx="1651560" cy="2554216"/>
            </a:xfrm>
            <a:custGeom>
              <a:avLst/>
              <a:gdLst>
                <a:gd name="connsiteX0" fmla="*/ 3261731 w 3261866"/>
                <a:gd name="connsiteY0" fmla="*/ 4644435 h 5044631"/>
                <a:gd name="connsiteX1" fmla="*/ 3233763 w 3261866"/>
                <a:gd name="connsiteY1" fmla="*/ 4678794 h 5044631"/>
                <a:gd name="connsiteX2" fmla="*/ 246616 w 3261866"/>
                <a:gd name="connsiteY2" fmla="*/ 5041416 h 5044631"/>
                <a:gd name="connsiteX3" fmla="*/ 200506 w 3261866"/>
                <a:gd name="connsiteY3" fmla="*/ 5004584 h 5044631"/>
                <a:gd name="connsiteX4" fmla="*/ 126 w 3261866"/>
                <a:gd name="connsiteY4" fmla="*/ 161172 h 5044631"/>
                <a:gd name="connsiteX5" fmla="*/ 32836 w 3261866"/>
                <a:gd name="connsiteY5" fmla="*/ 126195 h 5044631"/>
                <a:gd name="connsiteX6" fmla="*/ 3060870 w 3261866"/>
                <a:gd name="connsiteY6" fmla="*/ 99 h 5044631"/>
                <a:gd name="connsiteX7" fmla="*/ 3086845 w 3261866"/>
                <a:gd name="connsiteY7" fmla="*/ 23325 h 5044631"/>
                <a:gd name="connsiteX8" fmla="*/ 3261731 w 3261866"/>
                <a:gd name="connsiteY8" fmla="*/ 4644435 h 504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866" h="5044631">
                  <a:moveTo>
                    <a:pt x="3261731" y="4644435"/>
                  </a:moveTo>
                  <a:cubicBezTo>
                    <a:pt x="3262968" y="4668486"/>
                    <a:pt x="3255959" y="4675702"/>
                    <a:pt x="3233763" y="4678794"/>
                  </a:cubicBezTo>
                  <a:cubicBezTo>
                    <a:pt x="2951884" y="4717826"/>
                    <a:pt x="400405" y="5019152"/>
                    <a:pt x="246616" y="5041416"/>
                  </a:cubicBezTo>
                  <a:cubicBezTo>
                    <a:pt x="201881" y="5047876"/>
                    <a:pt x="202293" y="5048563"/>
                    <a:pt x="200506" y="5004584"/>
                  </a:cubicBezTo>
                  <a:cubicBezTo>
                    <a:pt x="178448" y="4479032"/>
                    <a:pt x="15450" y="514243"/>
                    <a:pt x="126" y="161172"/>
                  </a:cubicBezTo>
                  <a:cubicBezTo>
                    <a:pt x="-1111" y="133411"/>
                    <a:pt x="6517" y="127226"/>
                    <a:pt x="32836" y="126195"/>
                  </a:cubicBezTo>
                  <a:cubicBezTo>
                    <a:pt x="367833" y="113139"/>
                    <a:pt x="2803729" y="11437"/>
                    <a:pt x="3060870" y="99"/>
                  </a:cubicBezTo>
                  <a:cubicBezTo>
                    <a:pt x="3080248" y="-726"/>
                    <a:pt x="3086089" y="3328"/>
                    <a:pt x="3086845" y="23325"/>
                  </a:cubicBezTo>
                  <a:cubicBezTo>
                    <a:pt x="3097702" y="304448"/>
                    <a:pt x="3254722" y="4509681"/>
                    <a:pt x="3261731" y="4644435"/>
                  </a:cubicBezTo>
                  <a:close/>
                </a:path>
              </a:pathLst>
            </a:custGeom>
            <a:solidFill>
              <a:schemeClr val="accent2">
                <a:lumMod val="20000"/>
                <a:lumOff val="80000"/>
              </a:schemeClr>
            </a:solidFill>
            <a:ln w="6868" cap="flat">
              <a:noFill/>
              <a:prstDash val="solid"/>
              <a:miter/>
            </a:ln>
          </p:spPr>
          <p:txBody>
            <a:bodyPr rtlCol="0" anchor="ctr"/>
            <a:lstStyle/>
            <a:p>
              <a:endParaRPr lang="en-US"/>
            </a:p>
          </p:txBody>
        </p:sp>
        <p:sp>
          <p:nvSpPr>
            <p:cNvPr id="39" name="자유형: 도형 136">
              <a:extLst>
                <a:ext uri="{FF2B5EF4-FFF2-40B4-BE49-F238E27FC236}">
                  <a16:creationId xmlns:a16="http://schemas.microsoft.com/office/drawing/2014/main" id="{BEDF295F-2073-49F5-938A-04EBE819A1E8}"/>
                </a:ext>
              </a:extLst>
            </p:cNvPr>
            <p:cNvSpPr/>
            <p:nvPr/>
          </p:nvSpPr>
          <p:spPr>
            <a:xfrm>
              <a:off x="7435904" y="3142827"/>
              <a:ext cx="1043179" cy="1052098"/>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lumMod val="60000"/>
                <a:lumOff val="40000"/>
              </a:schemeClr>
            </a:solidFill>
            <a:ln w="7691" cap="flat">
              <a:noFill/>
              <a:prstDash val="solid"/>
              <a:miter/>
            </a:ln>
          </p:spPr>
          <p:txBody>
            <a:bodyPr rtlCol="0" anchor="ctr"/>
            <a:lstStyle/>
            <a:p>
              <a:endParaRPr lang="ko-KR" altLang="en-US"/>
            </a:p>
          </p:txBody>
        </p:sp>
      </p:grpSp>
      <p:sp>
        <p:nvSpPr>
          <p:cNvPr id="35" name="Rectangle 34">
            <a:extLst>
              <a:ext uri="{FF2B5EF4-FFF2-40B4-BE49-F238E27FC236}">
                <a16:creationId xmlns:a16="http://schemas.microsoft.com/office/drawing/2014/main" id="{164BB81C-AF28-4DC0-AC33-2E6673E2F63E}"/>
              </a:ext>
            </a:extLst>
          </p:cNvPr>
          <p:cNvSpPr/>
          <p:nvPr/>
        </p:nvSpPr>
        <p:spPr>
          <a:xfrm>
            <a:off x="3817396" y="1684718"/>
            <a:ext cx="7270813" cy="501792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514350" indent="-514350">
              <a:buFont typeface="+mj-lt"/>
              <a:buAutoNum type="arabicPeriod"/>
            </a:pPr>
            <a:r>
              <a:rPr lang="fr-FR" sz="2800" dirty="0">
                <a:latin typeface="Calibri" panose="020F0502020204030204" pitchFamily="34" charset="0"/>
                <a:ea typeface="Calibri" panose="020F0502020204030204" pitchFamily="34" charset="0"/>
                <a:cs typeface="Calibri" panose="020F0502020204030204" pitchFamily="34" charset="0"/>
              </a:rPr>
              <a:t>Introduction</a:t>
            </a:r>
          </a:p>
          <a:p>
            <a:pPr marL="514350" indent="-514350">
              <a:buFont typeface="+mj-lt"/>
              <a:buAutoNum type="arabicPeriod"/>
            </a:pPr>
            <a:r>
              <a:rPr lang="fr-FR" sz="2800" dirty="0">
                <a:latin typeface="Calibri" panose="020F0502020204030204" pitchFamily="34" charset="0"/>
                <a:ea typeface="Calibri" panose="020F0502020204030204" pitchFamily="34" charset="0"/>
                <a:cs typeface="Calibri" panose="020F0502020204030204" pitchFamily="34" charset="0"/>
              </a:rPr>
              <a:t>Quelques concept clé de Data Guard</a:t>
            </a:r>
          </a:p>
          <a:p>
            <a:pPr marL="514350" indent="-514350">
              <a:buFont typeface="+mj-lt"/>
              <a:buAutoNum type="arabicPeriod"/>
            </a:pPr>
            <a:r>
              <a:rPr lang="fr-FR" sz="2800" dirty="0">
                <a:latin typeface="Calibri" panose="020F0502020204030204" pitchFamily="34" charset="0"/>
                <a:ea typeface="Calibri" panose="020F0502020204030204" pitchFamily="34" charset="0"/>
                <a:cs typeface="Calibri" panose="020F0502020204030204" pitchFamily="34" charset="0"/>
              </a:rPr>
              <a:t>Les principaux Objectif de Data Guard</a:t>
            </a:r>
          </a:p>
          <a:p>
            <a:pPr marL="514350" indent="-514350">
              <a:buFont typeface="+mj-lt"/>
              <a:buAutoNum type="arabicPeriod"/>
            </a:pPr>
            <a:r>
              <a:rPr lang="fr-FR" sz="2800" dirty="0">
                <a:latin typeface="Calibri" panose="020F0502020204030204" pitchFamily="34" charset="0"/>
                <a:ea typeface="Calibri" panose="020F0502020204030204" pitchFamily="34" charset="0"/>
                <a:cs typeface="Calibri" panose="020F0502020204030204" pitchFamily="34" charset="0"/>
              </a:rPr>
              <a:t>Configuration de Data Guard</a:t>
            </a:r>
          </a:p>
          <a:p>
            <a:pPr marL="514350" indent="-514350">
              <a:buFont typeface="+mj-lt"/>
              <a:buAutoNum type="arabicPeriod"/>
            </a:pPr>
            <a:r>
              <a:rPr lang="fr-FR" sz="2800" dirty="0">
                <a:latin typeface="Calibri" panose="020F0502020204030204" pitchFamily="34" charset="0"/>
                <a:ea typeface="Calibri" panose="020F0502020204030204" pitchFamily="34" charset="0"/>
                <a:cs typeface="Calibri" panose="020F0502020204030204" pitchFamily="34" charset="0"/>
              </a:rPr>
              <a:t>Implémentation</a:t>
            </a:r>
          </a:p>
          <a:p>
            <a:pPr marL="514350" indent="-514350">
              <a:buFont typeface="+mj-lt"/>
              <a:buAutoNum type="arabicPeriod"/>
            </a:pPr>
            <a:r>
              <a:rPr lang="fr-FR" sz="2800" dirty="0">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234562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pPr marL="514350" indent="-514350">
              <a:buFont typeface="+mj-lt"/>
              <a:buAutoNum type="arabicPeriod"/>
            </a:pPr>
            <a:r>
              <a:rPr lang="fr-FR" sz="4000" dirty="0">
                <a:highlight>
                  <a:srgbClr val="008080"/>
                </a:highlight>
                <a:latin typeface="Calibri" panose="020F0502020204030204" pitchFamily="34" charset="0"/>
                <a:ea typeface="Calibri" panose="020F0502020204030204" pitchFamily="34" charset="0"/>
                <a:cs typeface="Calibri" panose="020F0502020204030204" pitchFamily="34" charset="0"/>
              </a:rPr>
              <a:t>Introduction </a:t>
            </a:r>
          </a:p>
        </p:txBody>
      </p:sp>
      <p:grpSp>
        <p:nvGrpSpPr>
          <p:cNvPr id="3" name="Group 2">
            <a:extLst>
              <a:ext uri="{FF2B5EF4-FFF2-40B4-BE49-F238E27FC236}">
                <a16:creationId xmlns:a16="http://schemas.microsoft.com/office/drawing/2014/main" id="{0CA5A4EB-8461-4545-99A4-D2A1983D62EE}"/>
              </a:ext>
            </a:extLst>
          </p:cNvPr>
          <p:cNvGrpSpPr/>
          <p:nvPr/>
        </p:nvGrpSpPr>
        <p:grpSpPr>
          <a:xfrm flipV="1">
            <a:off x="1199948" y="1071419"/>
            <a:ext cx="10381304" cy="371649"/>
            <a:chOff x="1763688" y="3097535"/>
            <a:chExt cx="6840760" cy="371649"/>
          </a:xfrm>
        </p:grpSpPr>
        <p:sp>
          <p:nvSpPr>
            <p:cNvPr id="4" name="Rectangle 3">
              <a:extLst>
                <a:ext uri="{FF2B5EF4-FFF2-40B4-BE49-F238E27FC236}">
                  <a16:creationId xmlns:a16="http://schemas.microsoft.com/office/drawing/2014/main" id="{5B186579-5A64-48BF-9AF4-12CE72E050DC}"/>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5" name="Rectangle 3">
              <a:extLst>
                <a:ext uri="{FF2B5EF4-FFF2-40B4-BE49-F238E27FC236}">
                  <a16:creationId xmlns:a16="http://schemas.microsoft.com/office/drawing/2014/main" id="{5E8C666F-5626-403E-A9BC-F2A22121AC34}"/>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3">
              <a:extLst>
                <a:ext uri="{FF2B5EF4-FFF2-40B4-BE49-F238E27FC236}">
                  <a16:creationId xmlns:a16="http://schemas.microsoft.com/office/drawing/2014/main" id="{4C277913-E364-4118-BE07-6B4C1B389A2C}"/>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3">
              <a:extLst>
                <a:ext uri="{FF2B5EF4-FFF2-40B4-BE49-F238E27FC236}">
                  <a16:creationId xmlns:a16="http://schemas.microsoft.com/office/drawing/2014/main" id="{3586E300-D9A6-41D1-9871-FB0BB9EB7979}"/>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53CEB40D-E4F6-47B2-8370-E8615598B6E2}"/>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3" name="직사각형 113">
            <a:extLst>
              <a:ext uri="{FF2B5EF4-FFF2-40B4-BE49-F238E27FC236}">
                <a16:creationId xmlns:a16="http://schemas.microsoft.com/office/drawing/2014/main" id="{B9572BFD-3A4D-4BBB-9549-EEF1FF856DD6}"/>
              </a:ext>
            </a:extLst>
          </p:cNvPr>
          <p:cNvSpPr>
            <a:spLocks noChangeArrowheads="1"/>
          </p:cNvSpPr>
          <p:nvPr/>
        </p:nvSpPr>
        <p:spPr bwMode="auto">
          <a:xfrm>
            <a:off x="3283753"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2020</a:t>
            </a:r>
            <a:endParaRPr lang="ko-KR" altLang="en-US" sz="2400" b="1" spc="600" dirty="0">
              <a:solidFill>
                <a:schemeClr val="bg1"/>
              </a:solidFill>
            </a:endParaRPr>
          </a:p>
        </p:txBody>
      </p:sp>
      <p:sp>
        <p:nvSpPr>
          <p:cNvPr id="18" name="직사각형 113">
            <a:extLst>
              <a:ext uri="{FF2B5EF4-FFF2-40B4-BE49-F238E27FC236}">
                <a16:creationId xmlns:a16="http://schemas.microsoft.com/office/drawing/2014/main" id="{372926A3-7A38-4567-8B3F-2CDD632657E5}"/>
              </a:ext>
            </a:extLst>
          </p:cNvPr>
          <p:cNvSpPr>
            <a:spLocks noChangeArrowheads="1"/>
          </p:cNvSpPr>
          <p:nvPr/>
        </p:nvSpPr>
        <p:spPr bwMode="auto">
          <a:xfrm>
            <a:off x="1199948"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2019</a:t>
            </a:r>
            <a:endParaRPr lang="ko-KR" altLang="en-US" sz="2400" b="1" spc="600" dirty="0">
              <a:solidFill>
                <a:schemeClr val="bg1"/>
              </a:solidFill>
            </a:endParaRPr>
          </a:p>
        </p:txBody>
      </p:sp>
      <p:sp>
        <p:nvSpPr>
          <p:cNvPr id="23" name="직사각형 113">
            <a:extLst>
              <a:ext uri="{FF2B5EF4-FFF2-40B4-BE49-F238E27FC236}">
                <a16:creationId xmlns:a16="http://schemas.microsoft.com/office/drawing/2014/main" id="{5AB44413-28F4-4A79-8F6C-0376B5187EA8}"/>
              </a:ext>
            </a:extLst>
          </p:cNvPr>
          <p:cNvSpPr>
            <a:spLocks noChangeArrowheads="1"/>
          </p:cNvSpPr>
          <p:nvPr/>
        </p:nvSpPr>
        <p:spPr bwMode="auto">
          <a:xfrm>
            <a:off x="5360014"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2021</a:t>
            </a:r>
            <a:endParaRPr lang="ko-KR" altLang="en-US" sz="2400" b="1" spc="600" dirty="0">
              <a:solidFill>
                <a:schemeClr val="bg1"/>
              </a:solidFill>
            </a:endParaRPr>
          </a:p>
        </p:txBody>
      </p:sp>
      <p:sp>
        <p:nvSpPr>
          <p:cNvPr id="28" name="직사각형 113">
            <a:extLst>
              <a:ext uri="{FF2B5EF4-FFF2-40B4-BE49-F238E27FC236}">
                <a16:creationId xmlns:a16="http://schemas.microsoft.com/office/drawing/2014/main" id="{70BB77FF-D9F8-44AC-90E9-F65DB4C92ECB}"/>
              </a:ext>
            </a:extLst>
          </p:cNvPr>
          <p:cNvSpPr>
            <a:spLocks noChangeArrowheads="1"/>
          </p:cNvSpPr>
          <p:nvPr/>
        </p:nvSpPr>
        <p:spPr bwMode="auto">
          <a:xfrm>
            <a:off x="9520080"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2023</a:t>
            </a:r>
            <a:endParaRPr lang="ko-KR" altLang="en-US" sz="2400" b="1" spc="600" dirty="0">
              <a:solidFill>
                <a:schemeClr val="bg1"/>
              </a:solidFill>
            </a:endParaRPr>
          </a:p>
        </p:txBody>
      </p:sp>
      <p:sp>
        <p:nvSpPr>
          <p:cNvPr id="33" name="직사각형 113">
            <a:extLst>
              <a:ext uri="{FF2B5EF4-FFF2-40B4-BE49-F238E27FC236}">
                <a16:creationId xmlns:a16="http://schemas.microsoft.com/office/drawing/2014/main" id="{4DD5815A-0B15-4097-8DC9-E74E745C19E0}"/>
              </a:ext>
            </a:extLst>
          </p:cNvPr>
          <p:cNvSpPr>
            <a:spLocks noChangeArrowheads="1"/>
          </p:cNvSpPr>
          <p:nvPr/>
        </p:nvSpPr>
        <p:spPr bwMode="auto">
          <a:xfrm>
            <a:off x="7436274"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2022</a:t>
            </a:r>
            <a:endParaRPr lang="ko-KR" altLang="en-US" sz="2400" b="1" spc="600" dirty="0">
              <a:solidFill>
                <a:schemeClr val="bg1"/>
              </a:solidFill>
            </a:endParaRPr>
          </a:p>
        </p:txBody>
      </p:sp>
      <p:sp>
        <p:nvSpPr>
          <p:cNvPr id="54" name="Rectangle 53">
            <a:extLst>
              <a:ext uri="{FF2B5EF4-FFF2-40B4-BE49-F238E27FC236}">
                <a16:creationId xmlns:a16="http://schemas.microsoft.com/office/drawing/2014/main" id="{57939D1C-831C-48F4-AC70-17F901EF8689}"/>
              </a:ext>
            </a:extLst>
          </p:cNvPr>
          <p:cNvSpPr/>
          <p:nvPr/>
        </p:nvSpPr>
        <p:spPr>
          <a:xfrm>
            <a:off x="1535838" y="1885641"/>
            <a:ext cx="9349680" cy="3693319"/>
          </a:xfrm>
          <a:prstGeom prst="rect">
            <a:avLst/>
          </a:prstGeom>
        </p:spPr>
        <p:txBody>
          <a:bodyPr wrap="square">
            <a:spAutoFit/>
          </a:bodyPr>
          <a:lstStyle/>
          <a:p>
            <a:endParaRPr lang="fr-FR" dirty="0"/>
          </a:p>
          <a:p>
            <a:r>
              <a:rPr lang="fr-FR" sz="1600" b="0" i="0" dirty="0">
                <a:solidFill>
                  <a:srgbClr val="374151"/>
                </a:solidFill>
                <a:effectLst/>
                <a:latin typeface="Söhne"/>
              </a:rPr>
              <a:t>Oracle Data Guard est une solution de haute disponibilité et de reprise après sinistre pour les bases de données Oracle. Il permet de créer et de maintenir une ou plusieurs copies de secours d'une base de données Oracle, appelées bases de données auxiliaires, afin d'assurer la continuité des opérations en cas de panne ou de perte de données.</a:t>
            </a:r>
            <a:r>
              <a:rPr kumimoji="0" lang="fr-FR" altLang="fr-FR" sz="1600" b="0" i="0" u="none" strike="noStrike" cap="none" normalizeH="0" baseline="0" dirty="0">
                <a:ln>
                  <a:noFill/>
                </a:ln>
                <a:solidFill>
                  <a:srgbClr val="202124"/>
                </a:solidFill>
                <a:effectLst/>
                <a:latin typeface="inherit"/>
              </a:rPr>
              <a:t> Oracle Data Guard peut être utilisé avec des techniques traditionnelles de sauvegarde, de restauration et de cluster pour fournir un haut niveau de protection et disponibilité des données. </a:t>
            </a:r>
          </a:p>
          <a:p>
            <a:r>
              <a:rPr kumimoji="0" lang="fr-FR" altLang="fr-FR" sz="1600" b="0" i="0" u="none" strike="noStrike" cap="none" normalizeH="0" baseline="0" dirty="0">
                <a:ln>
                  <a:noFill/>
                </a:ln>
                <a:solidFill>
                  <a:srgbClr val="202124"/>
                </a:solidFill>
                <a:effectLst/>
                <a:latin typeface="inherit"/>
              </a:rPr>
              <a:t>Les services de transport Oracle Data Guard sont également utilisés par d'autres fonctionnalités Oracle telles qu'Oracle Stream et Oracle GoldenGate pour une transmission fiable et de refaire d'une base de données source à un ou plusieurs distants destinations. Avec Oracle Data Guard, les administrateurs peuvent éventuellement améliorer la base de données de production performances en déchargeant les opérations de sauvegarde et de création de rapports gourmandes en ressources vers systèmes de secours</a:t>
            </a:r>
            <a:r>
              <a:rPr kumimoji="0" lang="fr-FR" altLang="fr-FR" sz="500" b="0" i="0" u="none" strike="noStrike" cap="none" normalizeH="0" baseline="0" dirty="0">
                <a:ln>
                  <a:noFill/>
                </a:ln>
                <a:solidFill>
                  <a:schemeClr val="tx1"/>
                </a:solidFill>
                <a:effectLst/>
              </a:rPr>
              <a:t> </a:t>
            </a:r>
          </a:p>
          <a:p>
            <a:r>
              <a:rPr kumimoji="0" lang="fr-FR" altLang="fr-FR" sz="1200" b="0" i="0" u="none" strike="noStrike" cap="none" normalizeH="0" baseline="0" dirty="0">
                <a:ln>
                  <a:noFill/>
                </a:ln>
                <a:solidFill>
                  <a:schemeClr val="tx1"/>
                </a:solidFill>
                <a:effectLst/>
                <a:latin typeface="Arial" panose="020B0604020202020204" pitchFamily="34" charset="0"/>
              </a:rPr>
              <a:t> </a:t>
            </a:r>
          </a:p>
          <a:p>
            <a:endParaRPr kumimoji="0" lang="fr-FR" altLang="fr-FR" sz="1200" b="0" i="0" u="none" strike="noStrike" cap="none" normalizeH="0" baseline="0" dirty="0">
              <a:ln>
                <a:noFill/>
              </a:ln>
              <a:solidFill>
                <a:schemeClr val="tx1"/>
              </a:solidFill>
              <a:effectLst/>
              <a:latin typeface="Arial" panose="020B0604020202020204" pitchFamily="34" charset="0"/>
            </a:endParaRPr>
          </a:p>
          <a:p>
            <a:endParaRPr lang="fr-FR" sz="1600" b="0" i="0" dirty="0">
              <a:solidFill>
                <a:srgbClr val="374151"/>
              </a:solidFill>
              <a:effectLst/>
              <a:latin typeface="Söhne"/>
            </a:endParaRPr>
          </a:p>
          <a:p>
            <a:endParaRPr lang="fr-FR" sz="1600" dirty="0"/>
          </a:p>
        </p:txBody>
      </p:sp>
      <p:sp>
        <p:nvSpPr>
          <p:cNvPr id="10" name="Rectangle 2">
            <a:extLst>
              <a:ext uri="{FF2B5EF4-FFF2-40B4-BE49-F238E27FC236}">
                <a16:creationId xmlns:a16="http://schemas.microsoft.com/office/drawing/2014/main" id="{3F86C8FA-6DB5-5865-4135-1C57FE37AE4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64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fr-FR" sz="4000" dirty="0">
                <a:highlight>
                  <a:srgbClr val="008080"/>
                </a:highlight>
                <a:latin typeface="Calibri" panose="020F0502020204030204" pitchFamily="34" charset="0"/>
                <a:ea typeface="Calibri" panose="020F0502020204030204" pitchFamily="34" charset="0"/>
                <a:cs typeface="Calibri" panose="020F0502020204030204" pitchFamily="34" charset="0"/>
              </a:rPr>
              <a:t>Quelques concept clé de Data Guard</a:t>
            </a:r>
          </a:p>
        </p:txBody>
      </p:sp>
      <p:grpSp>
        <p:nvGrpSpPr>
          <p:cNvPr id="3" name="Group 2">
            <a:extLst>
              <a:ext uri="{FF2B5EF4-FFF2-40B4-BE49-F238E27FC236}">
                <a16:creationId xmlns:a16="http://schemas.microsoft.com/office/drawing/2014/main" id="{0CA5A4EB-8461-4545-99A4-D2A1983D62EE}"/>
              </a:ext>
            </a:extLst>
          </p:cNvPr>
          <p:cNvGrpSpPr/>
          <p:nvPr/>
        </p:nvGrpSpPr>
        <p:grpSpPr>
          <a:xfrm flipV="1">
            <a:off x="1199948" y="1071419"/>
            <a:ext cx="10381304" cy="371649"/>
            <a:chOff x="1763688" y="3097535"/>
            <a:chExt cx="6840760" cy="371649"/>
          </a:xfrm>
        </p:grpSpPr>
        <p:sp>
          <p:nvSpPr>
            <p:cNvPr id="4" name="Rectangle 3">
              <a:extLst>
                <a:ext uri="{FF2B5EF4-FFF2-40B4-BE49-F238E27FC236}">
                  <a16:creationId xmlns:a16="http://schemas.microsoft.com/office/drawing/2014/main" id="{5B186579-5A64-48BF-9AF4-12CE72E050DC}"/>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5" name="Rectangle 3">
              <a:extLst>
                <a:ext uri="{FF2B5EF4-FFF2-40B4-BE49-F238E27FC236}">
                  <a16:creationId xmlns:a16="http://schemas.microsoft.com/office/drawing/2014/main" id="{5E8C666F-5626-403E-A9BC-F2A22121AC34}"/>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3">
              <a:extLst>
                <a:ext uri="{FF2B5EF4-FFF2-40B4-BE49-F238E27FC236}">
                  <a16:creationId xmlns:a16="http://schemas.microsoft.com/office/drawing/2014/main" id="{4C277913-E364-4118-BE07-6B4C1B389A2C}"/>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3">
              <a:extLst>
                <a:ext uri="{FF2B5EF4-FFF2-40B4-BE49-F238E27FC236}">
                  <a16:creationId xmlns:a16="http://schemas.microsoft.com/office/drawing/2014/main" id="{3586E300-D9A6-41D1-9871-FB0BB9EB7979}"/>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53CEB40D-E4F6-47B2-8370-E8615598B6E2}"/>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3" name="직사각형 113">
            <a:extLst>
              <a:ext uri="{FF2B5EF4-FFF2-40B4-BE49-F238E27FC236}">
                <a16:creationId xmlns:a16="http://schemas.microsoft.com/office/drawing/2014/main" id="{B9572BFD-3A4D-4BBB-9549-EEF1FF856DD6}"/>
              </a:ext>
            </a:extLst>
          </p:cNvPr>
          <p:cNvSpPr>
            <a:spLocks noChangeArrowheads="1"/>
          </p:cNvSpPr>
          <p:nvPr/>
        </p:nvSpPr>
        <p:spPr bwMode="auto">
          <a:xfrm>
            <a:off x="3283753"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2020</a:t>
            </a:r>
            <a:endParaRPr lang="ko-KR" altLang="en-US" sz="2400" b="1" spc="600" dirty="0">
              <a:solidFill>
                <a:schemeClr val="bg1"/>
              </a:solidFill>
            </a:endParaRPr>
          </a:p>
        </p:txBody>
      </p:sp>
      <p:sp>
        <p:nvSpPr>
          <p:cNvPr id="18" name="직사각형 113">
            <a:extLst>
              <a:ext uri="{FF2B5EF4-FFF2-40B4-BE49-F238E27FC236}">
                <a16:creationId xmlns:a16="http://schemas.microsoft.com/office/drawing/2014/main" id="{372926A3-7A38-4567-8B3F-2CDD632657E5}"/>
              </a:ext>
            </a:extLst>
          </p:cNvPr>
          <p:cNvSpPr>
            <a:spLocks noChangeArrowheads="1"/>
          </p:cNvSpPr>
          <p:nvPr/>
        </p:nvSpPr>
        <p:spPr bwMode="auto">
          <a:xfrm>
            <a:off x="1199948"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2019</a:t>
            </a:r>
            <a:endParaRPr lang="ko-KR" altLang="en-US" sz="2400" b="1" spc="600" dirty="0">
              <a:solidFill>
                <a:schemeClr val="bg1"/>
              </a:solidFill>
            </a:endParaRPr>
          </a:p>
        </p:txBody>
      </p:sp>
      <p:sp>
        <p:nvSpPr>
          <p:cNvPr id="23" name="직사각형 113">
            <a:extLst>
              <a:ext uri="{FF2B5EF4-FFF2-40B4-BE49-F238E27FC236}">
                <a16:creationId xmlns:a16="http://schemas.microsoft.com/office/drawing/2014/main" id="{5AB44413-28F4-4A79-8F6C-0376B5187EA8}"/>
              </a:ext>
            </a:extLst>
          </p:cNvPr>
          <p:cNvSpPr>
            <a:spLocks noChangeArrowheads="1"/>
          </p:cNvSpPr>
          <p:nvPr/>
        </p:nvSpPr>
        <p:spPr bwMode="auto">
          <a:xfrm>
            <a:off x="5360014"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2021</a:t>
            </a:r>
            <a:endParaRPr lang="ko-KR" altLang="en-US" sz="2400" b="1" spc="600" dirty="0">
              <a:solidFill>
                <a:schemeClr val="bg1"/>
              </a:solidFill>
            </a:endParaRPr>
          </a:p>
        </p:txBody>
      </p:sp>
      <p:sp>
        <p:nvSpPr>
          <p:cNvPr id="28" name="직사각형 113">
            <a:extLst>
              <a:ext uri="{FF2B5EF4-FFF2-40B4-BE49-F238E27FC236}">
                <a16:creationId xmlns:a16="http://schemas.microsoft.com/office/drawing/2014/main" id="{70BB77FF-D9F8-44AC-90E9-F65DB4C92ECB}"/>
              </a:ext>
            </a:extLst>
          </p:cNvPr>
          <p:cNvSpPr>
            <a:spLocks noChangeArrowheads="1"/>
          </p:cNvSpPr>
          <p:nvPr/>
        </p:nvSpPr>
        <p:spPr bwMode="auto">
          <a:xfrm>
            <a:off x="9520080"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2023</a:t>
            </a:r>
            <a:endParaRPr lang="ko-KR" altLang="en-US" sz="2400" b="1" spc="600" dirty="0">
              <a:solidFill>
                <a:schemeClr val="bg1"/>
              </a:solidFill>
            </a:endParaRPr>
          </a:p>
        </p:txBody>
      </p:sp>
      <p:sp>
        <p:nvSpPr>
          <p:cNvPr id="54" name="Rectangle 53">
            <a:extLst>
              <a:ext uri="{FF2B5EF4-FFF2-40B4-BE49-F238E27FC236}">
                <a16:creationId xmlns:a16="http://schemas.microsoft.com/office/drawing/2014/main" id="{57939D1C-831C-48F4-AC70-17F901EF8689}"/>
              </a:ext>
            </a:extLst>
          </p:cNvPr>
          <p:cNvSpPr/>
          <p:nvPr/>
        </p:nvSpPr>
        <p:spPr>
          <a:xfrm>
            <a:off x="1495871" y="1443067"/>
            <a:ext cx="5487488" cy="5632311"/>
          </a:xfrm>
          <a:prstGeom prst="rect">
            <a:avLst/>
          </a:prstGeom>
        </p:spPr>
        <p:txBody>
          <a:bodyPr wrap="square">
            <a:spAutoFit/>
          </a:bodyPr>
          <a:lstStyle/>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Base de données principale (Primary Database) : C'est la base de données en cours d'utilisation, où les applications exécutent leurs opérations normales. Elle produit les journaux de transactions qui sont ensuite envoyés aux bases de données auxiliaires.</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Base de données auxiliaire (Standby Database) : Ce sont les copies de secours de la base de données principale. Elles sont mises à jour à l'aide des journaux de transactions envoyés par la base de données principale.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Redo Apply : C'est le processus de récupération qui applique les journaux de transactions reçus des bases de données principales sur les bases de données auxiliaires. Il permet de maintenir les bases de données auxiliaires à jour avec les modifications effectuées sur la base de données principale.</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16" name="Freeform: Shape 432">
            <a:extLst>
              <a:ext uri="{FF2B5EF4-FFF2-40B4-BE49-F238E27FC236}">
                <a16:creationId xmlns:a16="http://schemas.microsoft.com/office/drawing/2014/main" id="{A9E161DF-B807-41CA-A0CE-CF175EC0CC9C}"/>
              </a:ext>
            </a:extLst>
          </p:cNvPr>
          <p:cNvSpPr/>
          <p:nvPr/>
        </p:nvSpPr>
        <p:spPr>
          <a:xfrm rot="21444960" flipH="1">
            <a:off x="339646" y="1612481"/>
            <a:ext cx="1144490" cy="546320"/>
          </a:xfrm>
          <a:custGeom>
            <a:avLst/>
            <a:gdLst>
              <a:gd name="connsiteX0" fmla="*/ 392080 w 1245969"/>
              <a:gd name="connsiteY0" fmla="*/ 261457 h 610265"/>
              <a:gd name="connsiteX1" fmla="*/ 412132 w 1245969"/>
              <a:gd name="connsiteY1" fmla="*/ 369166 h 610265"/>
              <a:gd name="connsiteX2" fmla="*/ 494939 w 1245969"/>
              <a:gd name="connsiteY2" fmla="*/ 329061 h 610265"/>
              <a:gd name="connsiteX3" fmla="*/ 483659 w 1245969"/>
              <a:gd name="connsiteY3" fmla="*/ 269946 h 610265"/>
              <a:gd name="connsiteX4" fmla="*/ 392080 w 1245969"/>
              <a:gd name="connsiteY4" fmla="*/ 261457 h 610265"/>
              <a:gd name="connsiteX5" fmla="*/ 594081 w 1245969"/>
              <a:gd name="connsiteY5" fmla="*/ 195414 h 610265"/>
              <a:gd name="connsiteX6" fmla="*/ 508659 w 1245969"/>
              <a:gd name="connsiteY6" fmla="*/ 281353 h 610265"/>
              <a:gd name="connsiteX7" fmla="*/ 594345 w 1245969"/>
              <a:gd name="connsiteY7" fmla="*/ 366864 h 610265"/>
              <a:gd name="connsiteX8" fmla="*/ 680148 w 1245969"/>
              <a:gd name="connsiteY8" fmla="*/ 281324 h 610265"/>
              <a:gd name="connsiteX9" fmla="*/ 594081 w 1245969"/>
              <a:gd name="connsiteY9" fmla="*/ 195414 h 610265"/>
              <a:gd name="connsiteX10" fmla="*/ 581513 w 1245969"/>
              <a:gd name="connsiteY10" fmla="*/ 72599 h 610265"/>
              <a:gd name="connsiteX11" fmla="*/ 658924 w 1245969"/>
              <a:gd name="connsiteY11" fmla="*/ 72980 h 610265"/>
              <a:gd name="connsiteX12" fmla="*/ 818439 w 1245969"/>
              <a:gd name="connsiteY12" fmla="*/ 109104 h 610265"/>
              <a:gd name="connsiteX13" fmla="*/ 935028 w 1245969"/>
              <a:gd name="connsiteY13" fmla="*/ 168804 h 610265"/>
              <a:gd name="connsiteX14" fmla="*/ 1093968 w 1245969"/>
              <a:gd name="connsiteY14" fmla="*/ 302870 h 610265"/>
              <a:gd name="connsiteX15" fmla="*/ 1137420 w 1245969"/>
              <a:gd name="connsiteY15" fmla="*/ 358227 h 610265"/>
              <a:gd name="connsiteX16" fmla="*/ 1159776 w 1245969"/>
              <a:gd name="connsiteY16" fmla="*/ 415810 h 610265"/>
              <a:gd name="connsiteX17" fmla="*/ 1102252 w 1245969"/>
              <a:gd name="connsiteY17" fmla="*/ 479871 h 610265"/>
              <a:gd name="connsiteX18" fmla="*/ 1071749 w 1245969"/>
              <a:gd name="connsiteY18" fmla="*/ 464171 h 610265"/>
              <a:gd name="connsiteX19" fmla="*/ 1056028 w 1245969"/>
              <a:gd name="connsiteY19" fmla="*/ 448207 h 610265"/>
              <a:gd name="connsiteX20" fmla="*/ 1032950 w 1245969"/>
              <a:gd name="connsiteY20" fmla="*/ 448587 h 610265"/>
              <a:gd name="connsiteX21" fmla="*/ 1026803 w 1245969"/>
              <a:gd name="connsiteY21" fmla="*/ 456696 h 610265"/>
              <a:gd name="connsiteX22" fmla="*/ 1006691 w 1245969"/>
              <a:gd name="connsiteY22" fmla="*/ 478076 h 610265"/>
              <a:gd name="connsiteX23" fmla="*/ 880256 w 1245969"/>
              <a:gd name="connsiteY23" fmla="*/ 547134 h 610265"/>
              <a:gd name="connsiteX24" fmla="*/ 729484 w 1245969"/>
              <a:gd name="connsiteY24" fmla="*/ 594295 h 610265"/>
              <a:gd name="connsiteX25" fmla="*/ 648297 w 1245969"/>
              <a:gd name="connsiteY25" fmla="*/ 606395 h 610265"/>
              <a:gd name="connsiteX26" fmla="*/ 541251 w 1245969"/>
              <a:gd name="connsiteY26" fmla="*/ 609176 h 610265"/>
              <a:gd name="connsiteX27" fmla="*/ 407253 w 1245969"/>
              <a:gd name="connsiteY27" fmla="*/ 589445 h 610265"/>
              <a:gd name="connsiteX28" fmla="*/ 188068 w 1245969"/>
              <a:gd name="connsiteY28" fmla="*/ 497856 h 610265"/>
              <a:gd name="connsiteX29" fmla="*/ 59134 w 1245969"/>
              <a:gd name="connsiteY29" fmla="*/ 404822 h 610265"/>
              <a:gd name="connsiteX30" fmla="*/ 54724 w 1245969"/>
              <a:gd name="connsiteY30" fmla="*/ 400802 h 610265"/>
              <a:gd name="connsiteX31" fmla="*/ 57505 w 1245969"/>
              <a:gd name="connsiteY31" fmla="*/ 401729 h 610265"/>
              <a:gd name="connsiteX32" fmla="*/ 256208 w 1245969"/>
              <a:gd name="connsiteY32" fmla="*/ 515703 h 610265"/>
              <a:gd name="connsiteX33" fmla="*/ 436205 w 1245969"/>
              <a:gd name="connsiteY33" fmla="*/ 574896 h 610265"/>
              <a:gd name="connsiteX34" fmla="*/ 547877 w 1245969"/>
              <a:gd name="connsiteY34" fmla="*/ 590040 h 610265"/>
              <a:gd name="connsiteX35" fmla="*/ 652493 w 1245969"/>
              <a:gd name="connsiteY35" fmla="*/ 587776 h 610265"/>
              <a:gd name="connsiteX36" fmla="*/ 898094 w 1245969"/>
              <a:gd name="connsiteY36" fmla="*/ 503622 h 610265"/>
              <a:gd name="connsiteX37" fmla="*/ 1004935 w 1245969"/>
              <a:gd name="connsiteY37" fmla="*/ 421733 h 610265"/>
              <a:gd name="connsiteX38" fmla="*/ 1027808 w 1245969"/>
              <a:gd name="connsiteY38" fmla="*/ 358784 h 610265"/>
              <a:gd name="connsiteX39" fmla="*/ 1004154 w 1245969"/>
              <a:gd name="connsiteY39" fmla="*/ 304002 h 610265"/>
              <a:gd name="connsiteX40" fmla="*/ 920645 w 1245969"/>
              <a:gd name="connsiteY40" fmla="*/ 218336 h 610265"/>
              <a:gd name="connsiteX41" fmla="*/ 786081 w 1245969"/>
              <a:gd name="connsiteY41" fmla="*/ 138661 h 610265"/>
              <a:gd name="connsiteX42" fmla="*/ 783036 w 1245969"/>
              <a:gd name="connsiteY42" fmla="*/ 137646 h 610265"/>
              <a:gd name="connsiteX43" fmla="*/ 754767 w 1245969"/>
              <a:gd name="connsiteY43" fmla="*/ 452373 h 610265"/>
              <a:gd name="connsiteX44" fmla="*/ 446793 w 1245969"/>
              <a:gd name="connsiteY44" fmla="*/ 460775 h 610265"/>
              <a:gd name="connsiteX45" fmla="*/ 406756 w 1245969"/>
              <a:gd name="connsiteY45" fmla="*/ 140349 h 610265"/>
              <a:gd name="connsiteX46" fmla="*/ 400833 w 1245969"/>
              <a:gd name="connsiteY46" fmla="*/ 142106 h 610265"/>
              <a:gd name="connsiteX47" fmla="*/ 216532 w 1245969"/>
              <a:gd name="connsiteY47" fmla="*/ 227743 h 610265"/>
              <a:gd name="connsiteX48" fmla="*/ 41687 w 1245969"/>
              <a:gd name="connsiteY48" fmla="*/ 347621 h 610265"/>
              <a:gd name="connsiteX49" fmla="*/ 39813 w 1245969"/>
              <a:gd name="connsiteY49" fmla="*/ 348479 h 610265"/>
              <a:gd name="connsiteX50" fmla="*/ 42526 w 1245969"/>
              <a:gd name="connsiteY50" fmla="*/ 345181 h 610265"/>
              <a:gd name="connsiteX51" fmla="*/ 323080 w 1245969"/>
              <a:gd name="connsiteY51" fmla="*/ 142886 h 610265"/>
              <a:gd name="connsiteX52" fmla="*/ 481990 w 1245969"/>
              <a:gd name="connsiteY52" fmla="*/ 86592 h 610265"/>
              <a:gd name="connsiteX53" fmla="*/ 581513 w 1245969"/>
              <a:gd name="connsiteY53" fmla="*/ 72599 h 610265"/>
              <a:gd name="connsiteX54" fmla="*/ 673600 w 1245969"/>
              <a:gd name="connsiteY54" fmla="*/ 799 h 610265"/>
              <a:gd name="connsiteX55" fmla="*/ 839428 w 1245969"/>
              <a:gd name="connsiteY55" fmla="*/ 29147 h 610265"/>
              <a:gd name="connsiteX56" fmla="*/ 1010389 w 1245969"/>
              <a:gd name="connsiteY56" fmla="*/ 100332 h 610265"/>
              <a:gd name="connsiteX57" fmla="*/ 1212118 w 1245969"/>
              <a:gd name="connsiteY57" fmla="*/ 239052 h 610265"/>
              <a:gd name="connsiteX58" fmla="*/ 1233995 w 1245969"/>
              <a:gd name="connsiteY58" fmla="*/ 259661 h 610265"/>
              <a:gd name="connsiteX59" fmla="*/ 1245969 w 1245969"/>
              <a:gd name="connsiteY59" fmla="*/ 285891 h 610265"/>
              <a:gd name="connsiteX60" fmla="*/ 1245969 w 1245969"/>
              <a:gd name="connsiteY60" fmla="*/ 300509 h 610265"/>
              <a:gd name="connsiteX61" fmla="*/ 1237157 w 1245969"/>
              <a:gd name="connsiteY61" fmla="*/ 321313 h 610265"/>
              <a:gd name="connsiteX62" fmla="*/ 1204438 w 1245969"/>
              <a:gd name="connsiteY62" fmla="*/ 332866 h 610265"/>
              <a:gd name="connsiteX63" fmla="*/ 1165943 w 1245969"/>
              <a:gd name="connsiteY63" fmla="*/ 308032 h 610265"/>
              <a:gd name="connsiteX64" fmla="*/ 1129516 w 1245969"/>
              <a:gd name="connsiteY64" fmla="*/ 270103 h 610265"/>
              <a:gd name="connsiteX65" fmla="*/ 875933 w 1245969"/>
              <a:gd name="connsiteY65" fmla="*/ 96087 h 610265"/>
              <a:gd name="connsiteX66" fmla="*/ 732314 w 1245969"/>
              <a:gd name="connsiteY66" fmla="*/ 52234 h 610265"/>
              <a:gd name="connsiteX67" fmla="*/ 587875 w 1245969"/>
              <a:gd name="connsiteY67" fmla="*/ 42476 h 610265"/>
              <a:gd name="connsiteX68" fmla="*/ 378798 w 1245969"/>
              <a:gd name="connsiteY68" fmla="*/ 87383 h 610265"/>
              <a:gd name="connsiteX69" fmla="*/ 209603 w 1245969"/>
              <a:gd name="connsiteY69" fmla="*/ 175215 h 610265"/>
              <a:gd name="connsiteX70" fmla="*/ 93307 w 1245969"/>
              <a:gd name="connsiteY70" fmla="*/ 263369 h 610265"/>
              <a:gd name="connsiteX71" fmla="*/ 3445 w 1245969"/>
              <a:gd name="connsiteY71" fmla="*/ 346967 h 610265"/>
              <a:gd name="connsiteX72" fmla="*/ 0 w 1245969"/>
              <a:gd name="connsiteY72" fmla="*/ 348831 h 610265"/>
              <a:gd name="connsiteX73" fmla="*/ 23859 w 1245969"/>
              <a:gd name="connsiteY73" fmla="*/ 319108 h 610265"/>
              <a:gd name="connsiteX74" fmla="*/ 136194 w 1245969"/>
              <a:gd name="connsiteY74" fmla="*/ 205006 h 610265"/>
              <a:gd name="connsiteX75" fmla="*/ 425569 w 1245969"/>
              <a:gd name="connsiteY75" fmla="*/ 35568 h 610265"/>
              <a:gd name="connsiteX76" fmla="*/ 547749 w 1245969"/>
              <a:gd name="connsiteY76" fmla="*/ 6586 h 610265"/>
              <a:gd name="connsiteX77" fmla="*/ 673600 w 1245969"/>
              <a:gd name="connsiteY77" fmla="*/ 799 h 61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245969" h="610265">
                <a:moveTo>
                  <a:pt x="392080" y="261457"/>
                </a:moveTo>
                <a:cubicBezTo>
                  <a:pt x="388957" y="299581"/>
                  <a:pt x="395622" y="335091"/>
                  <a:pt x="412132" y="369166"/>
                </a:cubicBezTo>
                <a:cubicBezTo>
                  <a:pt x="439972" y="355690"/>
                  <a:pt x="467314" y="342439"/>
                  <a:pt x="494939" y="329061"/>
                </a:cubicBezTo>
                <a:cubicBezTo>
                  <a:pt x="484850" y="303690"/>
                  <a:pt x="484010" y="299269"/>
                  <a:pt x="483659" y="269946"/>
                </a:cubicBezTo>
                <a:cubicBezTo>
                  <a:pt x="453223" y="267126"/>
                  <a:pt x="422720" y="264296"/>
                  <a:pt x="392080" y="261457"/>
                </a:cubicBezTo>
                <a:close/>
                <a:moveTo>
                  <a:pt x="594081" y="195414"/>
                </a:moveTo>
                <a:cubicBezTo>
                  <a:pt x="546706" y="195307"/>
                  <a:pt x="508542" y="234017"/>
                  <a:pt x="508659" y="281353"/>
                </a:cubicBezTo>
                <a:cubicBezTo>
                  <a:pt x="508786" y="328904"/>
                  <a:pt x="546823" y="366864"/>
                  <a:pt x="594345" y="366864"/>
                </a:cubicBezTo>
                <a:cubicBezTo>
                  <a:pt x="641730" y="366864"/>
                  <a:pt x="680391" y="328817"/>
                  <a:pt x="680148" y="281324"/>
                </a:cubicBezTo>
                <a:cubicBezTo>
                  <a:pt x="679903" y="232436"/>
                  <a:pt x="641417" y="195531"/>
                  <a:pt x="594081" y="195414"/>
                </a:cubicBezTo>
                <a:close/>
                <a:moveTo>
                  <a:pt x="581513" y="72599"/>
                </a:moveTo>
                <a:cubicBezTo>
                  <a:pt x="607303" y="71867"/>
                  <a:pt x="633221" y="71253"/>
                  <a:pt x="658924" y="72980"/>
                </a:cubicBezTo>
                <a:cubicBezTo>
                  <a:pt x="713871" y="76668"/>
                  <a:pt x="767043" y="89217"/>
                  <a:pt x="818439" y="109104"/>
                </a:cubicBezTo>
                <a:cubicBezTo>
                  <a:pt x="859384" y="124951"/>
                  <a:pt x="898142" y="145033"/>
                  <a:pt x="935028" y="168804"/>
                </a:cubicBezTo>
                <a:cubicBezTo>
                  <a:pt x="993781" y="206665"/>
                  <a:pt x="1045987" y="252255"/>
                  <a:pt x="1093968" y="302870"/>
                </a:cubicBezTo>
                <a:cubicBezTo>
                  <a:pt x="1110186" y="319985"/>
                  <a:pt x="1125769" y="337521"/>
                  <a:pt x="1137420" y="358227"/>
                </a:cubicBezTo>
                <a:cubicBezTo>
                  <a:pt x="1147627" y="376378"/>
                  <a:pt x="1156361" y="394996"/>
                  <a:pt x="1159776" y="415810"/>
                </a:cubicBezTo>
                <a:cubicBezTo>
                  <a:pt x="1165377" y="449934"/>
                  <a:pt x="1136113" y="482731"/>
                  <a:pt x="1102252" y="479871"/>
                </a:cubicBezTo>
                <a:cubicBezTo>
                  <a:pt x="1089996" y="478837"/>
                  <a:pt x="1080306" y="472446"/>
                  <a:pt x="1071749" y="464171"/>
                </a:cubicBezTo>
                <a:cubicBezTo>
                  <a:pt x="1066381" y="458980"/>
                  <a:pt x="1061346" y="453437"/>
                  <a:pt x="1056028" y="448207"/>
                </a:cubicBezTo>
                <a:cubicBezTo>
                  <a:pt x="1047958" y="440263"/>
                  <a:pt x="1040689" y="440371"/>
                  <a:pt x="1032950" y="448587"/>
                </a:cubicBezTo>
                <a:cubicBezTo>
                  <a:pt x="1030628" y="451046"/>
                  <a:pt x="1028364" y="453730"/>
                  <a:pt x="1026803" y="456696"/>
                </a:cubicBezTo>
                <a:cubicBezTo>
                  <a:pt x="1022060" y="465732"/>
                  <a:pt x="1014869" y="472251"/>
                  <a:pt x="1006691" y="478076"/>
                </a:cubicBezTo>
                <a:cubicBezTo>
                  <a:pt x="967288" y="506140"/>
                  <a:pt x="924626" y="528184"/>
                  <a:pt x="880256" y="547134"/>
                </a:cubicBezTo>
                <a:cubicBezTo>
                  <a:pt x="831583" y="567919"/>
                  <a:pt x="781368" y="584010"/>
                  <a:pt x="729484" y="594295"/>
                </a:cubicBezTo>
                <a:cubicBezTo>
                  <a:pt x="702669" y="599603"/>
                  <a:pt x="675454" y="603145"/>
                  <a:pt x="648297" y="606395"/>
                </a:cubicBezTo>
                <a:cubicBezTo>
                  <a:pt x="612748" y="610659"/>
                  <a:pt x="577004" y="611098"/>
                  <a:pt x="541251" y="609176"/>
                </a:cubicBezTo>
                <a:cubicBezTo>
                  <a:pt x="495983" y="606736"/>
                  <a:pt x="451291" y="600257"/>
                  <a:pt x="407253" y="589445"/>
                </a:cubicBezTo>
                <a:cubicBezTo>
                  <a:pt x="329413" y="570329"/>
                  <a:pt x="256647" y="539103"/>
                  <a:pt x="188068" y="497856"/>
                </a:cubicBezTo>
                <a:cubicBezTo>
                  <a:pt x="142488" y="470445"/>
                  <a:pt x="99738" y="439132"/>
                  <a:pt x="59134" y="404822"/>
                </a:cubicBezTo>
                <a:cubicBezTo>
                  <a:pt x="57895" y="403778"/>
                  <a:pt x="56734" y="402646"/>
                  <a:pt x="54724" y="400802"/>
                </a:cubicBezTo>
                <a:cubicBezTo>
                  <a:pt x="56324" y="401319"/>
                  <a:pt x="57026" y="401378"/>
                  <a:pt x="57505" y="401729"/>
                </a:cubicBezTo>
                <a:cubicBezTo>
                  <a:pt x="119478" y="447143"/>
                  <a:pt x="186057" y="484546"/>
                  <a:pt x="256208" y="515703"/>
                </a:cubicBezTo>
                <a:cubicBezTo>
                  <a:pt x="314210" y="541464"/>
                  <a:pt x="374076" y="561664"/>
                  <a:pt x="436205" y="574896"/>
                </a:cubicBezTo>
                <a:cubicBezTo>
                  <a:pt x="473032" y="582741"/>
                  <a:pt x="510230" y="588001"/>
                  <a:pt x="547877" y="590040"/>
                </a:cubicBezTo>
                <a:cubicBezTo>
                  <a:pt x="582820" y="591933"/>
                  <a:pt x="617725" y="591572"/>
                  <a:pt x="652493" y="587776"/>
                </a:cubicBezTo>
                <a:cubicBezTo>
                  <a:pt x="740647" y="578155"/>
                  <a:pt x="822537" y="550101"/>
                  <a:pt x="898094" y="503622"/>
                </a:cubicBezTo>
                <a:cubicBezTo>
                  <a:pt x="936531" y="479979"/>
                  <a:pt x="972489" y="453008"/>
                  <a:pt x="1004935" y="421733"/>
                </a:cubicBezTo>
                <a:cubicBezTo>
                  <a:pt x="1022343" y="404959"/>
                  <a:pt x="1028969" y="382906"/>
                  <a:pt x="1027808" y="358784"/>
                </a:cubicBezTo>
                <a:cubicBezTo>
                  <a:pt x="1026793" y="337618"/>
                  <a:pt x="1017113" y="320113"/>
                  <a:pt x="1004154" y="304002"/>
                </a:cubicBezTo>
                <a:cubicBezTo>
                  <a:pt x="979047" y="272786"/>
                  <a:pt x="951636" y="243814"/>
                  <a:pt x="920645" y="218336"/>
                </a:cubicBezTo>
                <a:cubicBezTo>
                  <a:pt x="879914" y="184846"/>
                  <a:pt x="835388" y="157709"/>
                  <a:pt x="786081" y="138661"/>
                </a:cubicBezTo>
                <a:cubicBezTo>
                  <a:pt x="785369" y="138388"/>
                  <a:pt x="784637" y="138183"/>
                  <a:pt x="783036" y="137646"/>
                </a:cubicBezTo>
                <a:cubicBezTo>
                  <a:pt x="858730" y="239774"/>
                  <a:pt x="840141" y="374084"/>
                  <a:pt x="754767" y="452373"/>
                </a:cubicBezTo>
                <a:cubicBezTo>
                  <a:pt x="669257" y="530779"/>
                  <a:pt x="538353" y="535395"/>
                  <a:pt x="446793" y="460775"/>
                </a:cubicBezTo>
                <a:cubicBezTo>
                  <a:pt x="360034" y="390058"/>
                  <a:pt x="327032" y="251718"/>
                  <a:pt x="406756" y="140349"/>
                </a:cubicBezTo>
                <a:cubicBezTo>
                  <a:pt x="404248" y="141091"/>
                  <a:pt x="402520" y="141530"/>
                  <a:pt x="400833" y="142106"/>
                </a:cubicBezTo>
                <a:cubicBezTo>
                  <a:pt x="336361" y="164110"/>
                  <a:pt x="275285" y="193433"/>
                  <a:pt x="216532" y="227743"/>
                </a:cubicBezTo>
                <a:cubicBezTo>
                  <a:pt x="155349" y="263467"/>
                  <a:pt x="97337" y="303826"/>
                  <a:pt x="41687" y="347621"/>
                </a:cubicBezTo>
                <a:cubicBezTo>
                  <a:pt x="41443" y="347806"/>
                  <a:pt x="41121" y="347894"/>
                  <a:pt x="39813" y="348479"/>
                </a:cubicBezTo>
                <a:cubicBezTo>
                  <a:pt x="41111" y="346889"/>
                  <a:pt x="41755" y="345971"/>
                  <a:pt x="42526" y="345181"/>
                </a:cubicBezTo>
                <a:cubicBezTo>
                  <a:pt x="124816" y="262208"/>
                  <a:pt x="217839" y="194048"/>
                  <a:pt x="323080" y="142886"/>
                </a:cubicBezTo>
                <a:cubicBezTo>
                  <a:pt x="373910" y="118179"/>
                  <a:pt x="426818" y="99082"/>
                  <a:pt x="481990" y="86592"/>
                </a:cubicBezTo>
                <a:cubicBezTo>
                  <a:pt x="514748" y="79176"/>
                  <a:pt x="547877" y="73546"/>
                  <a:pt x="581513" y="72599"/>
                </a:cubicBezTo>
                <a:close/>
                <a:moveTo>
                  <a:pt x="673600" y="799"/>
                </a:moveTo>
                <a:cubicBezTo>
                  <a:pt x="729981" y="3493"/>
                  <a:pt x="785261" y="13251"/>
                  <a:pt x="839428" y="29147"/>
                </a:cubicBezTo>
                <a:cubicBezTo>
                  <a:pt x="899021" y="46643"/>
                  <a:pt x="955812" y="70804"/>
                  <a:pt x="1010389" y="100332"/>
                </a:cubicBezTo>
                <a:cubicBezTo>
                  <a:pt x="1082579" y="139393"/>
                  <a:pt x="1149354" y="186320"/>
                  <a:pt x="1212118" y="239052"/>
                </a:cubicBezTo>
                <a:cubicBezTo>
                  <a:pt x="1219778" y="245493"/>
                  <a:pt x="1227204" y="252323"/>
                  <a:pt x="1233995" y="259661"/>
                </a:cubicBezTo>
                <a:cubicBezTo>
                  <a:pt x="1240728" y="266941"/>
                  <a:pt x="1243422" y="276484"/>
                  <a:pt x="1245969" y="285891"/>
                </a:cubicBezTo>
                <a:cubicBezTo>
                  <a:pt x="1245969" y="290760"/>
                  <a:pt x="1245969" y="295639"/>
                  <a:pt x="1245969" y="300509"/>
                </a:cubicBezTo>
                <a:cubicBezTo>
                  <a:pt x="1243080" y="307476"/>
                  <a:pt x="1240943" y="314882"/>
                  <a:pt x="1237157" y="321313"/>
                </a:cubicBezTo>
                <a:cubicBezTo>
                  <a:pt x="1229868" y="333696"/>
                  <a:pt x="1218168" y="337345"/>
                  <a:pt x="1204438" y="332866"/>
                </a:cubicBezTo>
                <a:cubicBezTo>
                  <a:pt x="1189411" y="327958"/>
                  <a:pt x="1176989" y="318854"/>
                  <a:pt x="1165943" y="308032"/>
                </a:cubicBezTo>
                <a:cubicBezTo>
                  <a:pt x="1153423" y="295776"/>
                  <a:pt x="1141850" y="282563"/>
                  <a:pt x="1129516" y="270103"/>
                </a:cubicBezTo>
                <a:cubicBezTo>
                  <a:pt x="1056116" y="195922"/>
                  <a:pt x="971787" y="137588"/>
                  <a:pt x="875933" y="96087"/>
                </a:cubicBezTo>
                <a:cubicBezTo>
                  <a:pt x="829729" y="76083"/>
                  <a:pt x="781807" y="61456"/>
                  <a:pt x="732314" y="52234"/>
                </a:cubicBezTo>
                <a:cubicBezTo>
                  <a:pt x="684577" y="43335"/>
                  <a:pt x="636373" y="40115"/>
                  <a:pt x="587875" y="42476"/>
                </a:cubicBezTo>
                <a:cubicBezTo>
                  <a:pt x="515753" y="45979"/>
                  <a:pt x="446168" y="61651"/>
                  <a:pt x="378798" y="87383"/>
                </a:cubicBezTo>
                <a:cubicBezTo>
                  <a:pt x="319050" y="110207"/>
                  <a:pt x="262980" y="140135"/>
                  <a:pt x="209603" y="175215"/>
                </a:cubicBezTo>
                <a:cubicBezTo>
                  <a:pt x="168864" y="202001"/>
                  <a:pt x="129773" y="231051"/>
                  <a:pt x="93307" y="263369"/>
                </a:cubicBezTo>
                <a:cubicBezTo>
                  <a:pt x="62696" y="290497"/>
                  <a:pt x="33353" y="319049"/>
                  <a:pt x="3445" y="346967"/>
                </a:cubicBezTo>
                <a:cubicBezTo>
                  <a:pt x="2547" y="347806"/>
                  <a:pt x="1620" y="348626"/>
                  <a:pt x="0" y="348831"/>
                </a:cubicBezTo>
                <a:cubicBezTo>
                  <a:pt x="7943" y="338916"/>
                  <a:pt x="15730" y="328865"/>
                  <a:pt x="23859" y="319108"/>
                </a:cubicBezTo>
                <a:cubicBezTo>
                  <a:pt x="58139" y="277977"/>
                  <a:pt x="95717" y="240028"/>
                  <a:pt x="136194" y="205006"/>
                </a:cubicBezTo>
                <a:cubicBezTo>
                  <a:pt x="222133" y="130660"/>
                  <a:pt x="317332" y="71945"/>
                  <a:pt x="425569" y="35568"/>
                </a:cubicBezTo>
                <a:cubicBezTo>
                  <a:pt x="465401" y="22179"/>
                  <a:pt x="506180" y="12607"/>
                  <a:pt x="547749" y="6586"/>
                </a:cubicBezTo>
                <a:cubicBezTo>
                  <a:pt x="589495" y="546"/>
                  <a:pt x="631522" y="-1221"/>
                  <a:pt x="673600" y="799"/>
                </a:cubicBezTo>
                <a:close/>
              </a:path>
            </a:pathLst>
          </a:custGeom>
          <a:solidFill>
            <a:schemeClr val="accent1"/>
          </a:solidFill>
          <a:ln w="2069" cap="flat">
            <a:noFill/>
            <a:prstDash val="solid"/>
            <a:miter/>
          </a:ln>
        </p:spPr>
        <p:txBody>
          <a:bodyPr wrap="square" rtlCol="0" anchor="ctr">
            <a:noAutofit/>
          </a:bodyPr>
          <a:lstStyle/>
          <a:p>
            <a:endParaRPr lang="en-US" dirty="0"/>
          </a:p>
        </p:txBody>
      </p:sp>
      <p:sp>
        <p:nvSpPr>
          <p:cNvPr id="9" name="AutoShape 2" descr="Beginners Guide to Oracle Data Guard">
            <a:extLst>
              <a:ext uri="{FF2B5EF4-FFF2-40B4-BE49-F238E27FC236}">
                <a16:creationId xmlns:a16="http://schemas.microsoft.com/office/drawing/2014/main" id="{2B54701F-C8BA-0E36-F396-1BABC134A1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4" descr="Beginners Guide to Oracle Data Guard">
            <a:extLst>
              <a:ext uri="{FF2B5EF4-FFF2-40B4-BE49-F238E27FC236}">
                <a16:creationId xmlns:a16="http://schemas.microsoft.com/office/drawing/2014/main" id="{BD976DA5-6C3E-55EB-9320-AA3EC5771C07}"/>
              </a:ext>
            </a:extLst>
          </p:cNvPr>
          <p:cNvSpPr>
            <a:spLocks noChangeAspect="1" noChangeArrowheads="1"/>
          </p:cNvSpPr>
          <p:nvPr/>
        </p:nvSpPr>
        <p:spPr bwMode="auto">
          <a:xfrm>
            <a:off x="6652336" y="1837678"/>
            <a:ext cx="2560708" cy="42967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9" name="Image 18" descr="Une image contenant capture d’écran, diagramme, conception&#10;&#10;Description générée automatiquement">
            <a:extLst>
              <a:ext uri="{FF2B5EF4-FFF2-40B4-BE49-F238E27FC236}">
                <a16:creationId xmlns:a16="http://schemas.microsoft.com/office/drawing/2014/main" id="{9BB50080-8504-61F1-20DF-FC8C2DE82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133" y="1443067"/>
            <a:ext cx="4597893" cy="5406620"/>
          </a:xfrm>
          <a:prstGeom prst="rect">
            <a:avLst/>
          </a:prstGeom>
        </p:spPr>
      </p:pic>
    </p:spTree>
    <p:extLst>
      <p:ext uri="{BB962C8B-B14F-4D97-AF65-F5344CB8AC3E}">
        <p14:creationId xmlns:p14="http://schemas.microsoft.com/office/powerpoint/2010/main" val="36840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fr-FR" sz="4000" dirty="0">
                <a:highlight>
                  <a:srgbClr val="008080"/>
                </a:highlight>
                <a:latin typeface="Calibri" panose="020F0502020204030204" pitchFamily="34" charset="0"/>
                <a:ea typeface="Calibri" panose="020F0502020204030204" pitchFamily="34" charset="0"/>
                <a:cs typeface="Calibri" panose="020F0502020204030204" pitchFamily="34" charset="0"/>
              </a:rPr>
              <a:t>Quelques concept clé de Data Guard</a:t>
            </a:r>
          </a:p>
        </p:txBody>
      </p:sp>
      <p:grpSp>
        <p:nvGrpSpPr>
          <p:cNvPr id="3" name="Group 2">
            <a:extLst>
              <a:ext uri="{FF2B5EF4-FFF2-40B4-BE49-F238E27FC236}">
                <a16:creationId xmlns:a16="http://schemas.microsoft.com/office/drawing/2014/main" id="{0CA5A4EB-8461-4545-99A4-D2A1983D62EE}"/>
              </a:ext>
            </a:extLst>
          </p:cNvPr>
          <p:cNvGrpSpPr/>
          <p:nvPr/>
        </p:nvGrpSpPr>
        <p:grpSpPr>
          <a:xfrm flipV="1">
            <a:off x="1199948" y="1071419"/>
            <a:ext cx="10381304" cy="371649"/>
            <a:chOff x="1763688" y="3097535"/>
            <a:chExt cx="6840760" cy="371649"/>
          </a:xfrm>
        </p:grpSpPr>
        <p:sp>
          <p:nvSpPr>
            <p:cNvPr id="4" name="Rectangle 3">
              <a:extLst>
                <a:ext uri="{FF2B5EF4-FFF2-40B4-BE49-F238E27FC236}">
                  <a16:creationId xmlns:a16="http://schemas.microsoft.com/office/drawing/2014/main" id="{5B186579-5A64-48BF-9AF4-12CE72E050DC}"/>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5" name="Rectangle 3">
              <a:extLst>
                <a:ext uri="{FF2B5EF4-FFF2-40B4-BE49-F238E27FC236}">
                  <a16:creationId xmlns:a16="http://schemas.microsoft.com/office/drawing/2014/main" id="{5E8C666F-5626-403E-A9BC-F2A22121AC34}"/>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3">
              <a:extLst>
                <a:ext uri="{FF2B5EF4-FFF2-40B4-BE49-F238E27FC236}">
                  <a16:creationId xmlns:a16="http://schemas.microsoft.com/office/drawing/2014/main" id="{4C277913-E364-4118-BE07-6B4C1B389A2C}"/>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3">
              <a:extLst>
                <a:ext uri="{FF2B5EF4-FFF2-40B4-BE49-F238E27FC236}">
                  <a16:creationId xmlns:a16="http://schemas.microsoft.com/office/drawing/2014/main" id="{3586E300-D9A6-41D1-9871-FB0BB9EB7979}"/>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53CEB40D-E4F6-47B2-8370-E8615598B6E2}"/>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3" name="직사각형 113">
            <a:extLst>
              <a:ext uri="{FF2B5EF4-FFF2-40B4-BE49-F238E27FC236}">
                <a16:creationId xmlns:a16="http://schemas.microsoft.com/office/drawing/2014/main" id="{B9572BFD-3A4D-4BBB-9549-EEF1FF856DD6}"/>
              </a:ext>
            </a:extLst>
          </p:cNvPr>
          <p:cNvSpPr>
            <a:spLocks noChangeArrowheads="1"/>
          </p:cNvSpPr>
          <p:nvPr/>
        </p:nvSpPr>
        <p:spPr bwMode="auto">
          <a:xfrm>
            <a:off x="3283753"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2020</a:t>
            </a:r>
            <a:endParaRPr lang="ko-KR" altLang="en-US" sz="2400" b="1" spc="600" dirty="0">
              <a:solidFill>
                <a:schemeClr val="bg1"/>
              </a:solidFill>
            </a:endParaRPr>
          </a:p>
        </p:txBody>
      </p:sp>
      <p:sp>
        <p:nvSpPr>
          <p:cNvPr id="18" name="직사각형 113">
            <a:extLst>
              <a:ext uri="{FF2B5EF4-FFF2-40B4-BE49-F238E27FC236}">
                <a16:creationId xmlns:a16="http://schemas.microsoft.com/office/drawing/2014/main" id="{372926A3-7A38-4567-8B3F-2CDD632657E5}"/>
              </a:ext>
            </a:extLst>
          </p:cNvPr>
          <p:cNvSpPr>
            <a:spLocks noChangeArrowheads="1"/>
          </p:cNvSpPr>
          <p:nvPr/>
        </p:nvSpPr>
        <p:spPr bwMode="auto">
          <a:xfrm>
            <a:off x="1199948"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2019</a:t>
            </a:r>
            <a:endParaRPr lang="ko-KR" altLang="en-US" sz="2400" b="1" spc="600" dirty="0">
              <a:solidFill>
                <a:schemeClr val="bg1"/>
              </a:solidFill>
            </a:endParaRPr>
          </a:p>
        </p:txBody>
      </p:sp>
      <p:sp>
        <p:nvSpPr>
          <p:cNvPr id="23" name="직사각형 113">
            <a:extLst>
              <a:ext uri="{FF2B5EF4-FFF2-40B4-BE49-F238E27FC236}">
                <a16:creationId xmlns:a16="http://schemas.microsoft.com/office/drawing/2014/main" id="{5AB44413-28F4-4A79-8F6C-0376B5187EA8}"/>
              </a:ext>
            </a:extLst>
          </p:cNvPr>
          <p:cNvSpPr>
            <a:spLocks noChangeArrowheads="1"/>
          </p:cNvSpPr>
          <p:nvPr/>
        </p:nvSpPr>
        <p:spPr bwMode="auto">
          <a:xfrm>
            <a:off x="5360014"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2021</a:t>
            </a:r>
            <a:endParaRPr lang="ko-KR" altLang="en-US" sz="2400" b="1" spc="600" dirty="0">
              <a:solidFill>
                <a:schemeClr val="bg1"/>
              </a:solidFill>
            </a:endParaRPr>
          </a:p>
        </p:txBody>
      </p:sp>
      <p:sp>
        <p:nvSpPr>
          <p:cNvPr id="28" name="직사각형 113">
            <a:extLst>
              <a:ext uri="{FF2B5EF4-FFF2-40B4-BE49-F238E27FC236}">
                <a16:creationId xmlns:a16="http://schemas.microsoft.com/office/drawing/2014/main" id="{70BB77FF-D9F8-44AC-90E9-F65DB4C92ECB}"/>
              </a:ext>
            </a:extLst>
          </p:cNvPr>
          <p:cNvSpPr>
            <a:spLocks noChangeArrowheads="1"/>
          </p:cNvSpPr>
          <p:nvPr/>
        </p:nvSpPr>
        <p:spPr bwMode="auto">
          <a:xfrm>
            <a:off x="9520080"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2023</a:t>
            </a:r>
            <a:endParaRPr lang="ko-KR" altLang="en-US" sz="2400" b="1" spc="600" dirty="0">
              <a:solidFill>
                <a:schemeClr val="bg1"/>
              </a:solidFill>
            </a:endParaRPr>
          </a:p>
        </p:txBody>
      </p:sp>
      <p:sp>
        <p:nvSpPr>
          <p:cNvPr id="54" name="Rectangle 53">
            <a:extLst>
              <a:ext uri="{FF2B5EF4-FFF2-40B4-BE49-F238E27FC236}">
                <a16:creationId xmlns:a16="http://schemas.microsoft.com/office/drawing/2014/main" id="{57939D1C-831C-48F4-AC70-17F901EF8689}"/>
              </a:ext>
            </a:extLst>
          </p:cNvPr>
          <p:cNvSpPr/>
          <p:nvPr/>
        </p:nvSpPr>
        <p:spPr>
          <a:xfrm>
            <a:off x="1495871" y="1443067"/>
            <a:ext cx="5487488" cy="4247317"/>
          </a:xfrm>
          <a:prstGeom prst="rect">
            <a:avLst/>
          </a:prstGeom>
        </p:spPr>
        <p:txBody>
          <a:bodyPr wrap="square">
            <a:spAutoFit/>
          </a:bodyPr>
          <a:lstStyle/>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Switchover : C'est une opération planifiée et contrôlée qui permet de basculer de la base de données principale vers une base de données auxiliaire. Cela peut être réalisé pour effectuer des tâches de maintenance sur la base de données principale ou pour tester la résilience du système.</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Failover : C'est une opération d'urgence qui consiste à basculer automatiquement vers une base de données auxiliaire en cas de défaillance de la base de données principale. </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16" name="Freeform: Shape 432">
            <a:extLst>
              <a:ext uri="{FF2B5EF4-FFF2-40B4-BE49-F238E27FC236}">
                <a16:creationId xmlns:a16="http://schemas.microsoft.com/office/drawing/2014/main" id="{A9E161DF-B807-41CA-A0CE-CF175EC0CC9C}"/>
              </a:ext>
            </a:extLst>
          </p:cNvPr>
          <p:cNvSpPr/>
          <p:nvPr/>
        </p:nvSpPr>
        <p:spPr>
          <a:xfrm rot="21444960" flipH="1">
            <a:off x="339646" y="1612481"/>
            <a:ext cx="1144490" cy="546320"/>
          </a:xfrm>
          <a:custGeom>
            <a:avLst/>
            <a:gdLst>
              <a:gd name="connsiteX0" fmla="*/ 392080 w 1245969"/>
              <a:gd name="connsiteY0" fmla="*/ 261457 h 610265"/>
              <a:gd name="connsiteX1" fmla="*/ 412132 w 1245969"/>
              <a:gd name="connsiteY1" fmla="*/ 369166 h 610265"/>
              <a:gd name="connsiteX2" fmla="*/ 494939 w 1245969"/>
              <a:gd name="connsiteY2" fmla="*/ 329061 h 610265"/>
              <a:gd name="connsiteX3" fmla="*/ 483659 w 1245969"/>
              <a:gd name="connsiteY3" fmla="*/ 269946 h 610265"/>
              <a:gd name="connsiteX4" fmla="*/ 392080 w 1245969"/>
              <a:gd name="connsiteY4" fmla="*/ 261457 h 610265"/>
              <a:gd name="connsiteX5" fmla="*/ 594081 w 1245969"/>
              <a:gd name="connsiteY5" fmla="*/ 195414 h 610265"/>
              <a:gd name="connsiteX6" fmla="*/ 508659 w 1245969"/>
              <a:gd name="connsiteY6" fmla="*/ 281353 h 610265"/>
              <a:gd name="connsiteX7" fmla="*/ 594345 w 1245969"/>
              <a:gd name="connsiteY7" fmla="*/ 366864 h 610265"/>
              <a:gd name="connsiteX8" fmla="*/ 680148 w 1245969"/>
              <a:gd name="connsiteY8" fmla="*/ 281324 h 610265"/>
              <a:gd name="connsiteX9" fmla="*/ 594081 w 1245969"/>
              <a:gd name="connsiteY9" fmla="*/ 195414 h 610265"/>
              <a:gd name="connsiteX10" fmla="*/ 581513 w 1245969"/>
              <a:gd name="connsiteY10" fmla="*/ 72599 h 610265"/>
              <a:gd name="connsiteX11" fmla="*/ 658924 w 1245969"/>
              <a:gd name="connsiteY11" fmla="*/ 72980 h 610265"/>
              <a:gd name="connsiteX12" fmla="*/ 818439 w 1245969"/>
              <a:gd name="connsiteY12" fmla="*/ 109104 h 610265"/>
              <a:gd name="connsiteX13" fmla="*/ 935028 w 1245969"/>
              <a:gd name="connsiteY13" fmla="*/ 168804 h 610265"/>
              <a:gd name="connsiteX14" fmla="*/ 1093968 w 1245969"/>
              <a:gd name="connsiteY14" fmla="*/ 302870 h 610265"/>
              <a:gd name="connsiteX15" fmla="*/ 1137420 w 1245969"/>
              <a:gd name="connsiteY15" fmla="*/ 358227 h 610265"/>
              <a:gd name="connsiteX16" fmla="*/ 1159776 w 1245969"/>
              <a:gd name="connsiteY16" fmla="*/ 415810 h 610265"/>
              <a:gd name="connsiteX17" fmla="*/ 1102252 w 1245969"/>
              <a:gd name="connsiteY17" fmla="*/ 479871 h 610265"/>
              <a:gd name="connsiteX18" fmla="*/ 1071749 w 1245969"/>
              <a:gd name="connsiteY18" fmla="*/ 464171 h 610265"/>
              <a:gd name="connsiteX19" fmla="*/ 1056028 w 1245969"/>
              <a:gd name="connsiteY19" fmla="*/ 448207 h 610265"/>
              <a:gd name="connsiteX20" fmla="*/ 1032950 w 1245969"/>
              <a:gd name="connsiteY20" fmla="*/ 448587 h 610265"/>
              <a:gd name="connsiteX21" fmla="*/ 1026803 w 1245969"/>
              <a:gd name="connsiteY21" fmla="*/ 456696 h 610265"/>
              <a:gd name="connsiteX22" fmla="*/ 1006691 w 1245969"/>
              <a:gd name="connsiteY22" fmla="*/ 478076 h 610265"/>
              <a:gd name="connsiteX23" fmla="*/ 880256 w 1245969"/>
              <a:gd name="connsiteY23" fmla="*/ 547134 h 610265"/>
              <a:gd name="connsiteX24" fmla="*/ 729484 w 1245969"/>
              <a:gd name="connsiteY24" fmla="*/ 594295 h 610265"/>
              <a:gd name="connsiteX25" fmla="*/ 648297 w 1245969"/>
              <a:gd name="connsiteY25" fmla="*/ 606395 h 610265"/>
              <a:gd name="connsiteX26" fmla="*/ 541251 w 1245969"/>
              <a:gd name="connsiteY26" fmla="*/ 609176 h 610265"/>
              <a:gd name="connsiteX27" fmla="*/ 407253 w 1245969"/>
              <a:gd name="connsiteY27" fmla="*/ 589445 h 610265"/>
              <a:gd name="connsiteX28" fmla="*/ 188068 w 1245969"/>
              <a:gd name="connsiteY28" fmla="*/ 497856 h 610265"/>
              <a:gd name="connsiteX29" fmla="*/ 59134 w 1245969"/>
              <a:gd name="connsiteY29" fmla="*/ 404822 h 610265"/>
              <a:gd name="connsiteX30" fmla="*/ 54724 w 1245969"/>
              <a:gd name="connsiteY30" fmla="*/ 400802 h 610265"/>
              <a:gd name="connsiteX31" fmla="*/ 57505 w 1245969"/>
              <a:gd name="connsiteY31" fmla="*/ 401729 h 610265"/>
              <a:gd name="connsiteX32" fmla="*/ 256208 w 1245969"/>
              <a:gd name="connsiteY32" fmla="*/ 515703 h 610265"/>
              <a:gd name="connsiteX33" fmla="*/ 436205 w 1245969"/>
              <a:gd name="connsiteY33" fmla="*/ 574896 h 610265"/>
              <a:gd name="connsiteX34" fmla="*/ 547877 w 1245969"/>
              <a:gd name="connsiteY34" fmla="*/ 590040 h 610265"/>
              <a:gd name="connsiteX35" fmla="*/ 652493 w 1245969"/>
              <a:gd name="connsiteY35" fmla="*/ 587776 h 610265"/>
              <a:gd name="connsiteX36" fmla="*/ 898094 w 1245969"/>
              <a:gd name="connsiteY36" fmla="*/ 503622 h 610265"/>
              <a:gd name="connsiteX37" fmla="*/ 1004935 w 1245969"/>
              <a:gd name="connsiteY37" fmla="*/ 421733 h 610265"/>
              <a:gd name="connsiteX38" fmla="*/ 1027808 w 1245969"/>
              <a:gd name="connsiteY38" fmla="*/ 358784 h 610265"/>
              <a:gd name="connsiteX39" fmla="*/ 1004154 w 1245969"/>
              <a:gd name="connsiteY39" fmla="*/ 304002 h 610265"/>
              <a:gd name="connsiteX40" fmla="*/ 920645 w 1245969"/>
              <a:gd name="connsiteY40" fmla="*/ 218336 h 610265"/>
              <a:gd name="connsiteX41" fmla="*/ 786081 w 1245969"/>
              <a:gd name="connsiteY41" fmla="*/ 138661 h 610265"/>
              <a:gd name="connsiteX42" fmla="*/ 783036 w 1245969"/>
              <a:gd name="connsiteY42" fmla="*/ 137646 h 610265"/>
              <a:gd name="connsiteX43" fmla="*/ 754767 w 1245969"/>
              <a:gd name="connsiteY43" fmla="*/ 452373 h 610265"/>
              <a:gd name="connsiteX44" fmla="*/ 446793 w 1245969"/>
              <a:gd name="connsiteY44" fmla="*/ 460775 h 610265"/>
              <a:gd name="connsiteX45" fmla="*/ 406756 w 1245969"/>
              <a:gd name="connsiteY45" fmla="*/ 140349 h 610265"/>
              <a:gd name="connsiteX46" fmla="*/ 400833 w 1245969"/>
              <a:gd name="connsiteY46" fmla="*/ 142106 h 610265"/>
              <a:gd name="connsiteX47" fmla="*/ 216532 w 1245969"/>
              <a:gd name="connsiteY47" fmla="*/ 227743 h 610265"/>
              <a:gd name="connsiteX48" fmla="*/ 41687 w 1245969"/>
              <a:gd name="connsiteY48" fmla="*/ 347621 h 610265"/>
              <a:gd name="connsiteX49" fmla="*/ 39813 w 1245969"/>
              <a:gd name="connsiteY49" fmla="*/ 348479 h 610265"/>
              <a:gd name="connsiteX50" fmla="*/ 42526 w 1245969"/>
              <a:gd name="connsiteY50" fmla="*/ 345181 h 610265"/>
              <a:gd name="connsiteX51" fmla="*/ 323080 w 1245969"/>
              <a:gd name="connsiteY51" fmla="*/ 142886 h 610265"/>
              <a:gd name="connsiteX52" fmla="*/ 481990 w 1245969"/>
              <a:gd name="connsiteY52" fmla="*/ 86592 h 610265"/>
              <a:gd name="connsiteX53" fmla="*/ 581513 w 1245969"/>
              <a:gd name="connsiteY53" fmla="*/ 72599 h 610265"/>
              <a:gd name="connsiteX54" fmla="*/ 673600 w 1245969"/>
              <a:gd name="connsiteY54" fmla="*/ 799 h 610265"/>
              <a:gd name="connsiteX55" fmla="*/ 839428 w 1245969"/>
              <a:gd name="connsiteY55" fmla="*/ 29147 h 610265"/>
              <a:gd name="connsiteX56" fmla="*/ 1010389 w 1245969"/>
              <a:gd name="connsiteY56" fmla="*/ 100332 h 610265"/>
              <a:gd name="connsiteX57" fmla="*/ 1212118 w 1245969"/>
              <a:gd name="connsiteY57" fmla="*/ 239052 h 610265"/>
              <a:gd name="connsiteX58" fmla="*/ 1233995 w 1245969"/>
              <a:gd name="connsiteY58" fmla="*/ 259661 h 610265"/>
              <a:gd name="connsiteX59" fmla="*/ 1245969 w 1245969"/>
              <a:gd name="connsiteY59" fmla="*/ 285891 h 610265"/>
              <a:gd name="connsiteX60" fmla="*/ 1245969 w 1245969"/>
              <a:gd name="connsiteY60" fmla="*/ 300509 h 610265"/>
              <a:gd name="connsiteX61" fmla="*/ 1237157 w 1245969"/>
              <a:gd name="connsiteY61" fmla="*/ 321313 h 610265"/>
              <a:gd name="connsiteX62" fmla="*/ 1204438 w 1245969"/>
              <a:gd name="connsiteY62" fmla="*/ 332866 h 610265"/>
              <a:gd name="connsiteX63" fmla="*/ 1165943 w 1245969"/>
              <a:gd name="connsiteY63" fmla="*/ 308032 h 610265"/>
              <a:gd name="connsiteX64" fmla="*/ 1129516 w 1245969"/>
              <a:gd name="connsiteY64" fmla="*/ 270103 h 610265"/>
              <a:gd name="connsiteX65" fmla="*/ 875933 w 1245969"/>
              <a:gd name="connsiteY65" fmla="*/ 96087 h 610265"/>
              <a:gd name="connsiteX66" fmla="*/ 732314 w 1245969"/>
              <a:gd name="connsiteY66" fmla="*/ 52234 h 610265"/>
              <a:gd name="connsiteX67" fmla="*/ 587875 w 1245969"/>
              <a:gd name="connsiteY67" fmla="*/ 42476 h 610265"/>
              <a:gd name="connsiteX68" fmla="*/ 378798 w 1245969"/>
              <a:gd name="connsiteY68" fmla="*/ 87383 h 610265"/>
              <a:gd name="connsiteX69" fmla="*/ 209603 w 1245969"/>
              <a:gd name="connsiteY69" fmla="*/ 175215 h 610265"/>
              <a:gd name="connsiteX70" fmla="*/ 93307 w 1245969"/>
              <a:gd name="connsiteY70" fmla="*/ 263369 h 610265"/>
              <a:gd name="connsiteX71" fmla="*/ 3445 w 1245969"/>
              <a:gd name="connsiteY71" fmla="*/ 346967 h 610265"/>
              <a:gd name="connsiteX72" fmla="*/ 0 w 1245969"/>
              <a:gd name="connsiteY72" fmla="*/ 348831 h 610265"/>
              <a:gd name="connsiteX73" fmla="*/ 23859 w 1245969"/>
              <a:gd name="connsiteY73" fmla="*/ 319108 h 610265"/>
              <a:gd name="connsiteX74" fmla="*/ 136194 w 1245969"/>
              <a:gd name="connsiteY74" fmla="*/ 205006 h 610265"/>
              <a:gd name="connsiteX75" fmla="*/ 425569 w 1245969"/>
              <a:gd name="connsiteY75" fmla="*/ 35568 h 610265"/>
              <a:gd name="connsiteX76" fmla="*/ 547749 w 1245969"/>
              <a:gd name="connsiteY76" fmla="*/ 6586 h 610265"/>
              <a:gd name="connsiteX77" fmla="*/ 673600 w 1245969"/>
              <a:gd name="connsiteY77" fmla="*/ 799 h 61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245969" h="610265">
                <a:moveTo>
                  <a:pt x="392080" y="261457"/>
                </a:moveTo>
                <a:cubicBezTo>
                  <a:pt x="388957" y="299581"/>
                  <a:pt x="395622" y="335091"/>
                  <a:pt x="412132" y="369166"/>
                </a:cubicBezTo>
                <a:cubicBezTo>
                  <a:pt x="439972" y="355690"/>
                  <a:pt x="467314" y="342439"/>
                  <a:pt x="494939" y="329061"/>
                </a:cubicBezTo>
                <a:cubicBezTo>
                  <a:pt x="484850" y="303690"/>
                  <a:pt x="484010" y="299269"/>
                  <a:pt x="483659" y="269946"/>
                </a:cubicBezTo>
                <a:cubicBezTo>
                  <a:pt x="453223" y="267126"/>
                  <a:pt x="422720" y="264296"/>
                  <a:pt x="392080" y="261457"/>
                </a:cubicBezTo>
                <a:close/>
                <a:moveTo>
                  <a:pt x="594081" y="195414"/>
                </a:moveTo>
                <a:cubicBezTo>
                  <a:pt x="546706" y="195307"/>
                  <a:pt x="508542" y="234017"/>
                  <a:pt x="508659" y="281353"/>
                </a:cubicBezTo>
                <a:cubicBezTo>
                  <a:pt x="508786" y="328904"/>
                  <a:pt x="546823" y="366864"/>
                  <a:pt x="594345" y="366864"/>
                </a:cubicBezTo>
                <a:cubicBezTo>
                  <a:pt x="641730" y="366864"/>
                  <a:pt x="680391" y="328817"/>
                  <a:pt x="680148" y="281324"/>
                </a:cubicBezTo>
                <a:cubicBezTo>
                  <a:pt x="679903" y="232436"/>
                  <a:pt x="641417" y="195531"/>
                  <a:pt x="594081" y="195414"/>
                </a:cubicBezTo>
                <a:close/>
                <a:moveTo>
                  <a:pt x="581513" y="72599"/>
                </a:moveTo>
                <a:cubicBezTo>
                  <a:pt x="607303" y="71867"/>
                  <a:pt x="633221" y="71253"/>
                  <a:pt x="658924" y="72980"/>
                </a:cubicBezTo>
                <a:cubicBezTo>
                  <a:pt x="713871" y="76668"/>
                  <a:pt x="767043" y="89217"/>
                  <a:pt x="818439" y="109104"/>
                </a:cubicBezTo>
                <a:cubicBezTo>
                  <a:pt x="859384" y="124951"/>
                  <a:pt x="898142" y="145033"/>
                  <a:pt x="935028" y="168804"/>
                </a:cubicBezTo>
                <a:cubicBezTo>
                  <a:pt x="993781" y="206665"/>
                  <a:pt x="1045987" y="252255"/>
                  <a:pt x="1093968" y="302870"/>
                </a:cubicBezTo>
                <a:cubicBezTo>
                  <a:pt x="1110186" y="319985"/>
                  <a:pt x="1125769" y="337521"/>
                  <a:pt x="1137420" y="358227"/>
                </a:cubicBezTo>
                <a:cubicBezTo>
                  <a:pt x="1147627" y="376378"/>
                  <a:pt x="1156361" y="394996"/>
                  <a:pt x="1159776" y="415810"/>
                </a:cubicBezTo>
                <a:cubicBezTo>
                  <a:pt x="1165377" y="449934"/>
                  <a:pt x="1136113" y="482731"/>
                  <a:pt x="1102252" y="479871"/>
                </a:cubicBezTo>
                <a:cubicBezTo>
                  <a:pt x="1089996" y="478837"/>
                  <a:pt x="1080306" y="472446"/>
                  <a:pt x="1071749" y="464171"/>
                </a:cubicBezTo>
                <a:cubicBezTo>
                  <a:pt x="1066381" y="458980"/>
                  <a:pt x="1061346" y="453437"/>
                  <a:pt x="1056028" y="448207"/>
                </a:cubicBezTo>
                <a:cubicBezTo>
                  <a:pt x="1047958" y="440263"/>
                  <a:pt x="1040689" y="440371"/>
                  <a:pt x="1032950" y="448587"/>
                </a:cubicBezTo>
                <a:cubicBezTo>
                  <a:pt x="1030628" y="451046"/>
                  <a:pt x="1028364" y="453730"/>
                  <a:pt x="1026803" y="456696"/>
                </a:cubicBezTo>
                <a:cubicBezTo>
                  <a:pt x="1022060" y="465732"/>
                  <a:pt x="1014869" y="472251"/>
                  <a:pt x="1006691" y="478076"/>
                </a:cubicBezTo>
                <a:cubicBezTo>
                  <a:pt x="967288" y="506140"/>
                  <a:pt x="924626" y="528184"/>
                  <a:pt x="880256" y="547134"/>
                </a:cubicBezTo>
                <a:cubicBezTo>
                  <a:pt x="831583" y="567919"/>
                  <a:pt x="781368" y="584010"/>
                  <a:pt x="729484" y="594295"/>
                </a:cubicBezTo>
                <a:cubicBezTo>
                  <a:pt x="702669" y="599603"/>
                  <a:pt x="675454" y="603145"/>
                  <a:pt x="648297" y="606395"/>
                </a:cubicBezTo>
                <a:cubicBezTo>
                  <a:pt x="612748" y="610659"/>
                  <a:pt x="577004" y="611098"/>
                  <a:pt x="541251" y="609176"/>
                </a:cubicBezTo>
                <a:cubicBezTo>
                  <a:pt x="495983" y="606736"/>
                  <a:pt x="451291" y="600257"/>
                  <a:pt x="407253" y="589445"/>
                </a:cubicBezTo>
                <a:cubicBezTo>
                  <a:pt x="329413" y="570329"/>
                  <a:pt x="256647" y="539103"/>
                  <a:pt x="188068" y="497856"/>
                </a:cubicBezTo>
                <a:cubicBezTo>
                  <a:pt x="142488" y="470445"/>
                  <a:pt x="99738" y="439132"/>
                  <a:pt x="59134" y="404822"/>
                </a:cubicBezTo>
                <a:cubicBezTo>
                  <a:pt x="57895" y="403778"/>
                  <a:pt x="56734" y="402646"/>
                  <a:pt x="54724" y="400802"/>
                </a:cubicBezTo>
                <a:cubicBezTo>
                  <a:pt x="56324" y="401319"/>
                  <a:pt x="57026" y="401378"/>
                  <a:pt x="57505" y="401729"/>
                </a:cubicBezTo>
                <a:cubicBezTo>
                  <a:pt x="119478" y="447143"/>
                  <a:pt x="186057" y="484546"/>
                  <a:pt x="256208" y="515703"/>
                </a:cubicBezTo>
                <a:cubicBezTo>
                  <a:pt x="314210" y="541464"/>
                  <a:pt x="374076" y="561664"/>
                  <a:pt x="436205" y="574896"/>
                </a:cubicBezTo>
                <a:cubicBezTo>
                  <a:pt x="473032" y="582741"/>
                  <a:pt x="510230" y="588001"/>
                  <a:pt x="547877" y="590040"/>
                </a:cubicBezTo>
                <a:cubicBezTo>
                  <a:pt x="582820" y="591933"/>
                  <a:pt x="617725" y="591572"/>
                  <a:pt x="652493" y="587776"/>
                </a:cubicBezTo>
                <a:cubicBezTo>
                  <a:pt x="740647" y="578155"/>
                  <a:pt x="822537" y="550101"/>
                  <a:pt x="898094" y="503622"/>
                </a:cubicBezTo>
                <a:cubicBezTo>
                  <a:pt x="936531" y="479979"/>
                  <a:pt x="972489" y="453008"/>
                  <a:pt x="1004935" y="421733"/>
                </a:cubicBezTo>
                <a:cubicBezTo>
                  <a:pt x="1022343" y="404959"/>
                  <a:pt x="1028969" y="382906"/>
                  <a:pt x="1027808" y="358784"/>
                </a:cubicBezTo>
                <a:cubicBezTo>
                  <a:pt x="1026793" y="337618"/>
                  <a:pt x="1017113" y="320113"/>
                  <a:pt x="1004154" y="304002"/>
                </a:cubicBezTo>
                <a:cubicBezTo>
                  <a:pt x="979047" y="272786"/>
                  <a:pt x="951636" y="243814"/>
                  <a:pt x="920645" y="218336"/>
                </a:cubicBezTo>
                <a:cubicBezTo>
                  <a:pt x="879914" y="184846"/>
                  <a:pt x="835388" y="157709"/>
                  <a:pt x="786081" y="138661"/>
                </a:cubicBezTo>
                <a:cubicBezTo>
                  <a:pt x="785369" y="138388"/>
                  <a:pt x="784637" y="138183"/>
                  <a:pt x="783036" y="137646"/>
                </a:cubicBezTo>
                <a:cubicBezTo>
                  <a:pt x="858730" y="239774"/>
                  <a:pt x="840141" y="374084"/>
                  <a:pt x="754767" y="452373"/>
                </a:cubicBezTo>
                <a:cubicBezTo>
                  <a:pt x="669257" y="530779"/>
                  <a:pt x="538353" y="535395"/>
                  <a:pt x="446793" y="460775"/>
                </a:cubicBezTo>
                <a:cubicBezTo>
                  <a:pt x="360034" y="390058"/>
                  <a:pt x="327032" y="251718"/>
                  <a:pt x="406756" y="140349"/>
                </a:cubicBezTo>
                <a:cubicBezTo>
                  <a:pt x="404248" y="141091"/>
                  <a:pt x="402520" y="141530"/>
                  <a:pt x="400833" y="142106"/>
                </a:cubicBezTo>
                <a:cubicBezTo>
                  <a:pt x="336361" y="164110"/>
                  <a:pt x="275285" y="193433"/>
                  <a:pt x="216532" y="227743"/>
                </a:cubicBezTo>
                <a:cubicBezTo>
                  <a:pt x="155349" y="263467"/>
                  <a:pt x="97337" y="303826"/>
                  <a:pt x="41687" y="347621"/>
                </a:cubicBezTo>
                <a:cubicBezTo>
                  <a:pt x="41443" y="347806"/>
                  <a:pt x="41121" y="347894"/>
                  <a:pt x="39813" y="348479"/>
                </a:cubicBezTo>
                <a:cubicBezTo>
                  <a:pt x="41111" y="346889"/>
                  <a:pt x="41755" y="345971"/>
                  <a:pt x="42526" y="345181"/>
                </a:cubicBezTo>
                <a:cubicBezTo>
                  <a:pt x="124816" y="262208"/>
                  <a:pt x="217839" y="194048"/>
                  <a:pt x="323080" y="142886"/>
                </a:cubicBezTo>
                <a:cubicBezTo>
                  <a:pt x="373910" y="118179"/>
                  <a:pt x="426818" y="99082"/>
                  <a:pt x="481990" y="86592"/>
                </a:cubicBezTo>
                <a:cubicBezTo>
                  <a:pt x="514748" y="79176"/>
                  <a:pt x="547877" y="73546"/>
                  <a:pt x="581513" y="72599"/>
                </a:cubicBezTo>
                <a:close/>
                <a:moveTo>
                  <a:pt x="673600" y="799"/>
                </a:moveTo>
                <a:cubicBezTo>
                  <a:pt x="729981" y="3493"/>
                  <a:pt x="785261" y="13251"/>
                  <a:pt x="839428" y="29147"/>
                </a:cubicBezTo>
                <a:cubicBezTo>
                  <a:pt x="899021" y="46643"/>
                  <a:pt x="955812" y="70804"/>
                  <a:pt x="1010389" y="100332"/>
                </a:cubicBezTo>
                <a:cubicBezTo>
                  <a:pt x="1082579" y="139393"/>
                  <a:pt x="1149354" y="186320"/>
                  <a:pt x="1212118" y="239052"/>
                </a:cubicBezTo>
                <a:cubicBezTo>
                  <a:pt x="1219778" y="245493"/>
                  <a:pt x="1227204" y="252323"/>
                  <a:pt x="1233995" y="259661"/>
                </a:cubicBezTo>
                <a:cubicBezTo>
                  <a:pt x="1240728" y="266941"/>
                  <a:pt x="1243422" y="276484"/>
                  <a:pt x="1245969" y="285891"/>
                </a:cubicBezTo>
                <a:cubicBezTo>
                  <a:pt x="1245969" y="290760"/>
                  <a:pt x="1245969" y="295639"/>
                  <a:pt x="1245969" y="300509"/>
                </a:cubicBezTo>
                <a:cubicBezTo>
                  <a:pt x="1243080" y="307476"/>
                  <a:pt x="1240943" y="314882"/>
                  <a:pt x="1237157" y="321313"/>
                </a:cubicBezTo>
                <a:cubicBezTo>
                  <a:pt x="1229868" y="333696"/>
                  <a:pt x="1218168" y="337345"/>
                  <a:pt x="1204438" y="332866"/>
                </a:cubicBezTo>
                <a:cubicBezTo>
                  <a:pt x="1189411" y="327958"/>
                  <a:pt x="1176989" y="318854"/>
                  <a:pt x="1165943" y="308032"/>
                </a:cubicBezTo>
                <a:cubicBezTo>
                  <a:pt x="1153423" y="295776"/>
                  <a:pt x="1141850" y="282563"/>
                  <a:pt x="1129516" y="270103"/>
                </a:cubicBezTo>
                <a:cubicBezTo>
                  <a:pt x="1056116" y="195922"/>
                  <a:pt x="971787" y="137588"/>
                  <a:pt x="875933" y="96087"/>
                </a:cubicBezTo>
                <a:cubicBezTo>
                  <a:pt x="829729" y="76083"/>
                  <a:pt x="781807" y="61456"/>
                  <a:pt x="732314" y="52234"/>
                </a:cubicBezTo>
                <a:cubicBezTo>
                  <a:pt x="684577" y="43335"/>
                  <a:pt x="636373" y="40115"/>
                  <a:pt x="587875" y="42476"/>
                </a:cubicBezTo>
                <a:cubicBezTo>
                  <a:pt x="515753" y="45979"/>
                  <a:pt x="446168" y="61651"/>
                  <a:pt x="378798" y="87383"/>
                </a:cubicBezTo>
                <a:cubicBezTo>
                  <a:pt x="319050" y="110207"/>
                  <a:pt x="262980" y="140135"/>
                  <a:pt x="209603" y="175215"/>
                </a:cubicBezTo>
                <a:cubicBezTo>
                  <a:pt x="168864" y="202001"/>
                  <a:pt x="129773" y="231051"/>
                  <a:pt x="93307" y="263369"/>
                </a:cubicBezTo>
                <a:cubicBezTo>
                  <a:pt x="62696" y="290497"/>
                  <a:pt x="33353" y="319049"/>
                  <a:pt x="3445" y="346967"/>
                </a:cubicBezTo>
                <a:cubicBezTo>
                  <a:pt x="2547" y="347806"/>
                  <a:pt x="1620" y="348626"/>
                  <a:pt x="0" y="348831"/>
                </a:cubicBezTo>
                <a:cubicBezTo>
                  <a:pt x="7943" y="338916"/>
                  <a:pt x="15730" y="328865"/>
                  <a:pt x="23859" y="319108"/>
                </a:cubicBezTo>
                <a:cubicBezTo>
                  <a:pt x="58139" y="277977"/>
                  <a:pt x="95717" y="240028"/>
                  <a:pt x="136194" y="205006"/>
                </a:cubicBezTo>
                <a:cubicBezTo>
                  <a:pt x="222133" y="130660"/>
                  <a:pt x="317332" y="71945"/>
                  <a:pt x="425569" y="35568"/>
                </a:cubicBezTo>
                <a:cubicBezTo>
                  <a:pt x="465401" y="22179"/>
                  <a:pt x="506180" y="12607"/>
                  <a:pt x="547749" y="6586"/>
                </a:cubicBezTo>
                <a:cubicBezTo>
                  <a:pt x="589495" y="546"/>
                  <a:pt x="631522" y="-1221"/>
                  <a:pt x="673600" y="799"/>
                </a:cubicBezTo>
                <a:close/>
              </a:path>
            </a:pathLst>
          </a:custGeom>
          <a:solidFill>
            <a:schemeClr val="accent1"/>
          </a:solidFill>
          <a:ln w="2069" cap="flat">
            <a:noFill/>
            <a:prstDash val="solid"/>
            <a:miter/>
          </a:ln>
        </p:spPr>
        <p:txBody>
          <a:bodyPr wrap="square" rtlCol="0" anchor="ctr">
            <a:noAutofit/>
          </a:bodyPr>
          <a:lstStyle/>
          <a:p>
            <a:endParaRPr lang="en-US" dirty="0"/>
          </a:p>
        </p:txBody>
      </p:sp>
      <p:sp>
        <p:nvSpPr>
          <p:cNvPr id="9" name="AutoShape 2" descr="Beginners Guide to Oracle Data Guard">
            <a:extLst>
              <a:ext uri="{FF2B5EF4-FFF2-40B4-BE49-F238E27FC236}">
                <a16:creationId xmlns:a16="http://schemas.microsoft.com/office/drawing/2014/main" id="{2B54701F-C8BA-0E36-F396-1BABC134A1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4" descr="Beginners Guide to Oracle Data Guard">
            <a:extLst>
              <a:ext uri="{FF2B5EF4-FFF2-40B4-BE49-F238E27FC236}">
                <a16:creationId xmlns:a16="http://schemas.microsoft.com/office/drawing/2014/main" id="{BD976DA5-6C3E-55EB-9320-AA3EC5771C07}"/>
              </a:ext>
            </a:extLst>
          </p:cNvPr>
          <p:cNvSpPr>
            <a:spLocks noChangeAspect="1" noChangeArrowheads="1"/>
          </p:cNvSpPr>
          <p:nvPr/>
        </p:nvSpPr>
        <p:spPr bwMode="auto">
          <a:xfrm>
            <a:off x="6652336" y="1837678"/>
            <a:ext cx="2560708" cy="42967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9" name="Image 18" descr="Une image contenant capture d’écran, diagramme, conception&#10;&#10;Description générée automatiquement">
            <a:extLst>
              <a:ext uri="{FF2B5EF4-FFF2-40B4-BE49-F238E27FC236}">
                <a16:creationId xmlns:a16="http://schemas.microsoft.com/office/drawing/2014/main" id="{9BB50080-8504-61F1-20DF-FC8C2DE82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133" y="1443067"/>
            <a:ext cx="4597893" cy="5406620"/>
          </a:xfrm>
          <a:prstGeom prst="rect">
            <a:avLst/>
          </a:prstGeom>
        </p:spPr>
      </p:pic>
    </p:spTree>
    <p:extLst>
      <p:ext uri="{BB962C8B-B14F-4D97-AF65-F5344CB8AC3E}">
        <p14:creationId xmlns:p14="http://schemas.microsoft.com/office/powerpoint/2010/main" val="400362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pPr marL="514350" indent="-514350">
              <a:buFont typeface="+mj-lt"/>
              <a:buAutoNum type="arabicPeriod" startAt="3"/>
            </a:pPr>
            <a:r>
              <a:rPr lang="fr-FR" sz="3200" dirty="0">
                <a:solidFill>
                  <a:schemeClr val="tx1"/>
                </a:solidFill>
                <a:highlight>
                  <a:srgbClr val="008080"/>
                </a:highlight>
                <a:latin typeface="Calibri" panose="020F0502020204030204" pitchFamily="34" charset="0"/>
                <a:ea typeface="Calibri" panose="020F0502020204030204" pitchFamily="34" charset="0"/>
                <a:cs typeface="Calibri" panose="020F0502020204030204" pitchFamily="34" charset="0"/>
              </a:rPr>
              <a:t>Les principaux Objectif de Data Guard</a:t>
            </a:r>
          </a:p>
        </p:txBody>
      </p:sp>
      <p:grpSp>
        <p:nvGrpSpPr>
          <p:cNvPr id="3" name="Group 2">
            <a:extLst>
              <a:ext uri="{FF2B5EF4-FFF2-40B4-BE49-F238E27FC236}">
                <a16:creationId xmlns:a16="http://schemas.microsoft.com/office/drawing/2014/main" id="{0CA5A4EB-8461-4545-99A4-D2A1983D62EE}"/>
              </a:ext>
            </a:extLst>
          </p:cNvPr>
          <p:cNvGrpSpPr/>
          <p:nvPr/>
        </p:nvGrpSpPr>
        <p:grpSpPr>
          <a:xfrm flipV="1">
            <a:off x="1199948" y="1071419"/>
            <a:ext cx="10381304" cy="371649"/>
            <a:chOff x="1763688" y="3097535"/>
            <a:chExt cx="6840760" cy="371649"/>
          </a:xfrm>
        </p:grpSpPr>
        <p:sp>
          <p:nvSpPr>
            <p:cNvPr id="4" name="Rectangle 3">
              <a:extLst>
                <a:ext uri="{FF2B5EF4-FFF2-40B4-BE49-F238E27FC236}">
                  <a16:creationId xmlns:a16="http://schemas.microsoft.com/office/drawing/2014/main" id="{5B186579-5A64-48BF-9AF4-12CE72E050DC}"/>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5" name="Rectangle 3">
              <a:extLst>
                <a:ext uri="{FF2B5EF4-FFF2-40B4-BE49-F238E27FC236}">
                  <a16:creationId xmlns:a16="http://schemas.microsoft.com/office/drawing/2014/main" id="{5E8C666F-5626-403E-A9BC-F2A22121AC34}"/>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3">
              <a:extLst>
                <a:ext uri="{FF2B5EF4-FFF2-40B4-BE49-F238E27FC236}">
                  <a16:creationId xmlns:a16="http://schemas.microsoft.com/office/drawing/2014/main" id="{4C277913-E364-4118-BE07-6B4C1B389A2C}"/>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3">
              <a:extLst>
                <a:ext uri="{FF2B5EF4-FFF2-40B4-BE49-F238E27FC236}">
                  <a16:creationId xmlns:a16="http://schemas.microsoft.com/office/drawing/2014/main" id="{3586E300-D9A6-41D1-9871-FB0BB9EB7979}"/>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53CEB40D-E4F6-47B2-8370-E8615598B6E2}"/>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3" name="직사각형 113">
            <a:extLst>
              <a:ext uri="{FF2B5EF4-FFF2-40B4-BE49-F238E27FC236}">
                <a16:creationId xmlns:a16="http://schemas.microsoft.com/office/drawing/2014/main" id="{B9572BFD-3A4D-4BBB-9549-EEF1FF856DD6}"/>
              </a:ext>
            </a:extLst>
          </p:cNvPr>
          <p:cNvSpPr>
            <a:spLocks noChangeArrowheads="1"/>
          </p:cNvSpPr>
          <p:nvPr/>
        </p:nvSpPr>
        <p:spPr bwMode="auto">
          <a:xfrm>
            <a:off x="3283753"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2020</a:t>
            </a:r>
            <a:endParaRPr lang="ko-KR" altLang="en-US" sz="2400" b="1" spc="600" dirty="0">
              <a:solidFill>
                <a:schemeClr val="bg1"/>
              </a:solidFill>
            </a:endParaRPr>
          </a:p>
        </p:txBody>
      </p:sp>
      <p:sp>
        <p:nvSpPr>
          <p:cNvPr id="18" name="직사각형 113">
            <a:extLst>
              <a:ext uri="{FF2B5EF4-FFF2-40B4-BE49-F238E27FC236}">
                <a16:creationId xmlns:a16="http://schemas.microsoft.com/office/drawing/2014/main" id="{372926A3-7A38-4567-8B3F-2CDD632657E5}"/>
              </a:ext>
            </a:extLst>
          </p:cNvPr>
          <p:cNvSpPr>
            <a:spLocks noChangeArrowheads="1"/>
          </p:cNvSpPr>
          <p:nvPr/>
        </p:nvSpPr>
        <p:spPr bwMode="auto">
          <a:xfrm>
            <a:off x="1199948"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2019</a:t>
            </a:r>
            <a:endParaRPr lang="ko-KR" altLang="en-US" sz="2400" b="1" spc="600" dirty="0">
              <a:solidFill>
                <a:schemeClr val="bg1"/>
              </a:solidFill>
            </a:endParaRPr>
          </a:p>
        </p:txBody>
      </p:sp>
      <p:sp>
        <p:nvSpPr>
          <p:cNvPr id="23" name="직사각형 113">
            <a:extLst>
              <a:ext uri="{FF2B5EF4-FFF2-40B4-BE49-F238E27FC236}">
                <a16:creationId xmlns:a16="http://schemas.microsoft.com/office/drawing/2014/main" id="{5AB44413-28F4-4A79-8F6C-0376B5187EA8}"/>
              </a:ext>
            </a:extLst>
          </p:cNvPr>
          <p:cNvSpPr>
            <a:spLocks noChangeArrowheads="1"/>
          </p:cNvSpPr>
          <p:nvPr/>
        </p:nvSpPr>
        <p:spPr bwMode="auto">
          <a:xfrm>
            <a:off x="5360014"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2021</a:t>
            </a:r>
            <a:endParaRPr lang="ko-KR" altLang="en-US" sz="2400" b="1" spc="600" dirty="0">
              <a:solidFill>
                <a:schemeClr val="bg1"/>
              </a:solidFill>
            </a:endParaRPr>
          </a:p>
        </p:txBody>
      </p:sp>
      <p:sp>
        <p:nvSpPr>
          <p:cNvPr id="28" name="직사각형 113">
            <a:extLst>
              <a:ext uri="{FF2B5EF4-FFF2-40B4-BE49-F238E27FC236}">
                <a16:creationId xmlns:a16="http://schemas.microsoft.com/office/drawing/2014/main" id="{70BB77FF-D9F8-44AC-90E9-F65DB4C92ECB}"/>
              </a:ext>
            </a:extLst>
          </p:cNvPr>
          <p:cNvSpPr>
            <a:spLocks noChangeArrowheads="1"/>
          </p:cNvSpPr>
          <p:nvPr/>
        </p:nvSpPr>
        <p:spPr bwMode="auto">
          <a:xfrm>
            <a:off x="9520080"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2023</a:t>
            </a:r>
            <a:endParaRPr lang="ko-KR" altLang="en-US" sz="2400" b="1" spc="600" dirty="0">
              <a:solidFill>
                <a:schemeClr val="bg1"/>
              </a:solidFill>
            </a:endParaRPr>
          </a:p>
        </p:txBody>
      </p:sp>
      <p:sp>
        <p:nvSpPr>
          <p:cNvPr id="33" name="직사각형 113">
            <a:extLst>
              <a:ext uri="{FF2B5EF4-FFF2-40B4-BE49-F238E27FC236}">
                <a16:creationId xmlns:a16="http://schemas.microsoft.com/office/drawing/2014/main" id="{4DD5815A-0B15-4097-8DC9-E74E745C19E0}"/>
              </a:ext>
            </a:extLst>
          </p:cNvPr>
          <p:cNvSpPr>
            <a:spLocks noChangeArrowheads="1"/>
          </p:cNvSpPr>
          <p:nvPr/>
        </p:nvSpPr>
        <p:spPr bwMode="auto">
          <a:xfrm>
            <a:off x="7436274"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2022</a:t>
            </a:r>
            <a:endParaRPr lang="ko-KR" altLang="en-US" sz="2400" b="1" spc="600" dirty="0">
              <a:solidFill>
                <a:schemeClr val="bg1"/>
              </a:solidFill>
            </a:endParaRPr>
          </a:p>
        </p:txBody>
      </p:sp>
      <p:sp>
        <p:nvSpPr>
          <p:cNvPr id="54" name="Rectangle 53">
            <a:extLst>
              <a:ext uri="{FF2B5EF4-FFF2-40B4-BE49-F238E27FC236}">
                <a16:creationId xmlns:a16="http://schemas.microsoft.com/office/drawing/2014/main" id="{57939D1C-831C-48F4-AC70-17F901EF8689}"/>
              </a:ext>
            </a:extLst>
          </p:cNvPr>
          <p:cNvSpPr/>
          <p:nvPr/>
        </p:nvSpPr>
        <p:spPr>
          <a:xfrm>
            <a:off x="1287262" y="1450731"/>
            <a:ext cx="9490229" cy="5632311"/>
          </a:xfrm>
          <a:prstGeom prst="rect">
            <a:avLst/>
          </a:prstGeom>
        </p:spPr>
        <p:txBody>
          <a:bodyPr wrap="square">
            <a:spAutoFit/>
          </a:bodyPr>
          <a:lstStyle/>
          <a:p>
            <a:pPr algn="l">
              <a:buFont typeface="+mj-lt"/>
              <a:buAutoNum type="arabicPeriod"/>
            </a:pPr>
            <a:r>
              <a:rPr lang="fr-FR" b="0" i="0" dirty="0">
                <a:solidFill>
                  <a:srgbClr val="374151"/>
                </a:solidFill>
                <a:effectLst/>
                <a:latin typeface="Söhne"/>
              </a:rPr>
              <a:t>Haute disponibilité : Oracle Data Guard vise à assurer une disponibilité élevée des bases de données critiques. En maintenant des bases de données auxiliaires synchronisées avec la base de données principale.</a:t>
            </a:r>
          </a:p>
          <a:p>
            <a:pPr algn="l">
              <a:buFont typeface="+mj-lt"/>
              <a:buAutoNum type="arabicPeriod"/>
            </a:pPr>
            <a:endParaRPr lang="fr-FR" b="0" i="0" dirty="0">
              <a:solidFill>
                <a:srgbClr val="374151"/>
              </a:solidFill>
              <a:effectLst/>
              <a:latin typeface="Söhne"/>
            </a:endParaRPr>
          </a:p>
          <a:p>
            <a:pPr algn="l">
              <a:buFont typeface="+mj-lt"/>
              <a:buAutoNum type="arabicPeriod"/>
            </a:pPr>
            <a:r>
              <a:rPr lang="fr-FR" b="0" i="0" dirty="0">
                <a:solidFill>
                  <a:srgbClr val="374151"/>
                </a:solidFill>
                <a:effectLst/>
                <a:latin typeface="Söhne"/>
              </a:rPr>
              <a:t>Reprise après sinistre : En créant des copies de secours de la base de données principale, Oracle Data Guard permet une reprise rapide en cas de défaillance majeure, telle qu'une panne matérielle, une erreur humaine etc. </a:t>
            </a:r>
          </a:p>
          <a:p>
            <a:pPr algn="l">
              <a:buFont typeface="+mj-lt"/>
              <a:buAutoNum type="arabicPeriod"/>
            </a:pPr>
            <a:endParaRPr lang="fr-FR" b="0" i="0" dirty="0">
              <a:solidFill>
                <a:srgbClr val="374151"/>
              </a:solidFill>
              <a:effectLst/>
              <a:latin typeface="Söhne"/>
            </a:endParaRPr>
          </a:p>
          <a:p>
            <a:pPr algn="l">
              <a:buFont typeface="+mj-lt"/>
              <a:buAutoNum type="arabicPeriod"/>
            </a:pPr>
            <a:r>
              <a:rPr lang="fr-FR" b="0" i="0" dirty="0">
                <a:solidFill>
                  <a:srgbClr val="374151"/>
                </a:solidFill>
                <a:effectLst/>
                <a:latin typeface="Söhne"/>
              </a:rPr>
              <a:t>Protection des données : Oracle Data Guard assure une protection des données en répliquant les journaux de transactions de la base de données principale vers les bases de données auxiliaires.</a:t>
            </a:r>
          </a:p>
          <a:p>
            <a:pPr algn="l">
              <a:buFont typeface="+mj-lt"/>
              <a:buAutoNum type="arabicPeriod"/>
            </a:pPr>
            <a:endParaRPr lang="fr-FR" dirty="0">
              <a:solidFill>
                <a:srgbClr val="374151"/>
              </a:solidFill>
              <a:latin typeface="Söhne"/>
            </a:endParaRPr>
          </a:p>
          <a:p>
            <a:pPr algn="l">
              <a:buFont typeface="+mj-lt"/>
              <a:buAutoNum type="arabicPeriod"/>
            </a:pPr>
            <a:r>
              <a:rPr lang="fr-FR" b="0" i="0" dirty="0">
                <a:solidFill>
                  <a:srgbClr val="374151"/>
                </a:solidFill>
                <a:effectLst/>
                <a:latin typeface="Söhne"/>
              </a:rPr>
              <a:t>Flexibilité des opérations : Data Guard permet des opérations de basculement (switchover) contrôlées et des opérations d'urgence (failover) pour faciliter les tâches de maintenance planifiées ou réagir rapidement aux pannes. </a:t>
            </a:r>
          </a:p>
          <a:p>
            <a:pPr>
              <a:buFont typeface="+mj-lt"/>
              <a:buAutoNum type="arabicPeriod"/>
            </a:pPr>
            <a:endParaRPr lang="fr-FR" b="0" i="0" dirty="0">
              <a:solidFill>
                <a:srgbClr val="374151"/>
              </a:solidFill>
              <a:effectLst/>
              <a:latin typeface="Söhne"/>
            </a:endParaRPr>
          </a:p>
          <a:p>
            <a:pPr>
              <a:buFont typeface="+mj-lt"/>
              <a:buAutoNum type="arabicPeriod"/>
            </a:pPr>
            <a:r>
              <a:rPr lang="fr-FR" b="0" i="0" dirty="0">
                <a:solidFill>
                  <a:srgbClr val="374151"/>
                </a:solidFill>
                <a:effectLst/>
                <a:latin typeface="Söhne"/>
              </a:rPr>
              <a:t>Performances optimales : Data Guard permet de choisir entre des modes de protection des données tels que Maximum Protection, Maximum Availability et Maximum Performance, en fonction des exigences de l'entreprise en matière de disponibilité et de performances ceux qui permet de garantir la sécurité et d’offrir une performance optimale .</a:t>
            </a:r>
          </a:p>
          <a:p>
            <a:pPr algn="l">
              <a:buFont typeface="+mj-lt"/>
              <a:buAutoNum type="arabicPeriod"/>
            </a:pPr>
            <a:endParaRPr lang="fr-FR" b="0" i="0" dirty="0">
              <a:solidFill>
                <a:srgbClr val="374151"/>
              </a:solidFill>
              <a:effectLst/>
              <a:latin typeface="Söhne"/>
            </a:endParaRPr>
          </a:p>
        </p:txBody>
      </p:sp>
    </p:spTree>
    <p:extLst>
      <p:ext uri="{BB962C8B-B14F-4D97-AF65-F5344CB8AC3E}">
        <p14:creationId xmlns:p14="http://schemas.microsoft.com/office/powerpoint/2010/main" val="7373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fr-FR" sz="3200" dirty="0">
                <a:solidFill>
                  <a:schemeClr val="tx1"/>
                </a:solidFill>
                <a:highlight>
                  <a:srgbClr val="008080"/>
                </a:highlight>
                <a:latin typeface="Calibri" panose="020F0502020204030204" pitchFamily="34" charset="0"/>
                <a:ea typeface="Calibri" panose="020F0502020204030204" pitchFamily="34" charset="0"/>
                <a:cs typeface="Calibri" panose="020F0502020204030204" pitchFamily="34" charset="0"/>
              </a:rPr>
              <a:t>Configuration de Data Guard</a:t>
            </a:r>
          </a:p>
        </p:txBody>
      </p:sp>
      <p:grpSp>
        <p:nvGrpSpPr>
          <p:cNvPr id="3" name="Group 2">
            <a:extLst>
              <a:ext uri="{FF2B5EF4-FFF2-40B4-BE49-F238E27FC236}">
                <a16:creationId xmlns:a16="http://schemas.microsoft.com/office/drawing/2014/main" id="{0CA5A4EB-8461-4545-99A4-D2A1983D62EE}"/>
              </a:ext>
            </a:extLst>
          </p:cNvPr>
          <p:cNvGrpSpPr/>
          <p:nvPr/>
        </p:nvGrpSpPr>
        <p:grpSpPr>
          <a:xfrm flipV="1">
            <a:off x="1199948" y="1071419"/>
            <a:ext cx="10381304" cy="371649"/>
            <a:chOff x="1763688" y="3097535"/>
            <a:chExt cx="6840760" cy="371649"/>
          </a:xfrm>
        </p:grpSpPr>
        <p:sp>
          <p:nvSpPr>
            <p:cNvPr id="4" name="Rectangle 3">
              <a:extLst>
                <a:ext uri="{FF2B5EF4-FFF2-40B4-BE49-F238E27FC236}">
                  <a16:creationId xmlns:a16="http://schemas.microsoft.com/office/drawing/2014/main" id="{5B186579-5A64-48BF-9AF4-12CE72E050DC}"/>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5" name="Rectangle 3">
              <a:extLst>
                <a:ext uri="{FF2B5EF4-FFF2-40B4-BE49-F238E27FC236}">
                  <a16:creationId xmlns:a16="http://schemas.microsoft.com/office/drawing/2014/main" id="{5E8C666F-5626-403E-A9BC-F2A22121AC34}"/>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3">
              <a:extLst>
                <a:ext uri="{FF2B5EF4-FFF2-40B4-BE49-F238E27FC236}">
                  <a16:creationId xmlns:a16="http://schemas.microsoft.com/office/drawing/2014/main" id="{4C277913-E364-4118-BE07-6B4C1B389A2C}"/>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3">
              <a:extLst>
                <a:ext uri="{FF2B5EF4-FFF2-40B4-BE49-F238E27FC236}">
                  <a16:creationId xmlns:a16="http://schemas.microsoft.com/office/drawing/2014/main" id="{3586E300-D9A6-41D1-9871-FB0BB9EB7979}"/>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53CEB40D-E4F6-47B2-8370-E8615598B6E2}"/>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3" name="직사각형 113">
            <a:extLst>
              <a:ext uri="{FF2B5EF4-FFF2-40B4-BE49-F238E27FC236}">
                <a16:creationId xmlns:a16="http://schemas.microsoft.com/office/drawing/2014/main" id="{B9572BFD-3A4D-4BBB-9549-EEF1FF856DD6}"/>
              </a:ext>
            </a:extLst>
          </p:cNvPr>
          <p:cNvSpPr>
            <a:spLocks noChangeArrowheads="1"/>
          </p:cNvSpPr>
          <p:nvPr/>
        </p:nvSpPr>
        <p:spPr bwMode="auto">
          <a:xfrm>
            <a:off x="3283753"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2020</a:t>
            </a:r>
            <a:endParaRPr lang="ko-KR" altLang="en-US" sz="2400" b="1" spc="600" dirty="0">
              <a:solidFill>
                <a:schemeClr val="bg1"/>
              </a:solidFill>
            </a:endParaRPr>
          </a:p>
        </p:txBody>
      </p:sp>
      <p:sp>
        <p:nvSpPr>
          <p:cNvPr id="18" name="직사각형 113">
            <a:extLst>
              <a:ext uri="{FF2B5EF4-FFF2-40B4-BE49-F238E27FC236}">
                <a16:creationId xmlns:a16="http://schemas.microsoft.com/office/drawing/2014/main" id="{372926A3-7A38-4567-8B3F-2CDD632657E5}"/>
              </a:ext>
            </a:extLst>
          </p:cNvPr>
          <p:cNvSpPr>
            <a:spLocks noChangeArrowheads="1"/>
          </p:cNvSpPr>
          <p:nvPr/>
        </p:nvSpPr>
        <p:spPr bwMode="auto">
          <a:xfrm>
            <a:off x="1199948"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2019</a:t>
            </a:r>
            <a:endParaRPr lang="ko-KR" altLang="en-US" sz="2400" b="1" spc="600" dirty="0">
              <a:solidFill>
                <a:schemeClr val="bg1"/>
              </a:solidFill>
            </a:endParaRPr>
          </a:p>
        </p:txBody>
      </p:sp>
      <p:sp>
        <p:nvSpPr>
          <p:cNvPr id="23" name="직사각형 113">
            <a:extLst>
              <a:ext uri="{FF2B5EF4-FFF2-40B4-BE49-F238E27FC236}">
                <a16:creationId xmlns:a16="http://schemas.microsoft.com/office/drawing/2014/main" id="{5AB44413-28F4-4A79-8F6C-0376B5187EA8}"/>
              </a:ext>
            </a:extLst>
          </p:cNvPr>
          <p:cNvSpPr>
            <a:spLocks noChangeArrowheads="1"/>
          </p:cNvSpPr>
          <p:nvPr/>
        </p:nvSpPr>
        <p:spPr bwMode="auto">
          <a:xfrm>
            <a:off x="5360014"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2021</a:t>
            </a:r>
            <a:endParaRPr lang="ko-KR" altLang="en-US" sz="2400" b="1" spc="600" dirty="0">
              <a:solidFill>
                <a:schemeClr val="bg1"/>
              </a:solidFill>
            </a:endParaRPr>
          </a:p>
        </p:txBody>
      </p:sp>
      <p:sp>
        <p:nvSpPr>
          <p:cNvPr id="28" name="직사각형 113">
            <a:extLst>
              <a:ext uri="{FF2B5EF4-FFF2-40B4-BE49-F238E27FC236}">
                <a16:creationId xmlns:a16="http://schemas.microsoft.com/office/drawing/2014/main" id="{70BB77FF-D9F8-44AC-90E9-F65DB4C92ECB}"/>
              </a:ext>
            </a:extLst>
          </p:cNvPr>
          <p:cNvSpPr>
            <a:spLocks noChangeArrowheads="1"/>
          </p:cNvSpPr>
          <p:nvPr/>
        </p:nvSpPr>
        <p:spPr bwMode="auto">
          <a:xfrm>
            <a:off x="9520080"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2023</a:t>
            </a:r>
            <a:endParaRPr lang="ko-KR" altLang="en-US" sz="2400" b="1" spc="600" dirty="0">
              <a:solidFill>
                <a:schemeClr val="bg1"/>
              </a:solidFill>
            </a:endParaRPr>
          </a:p>
        </p:txBody>
      </p:sp>
      <p:sp>
        <p:nvSpPr>
          <p:cNvPr id="33" name="직사각형 113">
            <a:extLst>
              <a:ext uri="{FF2B5EF4-FFF2-40B4-BE49-F238E27FC236}">
                <a16:creationId xmlns:a16="http://schemas.microsoft.com/office/drawing/2014/main" id="{4DD5815A-0B15-4097-8DC9-E74E745C19E0}"/>
              </a:ext>
            </a:extLst>
          </p:cNvPr>
          <p:cNvSpPr>
            <a:spLocks noChangeArrowheads="1"/>
          </p:cNvSpPr>
          <p:nvPr/>
        </p:nvSpPr>
        <p:spPr bwMode="auto">
          <a:xfrm>
            <a:off x="7436274"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2022</a:t>
            </a:r>
            <a:endParaRPr lang="ko-KR" altLang="en-US" sz="2400" b="1" spc="600" dirty="0">
              <a:solidFill>
                <a:schemeClr val="bg1"/>
              </a:solidFill>
            </a:endParaRPr>
          </a:p>
        </p:txBody>
      </p:sp>
      <p:sp>
        <p:nvSpPr>
          <p:cNvPr id="54" name="Rectangle 53">
            <a:extLst>
              <a:ext uri="{FF2B5EF4-FFF2-40B4-BE49-F238E27FC236}">
                <a16:creationId xmlns:a16="http://schemas.microsoft.com/office/drawing/2014/main" id="{57939D1C-831C-48F4-AC70-17F901EF8689}"/>
              </a:ext>
            </a:extLst>
          </p:cNvPr>
          <p:cNvSpPr/>
          <p:nvPr/>
        </p:nvSpPr>
        <p:spPr>
          <a:xfrm>
            <a:off x="1199949" y="1658850"/>
            <a:ext cx="5120952" cy="5355312"/>
          </a:xfrm>
          <a:prstGeom prst="rect">
            <a:avLst/>
          </a:prstGeom>
        </p:spPr>
        <p:txBody>
          <a:bodyPr wrap="square">
            <a:spAutoFit/>
          </a:bodyPr>
          <a:lstStyle/>
          <a:p>
            <a:pPr algn="l">
              <a:buFont typeface="+mj-lt"/>
              <a:buAutoNum type="arabicPeriod"/>
            </a:pPr>
            <a:r>
              <a:rPr lang="fr-FR" b="0" i="0" dirty="0">
                <a:solidFill>
                  <a:srgbClr val="374151"/>
                </a:solidFill>
                <a:effectLst/>
                <a:latin typeface="Söhne"/>
              </a:rPr>
              <a:t>Prérequis :</a:t>
            </a:r>
          </a:p>
          <a:p>
            <a:pPr marL="742950" lvl="1" indent="-285750" algn="l">
              <a:buFont typeface="+mj-lt"/>
              <a:buAutoNum type="arabicPeriod"/>
            </a:pPr>
            <a:r>
              <a:rPr lang="fr-FR" b="0" i="0" dirty="0">
                <a:solidFill>
                  <a:srgbClr val="374151"/>
                </a:solidFill>
                <a:effectLst/>
                <a:latin typeface="Söhne"/>
              </a:rPr>
              <a:t>Assurez-vous que les systèmes informatiques, y compris le matériel, les systèmes d'exploitation et le réseau, répondent aux exigences d'Oracle Data Guard.</a:t>
            </a:r>
          </a:p>
          <a:p>
            <a:pPr marL="742950" lvl="1" indent="-285750" algn="l">
              <a:buFont typeface="+mj-lt"/>
              <a:buAutoNum type="arabicPeriod"/>
            </a:pPr>
            <a:r>
              <a:rPr lang="fr-FR" b="0" i="0" dirty="0">
                <a:solidFill>
                  <a:srgbClr val="374151"/>
                </a:solidFill>
                <a:effectLst/>
                <a:latin typeface="Söhne"/>
              </a:rPr>
              <a:t>Assurez-vous que les systèmes source et cible ont une connectivité réseau appropriée pour la réplication des données.</a:t>
            </a:r>
          </a:p>
          <a:p>
            <a:pPr algn="l">
              <a:buFont typeface="+mj-lt"/>
              <a:buAutoNum type="arabicPeriod"/>
            </a:pPr>
            <a:endParaRPr lang="fr-FR" b="0" i="0" dirty="0">
              <a:solidFill>
                <a:srgbClr val="374151"/>
              </a:solidFill>
              <a:effectLst/>
              <a:latin typeface="Söhne"/>
            </a:endParaRPr>
          </a:p>
          <a:p>
            <a:pPr algn="l">
              <a:buFont typeface="+mj-lt"/>
              <a:buAutoNum type="arabicPeriod"/>
            </a:pPr>
            <a:r>
              <a:rPr lang="fr-FR" b="0" i="0" dirty="0">
                <a:solidFill>
                  <a:srgbClr val="374151"/>
                </a:solidFill>
                <a:effectLst/>
                <a:latin typeface="Söhne"/>
              </a:rPr>
              <a:t>Configuration initiale :</a:t>
            </a:r>
          </a:p>
          <a:p>
            <a:pPr marL="742950" lvl="1" indent="-285750" algn="l">
              <a:buFont typeface="+mj-lt"/>
              <a:buAutoNum type="arabicPeriod"/>
            </a:pPr>
            <a:endParaRPr lang="fr-FR" b="0" i="0" dirty="0">
              <a:solidFill>
                <a:srgbClr val="374151"/>
              </a:solidFill>
              <a:effectLst/>
              <a:latin typeface="Söhne"/>
            </a:endParaRPr>
          </a:p>
          <a:p>
            <a:pPr lvl="1" algn="l"/>
            <a:r>
              <a:rPr lang="fr-FR" b="0" i="0" dirty="0">
                <a:solidFill>
                  <a:srgbClr val="374151"/>
                </a:solidFill>
                <a:effectLst/>
                <a:latin typeface="Söhne"/>
              </a:rPr>
              <a:t>Configurez les paramètres de base de données nécessaires pour Oracle Data Guard sur la base de données principale, tels que l'activation du mode ARCHIVELOG, la configuration des journaux de transactions et l'activation du mode de récupération.</a:t>
            </a:r>
          </a:p>
          <a:p>
            <a:pPr lvl="1" algn="l"/>
            <a:endParaRPr lang="fr-FR" b="0" i="0" dirty="0">
              <a:solidFill>
                <a:srgbClr val="374151"/>
              </a:solidFill>
              <a:effectLst/>
              <a:latin typeface="Söhne"/>
            </a:endParaRPr>
          </a:p>
        </p:txBody>
      </p:sp>
      <p:pic>
        <p:nvPicPr>
          <p:cNvPr id="11" name="Image 10" descr="Une image contenant texte, diagramme, Plan, Dessin technique&#10;&#10;Description générée automatiquement">
            <a:extLst>
              <a:ext uri="{FF2B5EF4-FFF2-40B4-BE49-F238E27FC236}">
                <a16:creationId xmlns:a16="http://schemas.microsoft.com/office/drawing/2014/main" id="{7AB8F9A4-6B68-45F5-0A96-7079E2F13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427" y="1658850"/>
            <a:ext cx="5210175" cy="4859641"/>
          </a:xfrm>
          <a:prstGeom prst="rect">
            <a:avLst/>
          </a:prstGeom>
        </p:spPr>
      </p:pic>
    </p:spTree>
    <p:extLst>
      <p:ext uri="{BB962C8B-B14F-4D97-AF65-F5344CB8AC3E}">
        <p14:creationId xmlns:p14="http://schemas.microsoft.com/office/powerpoint/2010/main" val="426283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fr-FR" sz="3200" dirty="0">
                <a:solidFill>
                  <a:schemeClr val="tx1"/>
                </a:solidFill>
                <a:highlight>
                  <a:srgbClr val="008080"/>
                </a:highlight>
                <a:latin typeface="Calibri" panose="020F0502020204030204" pitchFamily="34" charset="0"/>
                <a:ea typeface="Calibri" panose="020F0502020204030204" pitchFamily="34" charset="0"/>
                <a:cs typeface="Calibri" panose="020F0502020204030204" pitchFamily="34" charset="0"/>
              </a:rPr>
              <a:t>Configuration de Data Guard</a:t>
            </a:r>
          </a:p>
        </p:txBody>
      </p:sp>
      <p:grpSp>
        <p:nvGrpSpPr>
          <p:cNvPr id="3" name="Group 2">
            <a:extLst>
              <a:ext uri="{FF2B5EF4-FFF2-40B4-BE49-F238E27FC236}">
                <a16:creationId xmlns:a16="http://schemas.microsoft.com/office/drawing/2014/main" id="{0CA5A4EB-8461-4545-99A4-D2A1983D62EE}"/>
              </a:ext>
            </a:extLst>
          </p:cNvPr>
          <p:cNvGrpSpPr/>
          <p:nvPr/>
        </p:nvGrpSpPr>
        <p:grpSpPr>
          <a:xfrm flipV="1">
            <a:off x="1199948" y="1071419"/>
            <a:ext cx="10381304" cy="371649"/>
            <a:chOff x="1763688" y="3097535"/>
            <a:chExt cx="6840760" cy="371649"/>
          </a:xfrm>
        </p:grpSpPr>
        <p:sp>
          <p:nvSpPr>
            <p:cNvPr id="4" name="Rectangle 3">
              <a:extLst>
                <a:ext uri="{FF2B5EF4-FFF2-40B4-BE49-F238E27FC236}">
                  <a16:creationId xmlns:a16="http://schemas.microsoft.com/office/drawing/2014/main" id="{5B186579-5A64-48BF-9AF4-12CE72E050DC}"/>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5" name="Rectangle 3">
              <a:extLst>
                <a:ext uri="{FF2B5EF4-FFF2-40B4-BE49-F238E27FC236}">
                  <a16:creationId xmlns:a16="http://schemas.microsoft.com/office/drawing/2014/main" id="{5E8C666F-5626-403E-A9BC-F2A22121AC34}"/>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3">
              <a:extLst>
                <a:ext uri="{FF2B5EF4-FFF2-40B4-BE49-F238E27FC236}">
                  <a16:creationId xmlns:a16="http://schemas.microsoft.com/office/drawing/2014/main" id="{4C277913-E364-4118-BE07-6B4C1B389A2C}"/>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3">
              <a:extLst>
                <a:ext uri="{FF2B5EF4-FFF2-40B4-BE49-F238E27FC236}">
                  <a16:creationId xmlns:a16="http://schemas.microsoft.com/office/drawing/2014/main" id="{3586E300-D9A6-41D1-9871-FB0BB9EB7979}"/>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53CEB40D-E4F6-47B2-8370-E8615598B6E2}"/>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3" name="직사각형 113">
            <a:extLst>
              <a:ext uri="{FF2B5EF4-FFF2-40B4-BE49-F238E27FC236}">
                <a16:creationId xmlns:a16="http://schemas.microsoft.com/office/drawing/2014/main" id="{B9572BFD-3A4D-4BBB-9549-EEF1FF856DD6}"/>
              </a:ext>
            </a:extLst>
          </p:cNvPr>
          <p:cNvSpPr>
            <a:spLocks noChangeArrowheads="1"/>
          </p:cNvSpPr>
          <p:nvPr/>
        </p:nvSpPr>
        <p:spPr bwMode="auto">
          <a:xfrm>
            <a:off x="3283753"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2020</a:t>
            </a:r>
            <a:endParaRPr lang="ko-KR" altLang="en-US" sz="2400" b="1" spc="600" dirty="0">
              <a:solidFill>
                <a:schemeClr val="bg1"/>
              </a:solidFill>
            </a:endParaRPr>
          </a:p>
        </p:txBody>
      </p:sp>
      <p:sp>
        <p:nvSpPr>
          <p:cNvPr id="18" name="직사각형 113">
            <a:extLst>
              <a:ext uri="{FF2B5EF4-FFF2-40B4-BE49-F238E27FC236}">
                <a16:creationId xmlns:a16="http://schemas.microsoft.com/office/drawing/2014/main" id="{372926A3-7A38-4567-8B3F-2CDD632657E5}"/>
              </a:ext>
            </a:extLst>
          </p:cNvPr>
          <p:cNvSpPr>
            <a:spLocks noChangeArrowheads="1"/>
          </p:cNvSpPr>
          <p:nvPr/>
        </p:nvSpPr>
        <p:spPr bwMode="auto">
          <a:xfrm>
            <a:off x="1199948"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2019</a:t>
            </a:r>
            <a:endParaRPr lang="ko-KR" altLang="en-US" sz="2400" b="1" spc="600" dirty="0">
              <a:solidFill>
                <a:schemeClr val="bg1"/>
              </a:solidFill>
            </a:endParaRPr>
          </a:p>
        </p:txBody>
      </p:sp>
      <p:sp>
        <p:nvSpPr>
          <p:cNvPr id="23" name="직사각형 113">
            <a:extLst>
              <a:ext uri="{FF2B5EF4-FFF2-40B4-BE49-F238E27FC236}">
                <a16:creationId xmlns:a16="http://schemas.microsoft.com/office/drawing/2014/main" id="{5AB44413-28F4-4A79-8F6C-0376B5187EA8}"/>
              </a:ext>
            </a:extLst>
          </p:cNvPr>
          <p:cNvSpPr>
            <a:spLocks noChangeArrowheads="1"/>
          </p:cNvSpPr>
          <p:nvPr/>
        </p:nvSpPr>
        <p:spPr bwMode="auto">
          <a:xfrm>
            <a:off x="5360014"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2021</a:t>
            </a:r>
            <a:endParaRPr lang="ko-KR" altLang="en-US" sz="2400" b="1" spc="600" dirty="0">
              <a:solidFill>
                <a:schemeClr val="bg1"/>
              </a:solidFill>
            </a:endParaRPr>
          </a:p>
        </p:txBody>
      </p:sp>
      <p:sp>
        <p:nvSpPr>
          <p:cNvPr id="28" name="직사각형 113">
            <a:extLst>
              <a:ext uri="{FF2B5EF4-FFF2-40B4-BE49-F238E27FC236}">
                <a16:creationId xmlns:a16="http://schemas.microsoft.com/office/drawing/2014/main" id="{70BB77FF-D9F8-44AC-90E9-F65DB4C92ECB}"/>
              </a:ext>
            </a:extLst>
          </p:cNvPr>
          <p:cNvSpPr>
            <a:spLocks noChangeArrowheads="1"/>
          </p:cNvSpPr>
          <p:nvPr/>
        </p:nvSpPr>
        <p:spPr bwMode="auto">
          <a:xfrm>
            <a:off x="9520080"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2023</a:t>
            </a:r>
            <a:endParaRPr lang="ko-KR" altLang="en-US" sz="2400" b="1" spc="600" dirty="0">
              <a:solidFill>
                <a:schemeClr val="bg1"/>
              </a:solidFill>
            </a:endParaRPr>
          </a:p>
        </p:txBody>
      </p:sp>
      <p:sp>
        <p:nvSpPr>
          <p:cNvPr id="33" name="직사각형 113">
            <a:extLst>
              <a:ext uri="{FF2B5EF4-FFF2-40B4-BE49-F238E27FC236}">
                <a16:creationId xmlns:a16="http://schemas.microsoft.com/office/drawing/2014/main" id="{4DD5815A-0B15-4097-8DC9-E74E745C19E0}"/>
              </a:ext>
            </a:extLst>
          </p:cNvPr>
          <p:cNvSpPr>
            <a:spLocks noChangeArrowheads="1"/>
          </p:cNvSpPr>
          <p:nvPr/>
        </p:nvSpPr>
        <p:spPr bwMode="auto">
          <a:xfrm>
            <a:off x="7436274"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2022</a:t>
            </a:r>
            <a:endParaRPr lang="ko-KR" altLang="en-US" sz="2400" b="1" spc="600" dirty="0">
              <a:solidFill>
                <a:schemeClr val="bg1"/>
              </a:solidFill>
            </a:endParaRPr>
          </a:p>
        </p:txBody>
      </p:sp>
      <p:sp>
        <p:nvSpPr>
          <p:cNvPr id="54" name="Rectangle 53">
            <a:extLst>
              <a:ext uri="{FF2B5EF4-FFF2-40B4-BE49-F238E27FC236}">
                <a16:creationId xmlns:a16="http://schemas.microsoft.com/office/drawing/2014/main" id="{57939D1C-831C-48F4-AC70-17F901EF8689}"/>
              </a:ext>
            </a:extLst>
          </p:cNvPr>
          <p:cNvSpPr/>
          <p:nvPr/>
        </p:nvSpPr>
        <p:spPr>
          <a:xfrm>
            <a:off x="1199949" y="1658850"/>
            <a:ext cx="7997318" cy="5355312"/>
          </a:xfrm>
          <a:prstGeom prst="rect">
            <a:avLst/>
          </a:prstGeom>
        </p:spPr>
        <p:txBody>
          <a:bodyPr wrap="square">
            <a:spAutoFit/>
          </a:bodyPr>
          <a:lstStyle/>
          <a:p>
            <a:pPr algn="l"/>
            <a:r>
              <a:rPr lang="fr-FR" b="0" i="0" dirty="0">
                <a:solidFill>
                  <a:srgbClr val="374151"/>
                </a:solidFill>
                <a:effectLst/>
                <a:latin typeface="Söhne"/>
              </a:rPr>
              <a:t>3. Configuration de la réplication :</a:t>
            </a:r>
          </a:p>
          <a:p>
            <a:pPr marL="742950" lvl="1" indent="-285750" algn="l">
              <a:buFont typeface="+mj-lt"/>
              <a:buAutoNum type="arabicPeriod"/>
            </a:pPr>
            <a:r>
              <a:rPr lang="fr-FR" b="0" i="0" dirty="0">
                <a:solidFill>
                  <a:srgbClr val="374151"/>
                </a:solidFill>
                <a:effectLst/>
                <a:latin typeface="Söhne"/>
              </a:rPr>
              <a:t>Configurez la mise en miroir des journaux de transactions entre la base de données principale et la base de données auxiliaire. Cela peut être réalisé à l'aide d'Oracle Data Guard Broker ou manuellement en configurant les paramètres appropriés.</a:t>
            </a:r>
          </a:p>
          <a:p>
            <a:pPr marL="742950" lvl="1" indent="-285750" algn="l">
              <a:buFont typeface="+mj-lt"/>
              <a:buAutoNum type="arabicPeriod"/>
            </a:pPr>
            <a:r>
              <a:rPr lang="fr-FR" b="0" i="0" dirty="0">
                <a:solidFill>
                  <a:srgbClr val="374151"/>
                </a:solidFill>
                <a:effectLst/>
                <a:latin typeface="Söhne"/>
              </a:rPr>
              <a:t>Choisissez le mode de protection des données approprié, tel que Maximum Protection, Maximum Availability ou Maximum Performance, en fonction des exigences de votre environnement.</a:t>
            </a:r>
          </a:p>
          <a:p>
            <a:pPr algn="l"/>
            <a:endParaRPr lang="fr-FR" b="0" i="0" dirty="0">
              <a:solidFill>
                <a:srgbClr val="374151"/>
              </a:solidFill>
              <a:effectLst/>
              <a:latin typeface="Söhne"/>
            </a:endParaRPr>
          </a:p>
          <a:p>
            <a:pPr algn="l"/>
            <a:r>
              <a:rPr lang="fr-FR" b="0" i="0" dirty="0">
                <a:solidFill>
                  <a:srgbClr val="374151"/>
                </a:solidFill>
                <a:effectLst/>
                <a:latin typeface="Söhne"/>
              </a:rPr>
              <a:t>4. Mise en place des bases de données auxiliaires :</a:t>
            </a:r>
          </a:p>
          <a:p>
            <a:pPr lvl="1" algn="l"/>
            <a:r>
              <a:rPr lang="fr-FR" b="0" i="0" dirty="0">
                <a:solidFill>
                  <a:srgbClr val="374151"/>
                </a:solidFill>
                <a:effectLst/>
                <a:latin typeface="Söhne"/>
              </a:rPr>
              <a:t>Créez la base de données auxiliaire en utilisant les sauvegardes de la base de données principale ou en utilisant Oracle RMAN (</a:t>
            </a:r>
            <a:r>
              <a:rPr lang="fr-FR" b="0" i="0" dirty="0" err="1">
                <a:solidFill>
                  <a:srgbClr val="374151"/>
                </a:solidFill>
                <a:effectLst/>
                <a:latin typeface="Söhne"/>
              </a:rPr>
              <a:t>Recovery</a:t>
            </a:r>
            <a:r>
              <a:rPr lang="fr-FR" b="0" i="0" dirty="0">
                <a:solidFill>
                  <a:srgbClr val="374151"/>
                </a:solidFill>
                <a:effectLst/>
                <a:latin typeface="Söhne"/>
              </a:rPr>
              <a:t> Manager) pour restaurer et récupérer les données.</a:t>
            </a:r>
          </a:p>
          <a:p>
            <a:pPr lvl="1" algn="l"/>
            <a:endParaRPr lang="fr-FR" b="0" i="0" dirty="0">
              <a:solidFill>
                <a:srgbClr val="374151"/>
              </a:solidFill>
              <a:effectLst/>
              <a:latin typeface="Söhne"/>
            </a:endParaRPr>
          </a:p>
          <a:p>
            <a:pPr algn="l">
              <a:buFont typeface="+mj-lt"/>
              <a:buAutoNum type="arabicPeriod"/>
            </a:pPr>
            <a:r>
              <a:rPr lang="fr-FR" b="0" i="0" dirty="0">
                <a:solidFill>
                  <a:srgbClr val="374151"/>
                </a:solidFill>
                <a:effectLst/>
                <a:latin typeface="Söhne"/>
              </a:rPr>
              <a:t>Test et validation :</a:t>
            </a:r>
          </a:p>
          <a:p>
            <a:pPr lvl="1" algn="l"/>
            <a:r>
              <a:rPr lang="fr-FR" b="0" i="0" dirty="0">
                <a:solidFill>
                  <a:srgbClr val="374151"/>
                </a:solidFill>
                <a:effectLst/>
                <a:latin typeface="Söhne"/>
              </a:rPr>
              <a:t>Effectuez des tests de basculement (switchover) et des tests de reprise après sinistre (failover) planifiés pour vérifier la capacité du système à passer de la base de données principale à la base de données auxiliaire.</a:t>
            </a: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58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fr-FR" sz="3200" dirty="0">
                <a:solidFill>
                  <a:schemeClr val="tx1"/>
                </a:solidFill>
                <a:highlight>
                  <a:srgbClr val="008080"/>
                </a:highlight>
                <a:latin typeface="Calibri" panose="020F0502020204030204" pitchFamily="34" charset="0"/>
                <a:ea typeface="Calibri" panose="020F0502020204030204" pitchFamily="34" charset="0"/>
                <a:cs typeface="Calibri" panose="020F0502020204030204" pitchFamily="34" charset="0"/>
              </a:rPr>
              <a:t>Implémentation</a:t>
            </a:r>
          </a:p>
        </p:txBody>
      </p:sp>
      <p:grpSp>
        <p:nvGrpSpPr>
          <p:cNvPr id="3" name="Group 2">
            <a:extLst>
              <a:ext uri="{FF2B5EF4-FFF2-40B4-BE49-F238E27FC236}">
                <a16:creationId xmlns:a16="http://schemas.microsoft.com/office/drawing/2014/main" id="{0CA5A4EB-8461-4545-99A4-D2A1983D62EE}"/>
              </a:ext>
            </a:extLst>
          </p:cNvPr>
          <p:cNvGrpSpPr/>
          <p:nvPr/>
        </p:nvGrpSpPr>
        <p:grpSpPr>
          <a:xfrm flipV="1">
            <a:off x="1199948" y="1071419"/>
            <a:ext cx="10381304" cy="371649"/>
            <a:chOff x="1763688" y="3097535"/>
            <a:chExt cx="6840760" cy="371649"/>
          </a:xfrm>
        </p:grpSpPr>
        <p:sp>
          <p:nvSpPr>
            <p:cNvPr id="4" name="Rectangle 3">
              <a:extLst>
                <a:ext uri="{FF2B5EF4-FFF2-40B4-BE49-F238E27FC236}">
                  <a16:creationId xmlns:a16="http://schemas.microsoft.com/office/drawing/2014/main" id="{5B186579-5A64-48BF-9AF4-12CE72E050DC}"/>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5" name="Rectangle 3">
              <a:extLst>
                <a:ext uri="{FF2B5EF4-FFF2-40B4-BE49-F238E27FC236}">
                  <a16:creationId xmlns:a16="http://schemas.microsoft.com/office/drawing/2014/main" id="{5E8C666F-5626-403E-A9BC-F2A22121AC34}"/>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3">
              <a:extLst>
                <a:ext uri="{FF2B5EF4-FFF2-40B4-BE49-F238E27FC236}">
                  <a16:creationId xmlns:a16="http://schemas.microsoft.com/office/drawing/2014/main" id="{4C277913-E364-4118-BE07-6B4C1B389A2C}"/>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3">
              <a:extLst>
                <a:ext uri="{FF2B5EF4-FFF2-40B4-BE49-F238E27FC236}">
                  <a16:creationId xmlns:a16="http://schemas.microsoft.com/office/drawing/2014/main" id="{3586E300-D9A6-41D1-9871-FB0BB9EB7979}"/>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53CEB40D-E4F6-47B2-8370-E8615598B6E2}"/>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3" name="직사각형 113">
            <a:extLst>
              <a:ext uri="{FF2B5EF4-FFF2-40B4-BE49-F238E27FC236}">
                <a16:creationId xmlns:a16="http://schemas.microsoft.com/office/drawing/2014/main" id="{B9572BFD-3A4D-4BBB-9549-EEF1FF856DD6}"/>
              </a:ext>
            </a:extLst>
          </p:cNvPr>
          <p:cNvSpPr>
            <a:spLocks noChangeArrowheads="1"/>
          </p:cNvSpPr>
          <p:nvPr/>
        </p:nvSpPr>
        <p:spPr bwMode="auto">
          <a:xfrm>
            <a:off x="3283753"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2020</a:t>
            </a:r>
            <a:endParaRPr lang="ko-KR" altLang="en-US" sz="2400" b="1" spc="600" dirty="0">
              <a:solidFill>
                <a:schemeClr val="bg1"/>
              </a:solidFill>
            </a:endParaRPr>
          </a:p>
        </p:txBody>
      </p:sp>
      <p:sp>
        <p:nvSpPr>
          <p:cNvPr id="18" name="직사각형 113">
            <a:extLst>
              <a:ext uri="{FF2B5EF4-FFF2-40B4-BE49-F238E27FC236}">
                <a16:creationId xmlns:a16="http://schemas.microsoft.com/office/drawing/2014/main" id="{372926A3-7A38-4567-8B3F-2CDD632657E5}"/>
              </a:ext>
            </a:extLst>
          </p:cNvPr>
          <p:cNvSpPr>
            <a:spLocks noChangeArrowheads="1"/>
          </p:cNvSpPr>
          <p:nvPr/>
        </p:nvSpPr>
        <p:spPr bwMode="auto">
          <a:xfrm>
            <a:off x="1199948"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2019</a:t>
            </a:r>
            <a:endParaRPr lang="ko-KR" altLang="en-US" sz="2400" b="1" spc="600" dirty="0">
              <a:solidFill>
                <a:schemeClr val="bg1"/>
              </a:solidFill>
            </a:endParaRPr>
          </a:p>
        </p:txBody>
      </p:sp>
      <p:sp>
        <p:nvSpPr>
          <p:cNvPr id="23" name="직사각형 113">
            <a:extLst>
              <a:ext uri="{FF2B5EF4-FFF2-40B4-BE49-F238E27FC236}">
                <a16:creationId xmlns:a16="http://schemas.microsoft.com/office/drawing/2014/main" id="{5AB44413-28F4-4A79-8F6C-0376B5187EA8}"/>
              </a:ext>
            </a:extLst>
          </p:cNvPr>
          <p:cNvSpPr>
            <a:spLocks noChangeArrowheads="1"/>
          </p:cNvSpPr>
          <p:nvPr/>
        </p:nvSpPr>
        <p:spPr bwMode="auto">
          <a:xfrm>
            <a:off x="5360014"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2021</a:t>
            </a:r>
            <a:endParaRPr lang="ko-KR" altLang="en-US" sz="2400" b="1" spc="600" dirty="0">
              <a:solidFill>
                <a:schemeClr val="bg1"/>
              </a:solidFill>
            </a:endParaRPr>
          </a:p>
        </p:txBody>
      </p:sp>
      <p:sp>
        <p:nvSpPr>
          <p:cNvPr id="28" name="직사각형 113">
            <a:extLst>
              <a:ext uri="{FF2B5EF4-FFF2-40B4-BE49-F238E27FC236}">
                <a16:creationId xmlns:a16="http://schemas.microsoft.com/office/drawing/2014/main" id="{70BB77FF-D9F8-44AC-90E9-F65DB4C92ECB}"/>
              </a:ext>
            </a:extLst>
          </p:cNvPr>
          <p:cNvSpPr>
            <a:spLocks noChangeArrowheads="1"/>
          </p:cNvSpPr>
          <p:nvPr/>
        </p:nvSpPr>
        <p:spPr bwMode="auto">
          <a:xfrm>
            <a:off x="9520080"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2023</a:t>
            </a:r>
            <a:endParaRPr lang="ko-KR" altLang="en-US" sz="2400" b="1" spc="600" dirty="0">
              <a:solidFill>
                <a:schemeClr val="bg1"/>
              </a:solidFill>
            </a:endParaRPr>
          </a:p>
        </p:txBody>
      </p:sp>
      <p:sp>
        <p:nvSpPr>
          <p:cNvPr id="33" name="직사각형 113">
            <a:extLst>
              <a:ext uri="{FF2B5EF4-FFF2-40B4-BE49-F238E27FC236}">
                <a16:creationId xmlns:a16="http://schemas.microsoft.com/office/drawing/2014/main" id="{4DD5815A-0B15-4097-8DC9-E74E745C19E0}"/>
              </a:ext>
            </a:extLst>
          </p:cNvPr>
          <p:cNvSpPr>
            <a:spLocks noChangeArrowheads="1"/>
          </p:cNvSpPr>
          <p:nvPr/>
        </p:nvSpPr>
        <p:spPr bwMode="auto">
          <a:xfrm>
            <a:off x="7436274"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2022</a:t>
            </a:r>
            <a:endParaRPr lang="ko-KR" altLang="en-US" sz="2400" b="1" spc="600" dirty="0">
              <a:solidFill>
                <a:schemeClr val="bg1"/>
              </a:solidFill>
            </a:endParaRPr>
          </a:p>
        </p:txBody>
      </p:sp>
    </p:spTree>
    <p:extLst>
      <p:ext uri="{BB962C8B-B14F-4D97-AF65-F5344CB8AC3E}">
        <p14:creationId xmlns:p14="http://schemas.microsoft.com/office/powerpoint/2010/main" val="1459904991"/>
      </p:ext>
    </p:extLst>
  </p:cSld>
  <p:clrMapOvr>
    <a:masterClrMapping/>
  </p:clrMapOvr>
</p:sld>
</file>

<file path=ppt/theme/theme1.xml><?xml version="1.0" encoding="utf-8"?>
<a:theme xmlns:a="http://schemas.openxmlformats.org/drawingml/2006/main" name="Cover and End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10479</TotalTime>
  <Words>992</Words>
  <Application>Microsoft Office PowerPoint</Application>
  <PresentationFormat>Grand écran</PresentationFormat>
  <Paragraphs>100</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10</vt:i4>
      </vt:variant>
    </vt:vector>
  </HeadingPairs>
  <TitlesOfParts>
    <vt:vector size="19" baseType="lpstr">
      <vt:lpstr>Arial</vt:lpstr>
      <vt:lpstr>Calibri</vt:lpstr>
      <vt:lpstr>Corbel Light</vt:lpstr>
      <vt:lpstr>inherit</vt:lpstr>
      <vt:lpstr>Söhne</vt:lpstr>
      <vt:lpstr>Times New Roman</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abdramane togola</cp:lastModifiedBy>
  <cp:revision>95</cp:revision>
  <dcterms:created xsi:type="dcterms:W3CDTF">2020-01-20T05:08:25Z</dcterms:created>
  <dcterms:modified xsi:type="dcterms:W3CDTF">2023-06-23T01:34:23Z</dcterms:modified>
</cp:coreProperties>
</file>