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14"/>
  </p:notesMasterIdLst>
  <p:handoutMasterIdLst>
    <p:handoutMasterId r:id="rId15"/>
  </p:handoutMasterIdLst>
  <p:sldIdLst>
    <p:sldId id="259" r:id="rId5"/>
    <p:sldId id="257" r:id="rId6"/>
    <p:sldId id="260" r:id="rId7"/>
    <p:sldId id="261" r:id="rId8"/>
    <p:sldId id="262" r:id="rId9"/>
    <p:sldId id="263" r:id="rId10"/>
    <p:sldId id="265" r:id="rId11"/>
    <p:sldId id="266" r:id="rId12"/>
    <p:sldId id="264" r:id="rId13"/>
  </p:sldIdLst>
  <p:sldSz cx="12192000" cy="6858000"/>
  <p:notesSz cx="6858000" cy="9144000"/>
  <p:defaultTextStyle>
    <a:defPPr rtl="0">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3" d="100"/>
          <a:sy n="63" d="100"/>
        </p:scale>
        <p:origin x="804" y="32"/>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88" d="100"/>
          <a:sy n="88" d="100"/>
        </p:scale>
        <p:origin x="3792"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0358FAA-646B-45E0-BDA0-A9C36764392B}" type="datetime1">
              <a:rPr lang="fr-FR" smtClean="0"/>
              <a:t>12/01/2024</a:t>
            </a:fld>
            <a:endParaRPr lang="fr-F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1DAC83C-4E6E-41C1-9402-F38530AF9B0B}" type="slidenum">
              <a:rPr lang="fr-FR" smtClean="0"/>
              <a:t>‹N°›</a:t>
            </a:fld>
            <a:endParaRPr lang="fr-FR"/>
          </a:p>
        </p:txBody>
      </p:sp>
    </p:spTree>
    <p:extLst>
      <p:ext uri="{BB962C8B-B14F-4D97-AF65-F5344CB8AC3E}">
        <p14:creationId xmlns:p14="http://schemas.microsoft.com/office/powerpoint/2010/main" val="2705862524"/>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fr-FR" noProof="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0F3E3924-2417-4368-995F-754E30D4E722}" type="datetime1">
              <a:rPr lang="fr-FR" noProof="0" smtClean="0"/>
              <a:t>12/01/2024</a:t>
            </a:fld>
            <a:endParaRPr lang="fr-FR" noProof="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noProof="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fr-FR" noProof="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C112EAA-B504-4DE4-86AF-9234CC185AA8}" type="slidenum">
              <a:rPr lang="fr-FR" noProof="0" smtClean="0"/>
              <a:t>‹N°›</a:t>
            </a:fld>
            <a:endParaRPr lang="fr-FR" noProof="0"/>
          </a:p>
        </p:txBody>
      </p:sp>
    </p:spTree>
    <p:extLst>
      <p:ext uri="{BB962C8B-B14F-4D97-AF65-F5344CB8AC3E}">
        <p14:creationId xmlns:p14="http://schemas.microsoft.com/office/powerpoint/2010/main" val="33700871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Tree>
    <p:extLst>
      <p:ext uri="{BB962C8B-B14F-4D97-AF65-F5344CB8AC3E}">
        <p14:creationId xmlns:p14="http://schemas.microsoft.com/office/powerpoint/2010/main" val="399852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endParaRPr lang="fr-FR"/>
          </a:p>
        </p:txBody>
      </p:sp>
    </p:spTree>
    <p:extLst>
      <p:ext uri="{BB962C8B-B14F-4D97-AF65-F5344CB8AC3E}">
        <p14:creationId xmlns:p14="http://schemas.microsoft.com/office/powerpoint/2010/main" val="468841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grpSp>
        <p:nvGrpSpPr>
          <p:cNvPr id="89" name="Groupe 88"/>
          <p:cNvGrpSpPr/>
          <p:nvPr/>
        </p:nvGrpSpPr>
        <p:grpSpPr>
          <a:xfrm>
            <a:off x="-329674" y="-59376"/>
            <a:ext cx="12515851" cy="6923798"/>
            <a:chOff x="-329674" y="-51881"/>
            <a:chExt cx="12515851" cy="6923798"/>
          </a:xfrm>
        </p:grpSpPr>
        <p:sp>
          <p:nvSpPr>
            <p:cNvPr id="90" name="Forme libre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e libre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orme libre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orme libre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e libre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e libre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e libre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orme libre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orme libre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orme libre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orme libre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orme libre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orme libre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orme libre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orme libre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orme libre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orme libre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orme libre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orme libre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e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Triangle isocè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re 1"/>
          <p:cNvSpPr>
            <a:spLocks noGrp="1"/>
          </p:cNvSpPr>
          <p:nvPr>
            <p:ph type="ctrTitle"/>
          </p:nvPr>
        </p:nvSpPr>
        <p:spPr>
          <a:xfrm>
            <a:off x="1759236" y="2075504"/>
            <a:ext cx="8679915" cy="1748729"/>
          </a:xfrm>
        </p:spPr>
        <p:txBody>
          <a:bodyPr bIns="0" rtlCol="0" anchor="b">
            <a:normAutofit/>
          </a:bodyPr>
          <a:lstStyle>
            <a:lvl1pPr algn="ctr">
              <a:lnSpc>
                <a:spcPct val="80000"/>
              </a:lnSpc>
              <a:defRPr sz="5400" spc="-150">
                <a:solidFill>
                  <a:srgbClr val="FFFEFF"/>
                </a:solidFill>
              </a:defRPr>
            </a:lvl1pPr>
          </a:lstStyle>
          <a:p>
            <a:pPr rtl="0"/>
            <a:r>
              <a:rPr lang="fr-FR" noProof="0"/>
              <a:t>Modifiez le style du titre</a:t>
            </a:r>
            <a:endParaRPr lang="fr-FR" noProof="0" dirty="0"/>
          </a:p>
        </p:txBody>
      </p:sp>
      <p:sp>
        <p:nvSpPr>
          <p:cNvPr id="3" name="Sous-titre 2"/>
          <p:cNvSpPr>
            <a:spLocks noGrp="1"/>
          </p:cNvSpPr>
          <p:nvPr>
            <p:ph type="subTitle" idx="1"/>
          </p:nvPr>
        </p:nvSpPr>
        <p:spPr>
          <a:xfrm>
            <a:off x="1759237" y="3906266"/>
            <a:ext cx="8673427" cy="1322587"/>
          </a:xfrm>
        </p:spPr>
        <p:txBody>
          <a:bodyPr tIns="0" rtlCol="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fr-FR" noProof="0"/>
              <a:t>Modifiez le style des sous-titres du masque</a:t>
            </a:r>
            <a:endParaRPr lang="fr-FR" noProof="0" dirty="0"/>
          </a:p>
        </p:txBody>
      </p:sp>
      <p:sp>
        <p:nvSpPr>
          <p:cNvPr id="4" name="Espace réservé de la date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pPr rtl="0"/>
            <a:fld id="{5792D431-EDE7-40C6-B1F4-12CF45040910}" type="datetime1">
              <a:rPr lang="fr-FR" noProof="0" smtClean="0"/>
              <a:t>12/01/2024</a:t>
            </a:fld>
            <a:endParaRPr lang="fr-FR" noProof="0" dirty="0"/>
          </a:p>
        </p:txBody>
      </p:sp>
      <p:sp>
        <p:nvSpPr>
          <p:cNvPr id="5" name="Espace réservé au pied de page 4"/>
          <p:cNvSpPr>
            <a:spLocks noGrp="1"/>
          </p:cNvSpPr>
          <p:nvPr>
            <p:ph type="ftr" sz="quarter" idx="11"/>
          </p:nvPr>
        </p:nvSpPr>
        <p:spPr>
          <a:xfrm>
            <a:off x="804672" y="6227064"/>
            <a:ext cx="10588752" cy="320040"/>
          </a:xfrm>
        </p:spPr>
        <p:txBody>
          <a:bodyPr rtlCol="0"/>
          <a:lstStyle>
            <a:lvl1pPr algn="ctr">
              <a:defRPr/>
            </a:lvl1pPr>
          </a:lstStyle>
          <a:p>
            <a:pPr rtl="0"/>
            <a:endParaRPr lang="fr-FR" noProof="0" dirty="0"/>
          </a:p>
        </p:txBody>
      </p:sp>
      <p:sp>
        <p:nvSpPr>
          <p:cNvPr id="6" name="Espace réservé du numéro de diapositive 5"/>
          <p:cNvSpPr>
            <a:spLocks noGrp="1"/>
          </p:cNvSpPr>
          <p:nvPr>
            <p:ph type="sldNum" sz="quarter" idx="12"/>
          </p:nvPr>
        </p:nvSpPr>
        <p:spPr>
          <a:xfrm>
            <a:off x="10469880" y="320040"/>
            <a:ext cx="914400" cy="320040"/>
          </a:xfrm>
        </p:spPr>
        <p:txBody>
          <a:bodyPr rtlCol="0"/>
          <a:lstStyle/>
          <a:p>
            <a:pPr rtl="0"/>
            <a:fld id="{6D22F896-40B5-4ADD-8801-0D06FADFA095}" type="slidenum">
              <a:rPr lang="fr-FR" noProof="0" smtClean="0"/>
              <a:t>‹N°›</a:t>
            </a:fld>
            <a:endParaRPr lang="fr-FR" noProof="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grpSp>
        <p:nvGrpSpPr>
          <p:cNvPr id="75" name="Groupe 74"/>
          <p:cNvGrpSpPr/>
          <p:nvPr/>
        </p:nvGrpSpPr>
        <p:grpSpPr>
          <a:xfrm>
            <a:off x="-417513" y="0"/>
            <a:ext cx="12584114" cy="6853238"/>
            <a:chOff x="-417513" y="0"/>
            <a:chExt cx="12584114" cy="6853238"/>
          </a:xfrm>
        </p:grpSpPr>
        <p:sp>
          <p:nvSpPr>
            <p:cNvPr id="76" name="Forme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orme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orme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orme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orme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orme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orme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orme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orme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orme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orme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orme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orme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orme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orme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e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orme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orme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e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e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e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e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riangle isocè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re 1"/>
          <p:cNvSpPr>
            <a:spLocks noGrp="1"/>
          </p:cNvSpPr>
          <p:nvPr>
            <p:ph type="title"/>
          </p:nvPr>
        </p:nvSpPr>
        <p:spPr>
          <a:xfrm>
            <a:off x="888632" y="2349925"/>
            <a:ext cx="3501196" cy="2456441"/>
          </a:xfrm>
        </p:spPr>
        <p:txBody>
          <a:bodyPr rtlCol="0"/>
          <a:lstStyle>
            <a:lvl1pPr>
              <a:defRPr>
                <a:solidFill>
                  <a:srgbClr val="FFFEFF"/>
                </a:solidFill>
              </a:defRPr>
            </a:lvl1pPr>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5109983" y="794719"/>
            <a:ext cx="6275035" cy="5257090"/>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710E7D66-4439-4494-8A0A-1C757ECBDAE1}" type="datetime1">
              <a:rPr lang="fr-FR" noProof="0" smtClean="0"/>
              <a:t>12/01/2024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grpSp>
        <p:nvGrpSpPr>
          <p:cNvPr id="75" name="Groupe 74"/>
          <p:cNvGrpSpPr/>
          <p:nvPr/>
        </p:nvGrpSpPr>
        <p:grpSpPr>
          <a:xfrm flipH="1">
            <a:off x="0" y="0"/>
            <a:ext cx="12584114" cy="6853238"/>
            <a:chOff x="-417513" y="0"/>
            <a:chExt cx="12584114" cy="6853238"/>
          </a:xfrm>
        </p:grpSpPr>
        <p:sp>
          <p:nvSpPr>
            <p:cNvPr id="76" name="Forme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orme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orme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orme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orme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orme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orme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orme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orme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orme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orme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orme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orme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orme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orme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e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orme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orme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e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e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e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e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Triangle isocè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re vertical 1"/>
          <p:cNvSpPr>
            <a:spLocks noGrp="1"/>
          </p:cNvSpPr>
          <p:nvPr>
            <p:ph type="title" orient="vert"/>
          </p:nvPr>
        </p:nvSpPr>
        <p:spPr>
          <a:xfrm>
            <a:off x="7807437" y="2349925"/>
            <a:ext cx="3501195" cy="2456442"/>
          </a:xfrm>
        </p:spPr>
        <p:txBody>
          <a:bodyPr vert="eaVert" rtlCol="0"/>
          <a:lstStyle>
            <a:lvl1pPr algn="l">
              <a:lnSpc>
                <a:spcPct val="80000"/>
              </a:lnSpc>
              <a:defRPr>
                <a:solidFill>
                  <a:srgbClr val="FFFEFF"/>
                </a:solidFill>
              </a:defRPr>
            </a:lvl1pPr>
          </a:lstStyle>
          <a:p>
            <a:pPr rtl="0"/>
            <a:r>
              <a:rPr lang="fr-FR" noProof="0"/>
              <a:t>Modifiez le style du titre</a:t>
            </a:r>
            <a:endParaRPr lang="fr-FR" noProof="0" dirty="0"/>
          </a:p>
        </p:txBody>
      </p:sp>
      <p:sp>
        <p:nvSpPr>
          <p:cNvPr id="3" name="Espace réservé du texte vertical 2"/>
          <p:cNvSpPr>
            <a:spLocks noGrp="1"/>
          </p:cNvSpPr>
          <p:nvPr>
            <p:ph type="body" orient="vert" idx="1"/>
          </p:nvPr>
        </p:nvSpPr>
        <p:spPr>
          <a:xfrm>
            <a:off x="802747" y="798444"/>
            <a:ext cx="6268622" cy="5257303"/>
          </a:xfrm>
        </p:spPr>
        <p:txBody>
          <a:bodyPr vert="eaVert"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a:xfrm>
            <a:off x="804672" y="320040"/>
            <a:ext cx="3657600" cy="320040"/>
          </a:xfrm>
        </p:spPr>
        <p:txBody>
          <a:bodyPr rtlCol="0"/>
          <a:lstStyle/>
          <a:p>
            <a:pPr rtl="0"/>
            <a:fld id="{DB928996-0818-49CB-8E27-05281DFFA419}" type="datetime1">
              <a:rPr lang="fr-FR" noProof="0" smtClean="0"/>
              <a:t>12/01/2024</a:t>
            </a:fld>
            <a:endParaRPr lang="fr-FR" noProof="0" dirty="0"/>
          </a:p>
        </p:txBody>
      </p:sp>
      <p:sp>
        <p:nvSpPr>
          <p:cNvPr id="5" name="Espace réservé au pied de page 4"/>
          <p:cNvSpPr>
            <a:spLocks noGrp="1"/>
          </p:cNvSpPr>
          <p:nvPr>
            <p:ph type="ftr" sz="quarter" idx="11"/>
          </p:nvPr>
        </p:nvSpPr>
        <p:spPr>
          <a:xfrm>
            <a:off x="804672" y="6227064"/>
            <a:ext cx="10588752" cy="320040"/>
          </a:xfrm>
        </p:spPr>
        <p:txBody>
          <a:bodyPr rtlCol="0"/>
          <a:lstStyle/>
          <a:p>
            <a:pPr rtl="0"/>
            <a:endParaRPr lang="fr-FR" noProof="0" dirty="0"/>
          </a:p>
        </p:txBody>
      </p:sp>
      <p:sp>
        <p:nvSpPr>
          <p:cNvPr id="6" name="Espace réservé du numéro de diapositive 5"/>
          <p:cNvSpPr>
            <a:spLocks noGrp="1"/>
          </p:cNvSpPr>
          <p:nvPr>
            <p:ph type="sldNum" sz="quarter" idx="12"/>
          </p:nvPr>
        </p:nvSpPr>
        <p:spPr>
          <a:xfrm>
            <a:off x="10469880" y="320040"/>
            <a:ext cx="914400" cy="320040"/>
          </a:xfrm>
        </p:spPr>
        <p:txBody>
          <a:bodyPr rtlCol="0"/>
          <a:lstStyle/>
          <a:p>
            <a:pPr rtl="0"/>
            <a:fld id="{6D22F896-40B5-4ADD-8801-0D06FADFA095}" type="slidenum">
              <a:rPr lang="fr-FR" noProof="0" smtClean="0"/>
              <a:t>‹N°›</a:t>
            </a:fld>
            <a:endParaRPr lang="fr-FR" noProof="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grpSp>
        <p:nvGrpSpPr>
          <p:cNvPr id="80" name="Groupe 79"/>
          <p:cNvGrpSpPr/>
          <p:nvPr/>
        </p:nvGrpSpPr>
        <p:grpSpPr>
          <a:xfrm>
            <a:off x="-417513" y="0"/>
            <a:ext cx="12584114" cy="6853238"/>
            <a:chOff x="-417513" y="0"/>
            <a:chExt cx="12584114" cy="6853238"/>
          </a:xfrm>
        </p:grpSpPr>
        <p:sp>
          <p:nvSpPr>
            <p:cNvPr id="81" name="Forme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orme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orme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orme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orme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orme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orme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orme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orme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orme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e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orme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orme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e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e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e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orme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orme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orme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orme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orme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e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Triangle isocè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re 1"/>
          <p:cNvSpPr>
            <a:spLocks noGrp="1"/>
          </p:cNvSpPr>
          <p:nvPr>
            <p:ph type="title"/>
          </p:nvPr>
        </p:nvSpPr>
        <p:spPr>
          <a:xfrm>
            <a:off x="888631" y="2349925"/>
            <a:ext cx="3498979" cy="2456442"/>
          </a:xfrm>
        </p:spPr>
        <p:txBody>
          <a:bodyPr rtlCol="0"/>
          <a:lstStyle>
            <a:lvl1pPr>
              <a:defRPr>
                <a:solidFill>
                  <a:srgbClr val="FFFEFF"/>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118447" y="803186"/>
            <a:ext cx="6281873" cy="5248622"/>
          </a:xfrm>
        </p:spPr>
        <p:txBody>
          <a:bodyPr rtlCol="0" anchor="ct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e la date 3"/>
          <p:cNvSpPr>
            <a:spLocks noGrp="1"/>
          </p:cNvSpPr>
          <p:nvPr>
            <p:ph type="dt" sz="half" idx="10"/>
          </p:nvPr>
        </p:nvSpPr>
        <p:spPr/>
        <p:txBody>
          <a:bodyPr rtlCol="0"/>
          <a:lstStyle/>
          <a:p>
            <a:pPr rtl="0"/>
            <a:fld id="{AA568901-60ED-4389-B9F7-AABC857E8471}" type="datetime1">
              <a:rPr lang="fr-FR" noProof="0" smtClean="0"/>
              <a:t>12/01/2024</a:t>
            </a:fld>
            <a:endParaRPr lang="fr-FR" noProof="0" dirty="0"/>
          </a:p>
        </p:txBody>
      </p:sp>
      <p:sp>
        <p:nvSpPr>
          <p:cNvPr id="5" name="Espace réservé du pied de page 4"/>
          <p:cNvSpPr>
            <a:spLocks noGrp="1"/>
          </p:cNvSpPr>
          <p:nvPr>
            <p:ph type="ftr" sz="quarter" idx="11"/>
          </p:nvPr>
        </p:nvSpPr>
        <p:spPr/>
        <p:txBody>
          <a:bodyPr rtlCol="0"/>
          <a:lstStyle/>
          <a:p>
            <a:pPr rtl="0"/>
            <a:endParaRPr lang="fr-FR" noProof="0" dirty="0"/>
          </a:p>
        </p:txBody>
      </p:sp>
      <p:sp>
        <p:nvSpPr>
          <p:cNvPr id="6" name="Espace réservé du numéro de diapositive 5"/>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spTree>
      <p:nvGrpSpPr>
        <p:cNvPr id="1" name=""/>
        <p:cNvGrpSpPr/>
        <p:nvPr/>
      </p:nvGrpSpPr>
      <p:grpSpPr>
        <a:xfrm>
          <a:off x="0" y="0"/>
          <a:ext cx="0" cy="0"/>
          <a:chOff x="0" y="0"/>
          <a:chExt cx="0" cy="0"/>
        </a:xfrm>
      </p:grpSpPr>
      <p:grpSp>
        <p:nvGrpSpPr>
          <p:cNvPr id="77" name="Groupe 76"/>
          <p:cNvGrpSpPr/>
          <p:nvPr/>
        </p:nvGrpSpPr>
        <p:grpSpPr>
          <a:xfrm>
            <a:off x="-329674" y="-59376"/>
            <a:ext cx="12515851" cy="6923798"/>
            <a:chOff x="-329674" y="-51881"/>
            <a:chExt cx="12515851" cy="6923798"/>
          </a:xfrm>
        </p:grpSpPr>
        <p:sp>
          <p:nvSpPr>
            <p:cNvPr id="78" name="Forme libre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orme libre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orme libre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orme libre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orme libre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orme libre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orme libre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orme libre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orme libre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orme libre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orme libre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orme libre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orme libre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e libre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orme libre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orme libre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e libre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e libre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orme libre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e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Triangle isocè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re 1"/>
          <p:cNvSpPr>
            <a:spLocks noGrp="1"/>
          </p:cNvSpPr>
          <p:nvPr>
            <p:ph type="title"/>
          </p:nvPr>
        </p:nvSpPr>
        <p:spPr>
          <a:xfrm>
            <a:off x="3344216" y="2074730"/>
            <a:ext cx="5490224" cy="1689390"/>
          </a:xfrm>
        </p:spPr>
        <p:txBody>
          <a:bodyPr bIns="0" rtlCol="0" anchor="b">
            <a:normAutofit/>
          </a:bodyPr>
          <a:lstStyle>
            <a:lvl1pPr algn="ctr">
              <a:defRPr sz="4400">
                <a:solidFill>
                  <a:srgbClr val="FFFEFF"/>
                </a:solidFill>
              </a:defRPr>
            </a:lvl1pPr>
          </a:lstStyle>
          <a:p>
            <a:pPr rtl="0"/>
            <a:r>
              <a:rPr lang="fr-FR" noProof="0"/>
              <a:t>Modifiez le style du titre</a:t>
            </a:r>
            <a:endParaRPr lang="fr-FR" noProof="0" dirty="0"/>
          </a:p>
        </p:txBody>
      </p:sp>
      <p:sp>
        <p:nvSpPr>
          <p:cNvPr id="3" name="Espace réservé du texte 2"/>
          <p:cNvSpPr>
            <a:spLocks noGrp="1"/>
          </p:cNvSpPr>
          <p:nvPr>
            <p:ph type="body" idx="1" hasCustomPrompt="1"/>
          </p:nvPr>
        </p:nvSpPr>
        <p:spPr>
          <a:xfrm>
            <a:off x="3344215" y="3846851"/>
            <a:ext cx="5490223" cy="1383770"/>
          </a:xfrm>
        </p:spPr>
        <p:txBody>
          <a:bodyPr tIns="0" rtlCol="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fr-FR" noProof="0" dirty="0"/>
              <a:t>Modifiez les styles du texte du masque</a:t>
            </a:r>
          </a:p>
        </p:txBody>
      </p:sp>
      <p:sp>
        <p:nvSpPr>
          <p:cNvPr id="4" name="Espace réservé de la date 3"/>
          <p:cNvSpPr>
            <a:spLocks noGrp="1"/>
          </p:cNvSpPr>
          <p:nvPr>
            <p:ph type="dt" sz="half" idx="10"/>
          </p:nvPr>
        </p:nvSpPr>
        <p:spPr>
          <a:xfrm>
            <a:off x="804672" y="320040"/>
            <a:ext cx="3657600" cy="320040"/>
          </a:xfrm>
        </p:spPr>
        <p:txBody>
          <a:bodyPr rtlCol="0"/>
          <a:lstStyle/>
          <a:p>
            <a:pPr rtl="0"/>
            <a:fld id="{6F36ECCF-E411-4281-BA46-CC77B3E5A558}" type="datetime1">
              <a:rPr lang="fr-FR" noProof="0" smtClean="0"/>
              <a:t>12/01/2024</a:t>
            </a:fld>
            <a:endParaRPr lang="fr-FR" noProof="0" dirty="0"/>
          </a:p>
        </p:txBody>
      </p:sp>
      <p:sp>
        <p:nvSpPr>
          <p:cNvPr id="5" name="Espace réservé au pied de page 4"/>
          <p:cNvSpPr>
            <a:spLocks noGrp="1"/>
          </p:cNvSpPr>
          <p:nvPr>
            <p:ph type="ftr" sz="quarter" idx="11"/>
          </p:nvPr>
        </p:nvSpPr>
        <p:spPr>
          <a:xfrm>
            <a:off x="804672" y="6227064"/>
            <a:ext cx="10588752" cy="320040"/>
          </a:xfrm>
        </p:spPr>
        <p:txBody>
          <a:bodyPr rtlCol="0"/>
          <a:lstStyle>
            <a:lvl1pPr algn="ctr">
              <a:defRPr/>
            </a:lvl1pPr>
          </a:lstStyle>
          <a:p>
            <a:pPr rtl="0"/>
            <a:endParaRPr lang="fr-FR" noProof="0" dirty="0"/>
          </a:p>
        </p:txBody>
      </p:sp>
      <p:sp>
        <p:nvSpPr>
          <p:cNvPr id="6" name="Espace réservé du numéro de diapositive 5"/>
          <p:cNvSpPr>
            <a:spLocks noGrp="1"/>
          </p:cNvSpPr>
          <p:nvPr>
            <p:ph type="sldNum" sz="quarter" idx="12"/>
          </p:nvPr>
        </p:nvSpPr>
        <p:spPr>
          <a:xfrm>
            <a:off x="10469880" y="320040"/>
            <a:ext cx="914400" cy="320040"/>
          </a:xfrm>
        </p:spPr>
        <p:txBody>
          <a:bodyPr rtlCol="0"/>
          <a:lstStyle/>
          <a:p>
            <a:pPr rtl="0"/>
            <a:fld id="{6D22F896-40B5-4ADD-8801-0D06FADFA095}" type="slidenum">
              <a:rPr lang="fr-FR" noProof="0" smtClean="0"/>
              <a:t>‹N°›</a:t>
            </a:fld>
            <a:endParaRPr lang="fr-FR" noProof="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grpSp>
        <p:nvGrpSpPr>
          <p:cNvPr id="37" name="Groupe 36"/>
          <p:cNvGrpSpPr/>
          <p:nvPr/>
        </p:nvGrpSpPr>
        <p:grpSpPr>
          <a:xfrm>
            <a:off x="-417513" y="0"/>
            <a:ext cx="12584114" cy="6853238"/>
            <a:chOff x="-417513" y="0"/>
            <a:chExt cx="12584114" cy="6853238"/>
          </a:xfrm>
        </p:grpSpPr>
        <p:sp>
          <p:nvSpPr>
            <p:cNvPr id="38" name="Forme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orme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orme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orme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orme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orme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orme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orme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orme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orme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orme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orme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orme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orme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orme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orme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orme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orme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orme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orme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orme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e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Triangle isocè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re 1"/>
          <p:cNvSpPr>
            <a:spLocks noGrp="1"/>
          </p:cNvSpPr>
          <p:nvPr>
            <p:ph type="title"/>
          </p:nvPr>
        </p:nvSpPr>
        <p:spPr>
          <a:xfrm>
            <a:off x="889000" y="2339669"/>
            <a:ext cx="3500828" cy="2470065"/>
          </a:xfrm>
        </p:spPr>
        <p:txBody>
          <a:bodyPr lIns="91440" tIns="91440" rIns="91440" bIns="91440" rtlCol="0"/>
          <a:lstStyle>
            <a:lvl1pPr>
              <a:defRPr>
                <a:solidFill>
                  <a:srgbClr val="FFFEFF"/>
                </a:solidFill>
              </a:defRPr>
            </a:lvl1pPr>
          </a:lstStyle>
          <a:p>
            <a:pPr rtl="0"/>
            <a:r>
              <a:rPr lang="fr-FR" noProof="0"/>
              <a:t>Modifiez le style du titre</a:t>
            </a:r>
            <a:endParaRPr lang="fr-FR" noProof="0" dirty="0"/>
          </a:p>
        </p:txBody>
      </p:sp>
      <p:sp>
        <p:nvSpPr>
          <p:cNvPr id="3" name="Espace réservé du contenu 2"/>
          <p:cNvSpPr>
            <a:spLocks noGrp="1"/>
          </p:cNvSpPr>
          <p:nvPr>
            <p:ph sz="half" idx="1"/>
          </p:nvPr>
        </p:nvSpPr>
        <p:spPr>
          <a:xfrm>
            <a:off x="5120878" y="803187"/>
            <a:ext cx="6269591" cy="2382651"/>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contenu 3"/>
          <p:cNvSpPr>
            <a:spLocks noGrp="1"/>
          </p:cNvSpPr>
          <p:nvPr>
            <p:ph sz="half" idx="2"/>
          </p:nvPr>
        </p:nvSpPr>
        <p:spPr>
          <a:xfrm>
            <a:off x="5118447" y="3672162"/>
            <a:ext cx="6272022" cy="2383586"/>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e la date 4"/>
          <p:cNvSpPr>
            <a:spLocks noGrp="1"/>
          </p:cNvSpPr>
          <p:nvPr>
            <p:ph type="dt" sz="half" idx="10"/>
          </p:nvPr>
        </p:nvSpPr>
        <p:spPr>
          <a:xfrm>
            <a:off x="804672" y="320040"/>
            <a:ext cx="3657600" cy="320040"/>
          </a:xfrm>
        </p:spPr>
        <p:txBody>
          <a:bodyPr rtlCol="0"/>
          <a:lstStyle/>
          <a:p>
            <a:pPr rtl="0"/>
            <a:fld id="{2F74B448-AD50-4280-A9B4-7DBD9FB7E2E1}" type="datetime1">
              <a:rPr lang="fr-FR" noProof="0" smtClean="0"/>
              <a:t>12/01/2024</a:t>
            </a:fld>
            <a:endParaRPr lang="fr-FR" noProof="0" dirty="0"/>
          </a:p>
        </p:txBody>
      </p:sp>
      <p:sp>
        <p:nvSpPr>
          <p:cNvPr id="6" name="Espace réservé au pied de page 5"/>
          <p:cNvSpPr>
            <a:spLocks noGrp="1"/>
          </p:cNvSpPr>
          <p:nvPr>
            <p:ph type="ftr" sz="quarter" idx="11"/>
          </p:nvPr>
        </p:nvSpPr>
        <p:spPr>
          <a:xfrm>
            <a:off x="804672" y="6227064"/>
            <a:ext cx="10588752" cy="320040"/>
          </a:xfrm>
        </p:spPr>
        <p:txBody>
          <a:bodyPr rtlCol="0"/>
          <a:lstStyle/>
          <a:p>
            <a:pPr rtl="0"/>
            <a:endParaRPr lang="fr-FR" noProof="0" dirty="0"/>
          </a:p>
        </p:txBody>
      </p:sp>
      <p:sp>
        <p:nvSpPr>
          <p:cNvPr id="7" name="Espace réservé du numéro de diapositive 6"/>
          <p:cNvSpPr>
            <a:spLocks noGrp="1"/>
          </p:cNvSpPr>
          <p:nvPr>
            <p:ph type="sldNum" sz="quarter" idx="12"/>
          </p:nvPr>
        </p:nvSpPr>
        <p:spPr>
          <a:xfrm>
            <a:off x="10469880" y="320040"/>
            <a:ext cx="914400" cy="320040"/>
          </a:xfrm>
        </p:spPr>
        <p:txBody>
          <a:bodyPr rtlCol="0"/>
          <a:lstStyle/>
          <a:p>
            <a:pPr rtl="0"/>
            <a:fld id="{6D22F896-40B5-4ADD-8801-0D06FADFA095}" type="slidenum">
              <a:rPr lang="fr-FR" noProof="0" smtClean="0"/>
              <a:t>‹N°›</a:t>
            </a:fld>
            <a:endParaRPr lang="fr-FR"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grpSp>
        <p:nvGrpSpPr>
          <p:cNvPr id="39" name="Groupe 38"/>
          <p:cNvGrpSpPr/>
          <p:nvPr/>
        </p:nvGrpSpPr>
        <p:grpSpPr>
          <a:xfrm>
            <a:off x="-417513" y="0"/>
            <a:ext cx="12584114" cy="6853238"/>
            <a:chOff x="-417513" y="0"/>
            <a:chExt cx="12584114" cy="6853238"/>
          </a:xfrm>
        </p:grpSpPr>
        <p:sp>
          <p:nvSpPr>
            <p:cNvPr id="40" name="Forme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orme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orme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orme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orme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orme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orme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orme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orme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orme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orme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orme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orme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orme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orme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orme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orme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orme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orme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orme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orme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e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Triangle isocè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re 1"/>
          <p:cNvSpPr>
            <a:spLocks noGrp="1"/>
          </p:cNvSpPr>
          <p:nvPr>
            <p:ph type="title"/>
          </p:nvPr>
        </p:nvSpPr>
        <p:spPr>
          <a:xfrm>
            <a:off x="889001" y="2363915"/>
            <a:ext cx="3500828" cy="2460497"/>
          </a:xfrm>
        </p:spPr>
        <p:txBody>
          <a:bodyPr lIns="91440" tIns="91440" rIns="91440" bIns="91440" rtlCol="0"/>
          <a:lstStyle>
            <a:lvl1pPr>
              <a:defRPr>
                <a:solidFill>
                  <a:srgbClr val="FFFEFF"/>
                </a:solidFill>
              </a:defRPr>
            </a:lvl1pPr>
          </a:lstStyle>
          <a:p>
            <a:pPr rtl="0"/>
            <a:r>
              <a:rPr lang="fr-FR" noProof="0"/>
              <a:t>Modifiez le style du titre</a:t>
            </a:r>
            <a:endParaRPr lang="fr-FR" noProof="0" dirty="0"/>
          </a:p>
        </p:txBody>
      </p:sp>
      <p:sp>
        <p:nvSpPr>
          <p:cNvPr id="3" name="Espace réservé du texte 2"/>
          <p:cNvSpPr>
            <a:spLocks noGrp="1"/>
          </p:cNvSpPr>
          <p:nvPr>
            <p:ph type="body" idx="1"/>
          </p:nvPr>
        </p:nvSpPr>
        <p:spPr>
          <a:xfrm>
            <a:off x="5125137" y="803185"/>
            <a:ext cx="6265088" cy="685800"/>
          </a:xfrm>
        </p:spPr>
        <p:txBody>
          <a:bodyPr rtlCol="0"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4" name="Espace réservé du contenu 3"/>
          <p:cNvSpPr>
            <a:spLocks noGrp="1"/>
          </p:cNvSpPr>
          <p:nvPr>
            <p:ph sz="half" idx="2"/>
          </p:nvPr>
        </p:nvSpPr>
        <p:spPr>
          <a:xfrm>
            <a:off x="5125305" y="1488985"/>
            <a:ext cx="6264350" cy="1696853"/>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5" name="Espace réservé du texte 4"/>
          <p:cNvSpPr>
            <a:spLocks noGrp="1"/>
          </p:cNvSpPr>
          <p:nvPr>
            <p:ph type="body" sz="quarter" idx="3"/>
          </p:nvPr>
        </p:nvSpPr>
        <p:spPr>
          <a:xfrm>
            <a:off x="5118653" y="3665887"/>
            <a:ext cx="6264414" cy="685800"/>
          </a:xfrm>
        </p:spPr>
        <p:txBody>
          <a:bodyPr rtlCol="0"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fr-FR" noProof="0"/>
              <a:t>Cliquez pour modifier les styles du texte du masque</a:t>
            </a:r>
          </a:p>
        </p:txBody>
      </p:sp>
      <p:sp>
        <p:nvSpPr>
          <p:cNvPr id="6" name="Espace réservé du contenu 5"/>
          <p:cNvSpPr>
            <a:spLocks noGrp="1"/>
          </p:cNvSpPr>
          <p:nvPr>
            <p:ph sz="quarter" idx="4"/>
          </p:nvPr>
        </p:nvSpPr>
        <p:spPr>
          <a:xfrm>
            <a:off x="5118447" y="4351687"/>
            <a:ext cx="6265588" cy="1704060"/>
          </a:xfrm>
        </p:spPr>
        <p:txBody>
          <a:bodyPr rtlCol="0"/>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7" name="Espace réservé de la date 6"/>
          <p:cNvSpPr>
            <a:spLocks noGrp="1"/>
          </p:cNvSpPr>
          <p:nvPr>
            <p:ph type="dt" sz="half" idx="10"/>
          </p:nvPr>
        </p:nvSpPr>
        <p:spPr>
          <a:xfrm>
            <a:off x="804672" y="320040"/>
            <a:ext cx="3657600" cy="320040"/>
          </a:xfrm>
        </p:spPr>
        <p:txBody>
          <a:bodyPr rtlCol="0"/>
          <a:lstStyle/>
          <a:p>
            <a:pPr rtl="0"/>
            <a:fld id="{A261EA5A-0BCC-4772-97F2-03BDC5A369C6}" type="datetime1">
              <a:rPr lang="fr-FR" noProof="0" smtClean="0"/>
              <a:t>12/01/2024</a:t>
            </a:fld>
            <a:endParaRPr lang="fr-FR" noProof="0" dirty="0"/>
          </a:p>
        </p:txBody>
      </p:sp>
      <p:sp>
        <p:nvSpPr>
          <p:cNvPr id="8" name="Espace réservé au pied de page 7"/>
          <p:cNvSpPr>
            <a:spLocks noGrp="1"/>
          </p:cNvSpPr>
          <p:nvPr>
            <p:ph type="ftr" sz="quarter" idx="11"/>
          </p:nvPr>
        </p:nvSpPr>
        <p:spPr>
          <a:xfrm>
            <a:off x="804672" y="6227064"/>
            <a:ext cx="10588752" cy="320040"/>
          </a:xfrm>
        </p:spPr>
        <p:txBody>
          <a:bodyPr rtlCol="0"/>
          <a:lstStyle/>
          <a:p>
            <a:pPr rtl="0"/>
            <a:endParaRPr lang="fr-FR" noProof="0" dirty="0"/>
          </a:p>
        </p:txBody>
      </p:sp>
      <p:sp>
        <p:nvSpPr>
          <p:cNvPr id="9" name="Espace réservé du numéro de diapositive 8"/>
          <p:cNvSpPr>
            <a:spLocks noGrp="1"/>
          </p:cNvSpPr>
          <p:nvPr>
            <p:ph type="sldNum" sz="quarter" idx="12"/>
          </p:nvPr>
        </p:nvSpPr>
        <p:spPr>
          <a:xfrm>
            <a:off x="10469880" y="320040"/>
            <a:ext cx="914400" cy="320040"/>
          </a:xfrm>
        </p:spPr>
        <p:txBody>
          <a:bodyPr rtlCol="0"/>
          <a:lstStyle/>
          <a:p>
            <a:pPr rtl="0"/>
            <a:fld id="{6D22F896-40B5-4ADD-8801-0D06FADFA095}" type="slidenum">
              <a:rPr lang="fr-FR" noProof="0" smtClean="0"/>
              <a:t>‹N°›</a:t>
            </a:fld>
            <a:endParaRPr lang="fr-FR"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grpSp>
        <p:nvGrpSpPr>
          <p:cNvPr id="77" name="Groupe 76"/>
          <p:cNvGrpSpPr/>
          <p:nvPr/>
        </p:nvGrpSpPr>
        <p:grpSpPr>
          <a:xfrm>
            <a:off x="-417513" y="0"/>
            <a:ext cx="12584114" cy="6853238"/>
            <a:chOff x="-417513" y="0"/>
            <a:chExt cx="12584114" cy="6853238"/>
          </a:xfrm>
        </p:grpSpPr>
        <p:sp>
          <p:nvSpPr>
            <p:cNvPr id="78" name="Forme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orme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orme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orme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orme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orme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orme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orme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orme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orme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orme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orme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orme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orme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orme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orme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orme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orme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e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orme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orme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e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Triangle isocè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re 1"/>
          <p:cNvSpPr>
            <a:spLocks noGrp="1"/>
          </p:cNvSpPr>
          <p:nvPr>
            <p:ph type="title"/>
          </p:nvPr>
        </p:nvSpPr>
        <p:spPr>
          <a:xfrm>
            <a:off x="888632" y="2349925"/>
            <a:ext cx="3501196" cy="2456442"/>
          </a:xfrm>
        </p:spPr>
        <p:txBody>
          <a:bodyPr rtlCol="0"/>
          <a:lstStyle>
            <a:lvl1pPr>
              <a:defRPr>
                <a:solidFill>
                  <a:srgbClr val="FFFEFF"/>
                </a:solidFill>
              </a:defRPr>
            </a:lvl1pPr>
          </a:lstStyle>
          <a:p>
            <a:pPr rtl="0"/>
            <a:r>
              <a:rPr lang="fr-FR" noProof="0"/>
              <a:t>Modifiez le style du titre</a:t>
            </a:r>
            <a:endParaRPr lang="fr-FR" noProof="0" dirty="0"/>
          </a:p>
        </p:txBody>
      </p:sp>
      <p:sp>
        <p:nvSpPr>
          <p:cNvPr id="3" name="Espace réservé de la date 2"/>
          <p:cNvSpPr>
            <a:spLocks noGrp="1"/>
          </p:cNvSpPr>
          <p:nvPr>
            <p:ph type="dt" sz="half" idx="10"/>
          </p:nvPr>
        </p:nvSpPr>
        <p:spPr/>
        <p:txBody>
          <a:bodyPr rtlCol="0"/>
          <a:lstStyle/>
          <a:p>
            <a:pPr rtl="0"/>
            <a:fld id="{9849AABA-C03E-4FF2-9A23-B87B538382CF}" type="datetime1">
              <a:rPr lang="fr-FR" noProof="0" smtClean="0"/>
              <a:t>12/01/2024</a:t>
            </a:fld>
            <a:endParaRPr lang="fr-FR" noProof="0" dirty="0"/>
          </a:p>
        </p:txBody>
      </p:sp>
      <p:sp>
        <p:nvSpPr>
          <p:cNvPr id="4" name="Espace réservé du pied de page 3"/>
          <p:cNvSpPr>
            <a:spLocks noGrp="1"/>
          </p:cNvSpPr>
          <p:nvPr>
            <p:ph type="ftr" sz="quarter" idx="11"/>
          </p:nvPr>
        </p:nvSpPr>
        <p:spPr/>
        <p:txBody>
          <a:bodyPr rtlCol="0"/>
          <a:lstStyle/>
          <a:p>
            <a:pPr rtl="0"/>
            <a:endParaRPr lang="fr-FR" noProof="0" dirty="0"/>
          </a:p>
        </p:txBody>
      </p:sp>
      <p:sp>
        <p:nvSpPr>
          <p:cNvPr id="5" name="Espace réservé du numéro de diapositive 4"/>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a:xfrm>
            <a:off x="804672" y="320040"/>
            <a:ext cx="3657600" cy="320040"/>
          </a:xfrm>
        </p:spPr>
        <p:txBody>
          <a:bodyPr rtlCol="0"/>
          <a:lstStyle/>
          <a:p>
            <a:pPr rtl="0"/>
            <a:fld id="{FC33CD3B-C43D-474A-A2A5-2E4E7ACF27F7}" type="datetime1">
              <a:rPr lang="fr-FR" noProof="0" smtClean="0"/>
              <a:t>12/01/2024</a:t>
            </a:fld>
            <a:endParaRPr lang="fr-FR" noProof="0"/>
          </a:p>
        </p:txBody>
      </p:sp>
      <p:sp>
        <p:nvSpPr>
          <p:cNvPr id="3" name="Espace réservé au pied de page 2"/>
          <p:cNvSpPr>
            <a:spLocks noGrp="1"/>
          </p:cNvSpPr>
          <p:nvPr>
            <p:ph type="ftr" sz="quarter" idx="11"/>
          </p:nvPr>
        </p:nvSpPr>
        <p:spPr>
          <a:xfrm>
            <a:off x="804672" y="6227064"/>
            <a:ext cx="10588752" cy="320040"/>
          </a:xfrm>
        </p:spPr>
        <p:txBody>
          <a:bodyPr rtlCol="0"/>
          <a:lstStyle/>
          <a:p>
            <a:pPr rtl="0"/>
            <a:endParaRPr lang="fr-FR" noProof="0"/>
          </a:p>
        </p:txBody>
      </p:sp>
      <p:sp>
        <p:nvSpPr>
          <p:cNvPr id="4" name="Espace réservé du numéro de diapositive 3"/>
          <p:cNvSpPr>
            <a:spLocks noGrp="1"/>
          </p:cNvSpPr>
          <p:nvPr>
            <p:ph type="sldNum" sz="quarter" idx="12"/>
          </p:nvPr>
        </p:nvSpPr>
        <p:spPr>
          <a:xfrm>
            <a:off x="10469880" y="320040"/>
            <a:ext cx="914400" cy="320040"/>
          </a:xfrm>
        </p:spPr>
        <p:txBody>
          <a:bodyPr rtlCol="0"/>
          <a:lstStyle/>
          <a:p>
            <a:pPr rtl="0"/>
            <a:fld id="{6D22F896-40B5-4ADD-8801-0D06FADFA095}" type="slidenum">
              <a:rPr lang="fr-FR" noProof="0" smtClean="0"/>
              <a:t>‹N°›</a:t>
            </a:fld>
            <a:endParaRPr lang="fr-FR" noProof="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grpSp>
        <p:nvGrpSpPr>
          <p:cNvPr id="74" name="Groupe 73"/>
          <p:cNvGrpSpPr/>
          <p:nvPr/>
        </p:nvGrpSpPr>
        <p:grpSpPr>
          <a:xfrm>
            <a:off x="-417513" y="0"/>
            <a:ext cx="12584114" cy="6853238"/>
            <a:chOff x="-417513" y="0"/>
            <a:chExt cx="12584114" cy="6853238"/>
          </a:xfrm>
        </p:grpSpPr>
        <p:sp>
          <p:nvSpPr>
            <p:cNvPr id="75" name="Forme libre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orme libre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orme libre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orme libre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orme libre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orme libre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orme libre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orme libre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orme libre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orme libre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orme libre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orme libre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orme libre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orme libre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orme libre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orme libre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orme libre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orme libre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orme libre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e libre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e libre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e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Triangle isocè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re 1"/>
          <p:cNvSpPr>
            <a:spLocks noGrp="1"/>
          </p:cNvSpPr>
          <p:nvPr>
            <p:ph type="title"/>
          </p:nvPr>
        </p:nvSpPr>
        <p:spPr>
          <a:xfrm>
            <a:off x="888631" y="2352026"/>
            <a:ext cx="3501197" cy="1223298"/>
          </a:xfrm>
        </p:spPr>
        <p:txBody>
          <a:bodyPr bIns="0" rtlCol="0" anchor="b">
            <a:noAutofit/>
          </a:bodyPr>
          <a:lstStyle>
            <a:lvl1pPr algn="ctr">
              <a:defRPr sz="3200">
                <a:solidFill>
                  <a:srgbClr val="FFFEFF"/>
                </a:solidFill>
              </a:defRPr>
            </a:lvl1pPr>
          </a:lstStyle>
          <a:p>
            <a:pPr rtl="0"/>
            <a:r>
              <a:rPr lang="fr-FR" noProof="0"/>
              <a:t>Modifiez le style du titre</a:t>
            </a:r>
            <a:endParaRPr lang="fr-FR" noProof="0" dirty="0"/>
          </a:p>
        </p:txBody>
      </p:sp>
      <p:sp>
        <p:nvSpPr>
          <p:cNvPr id="3" name="Espace réservé du contenu 2"/>
          <p:cNvSpPr>
            <a:spLocks noGrp="1"/>
          </p:cNvSpPr>
          <p:nvPr>
            <p:ph idx="1"/>
          </p:nvPr>
        </p:nvSpPr>
        <p:spPr>
          <a:xfrm>
            <a:off x="5109983" y="802809"/>
            <a:ext cx="6275035" cy="5249940"/>
          </a:xfrm>
        </p:spPr>
        <p:txBody>
          <a:bodyPr rtlCol="0" anchor="ctr"/>
          <a:lstStyle/>
          <a:p>
            <a:pPr lvl="0" rtl="0"/>
            <a:r>
              <a:rPr lang="fr-FR" noProof="0"/>
              <a:t>Cliquez pour modifier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endParaRPr lang="fr-FR" noProof="0" dirty="0"/>
          </a:p>
        </p:txBody>
      </p:sp>
      <p:sp>
        <p:nvSpPr>
          <p:cNvPr id="4" name="Espace réservé du texte 3"/>
          <p:cNvSpPr>
            <a:spLocks noGrp="1"/>
          </p:cNvSpPr>
          <p:nvPr>
            <p:ph type="body" sz="half" idx="2"/>
          </p:nvPr>
        </p:nvSpPr>
        <p:spPr>
          <a:xfrm>
            <a:off x="888631" y="3580186"/>
            <a:ext cx="3501197" cy="1221164"/>
          </a:xfrm>
        </p:spPr>
        <p:txBody>
          <a:bodyPr rtlCol="0"/>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p:txBody>
          <a:bodyPr rtlCol="0"/>
          <a:lstStyle/>
          <a:p>
            <a:pPr rtl="0"/>
            <a:fld id="{5675EED3-9C85-4107-973B-47939DD4D3AE}" type="datetime1">
              <a:rPr lang="fr-FR" noProof="0" smtClean="0"/>
              <a:t>12/01/2024</a:t>
            </a:fld>
            <a:endParaRPr lang="fr-FR" noProof="0" dirty="0"/>
          </a:p>
        </p:txBody>
      </p:sp>
      <p:sp>
        <p:nvSpPr>
          <p:cNvPr id="6" name="Espace réservé du pied de page 5"/>
          <p:cNvSpPr>
            <a:spLocks noGrp="1"/>
          </p:cNvSpPr>
          <p:nvPr>
            <p:ph type="ftr" sz="quarter" idx="11"/>
          </p:nvPr>
        </p:nvSpPr>
        <p:spPr/>
        <p:txBody>
          <a:bodyPr rtlCol="0"/>
          <a:lstStyle/>
          <a:p>
            <a:pPr rtl="0"/>
            <a:endParaRPr lang="fr-FR" noProof="0" dirty="0"/>
          </a:p>
        </p:txBody>
      </p:sp>
      <p:sp>
        <p:nvSpPr>
          <p:cNvPr id="7" name="Espace réservé du numéro de diapositive 6"/>
          <p:cNvSpPr>
            <a:spLocks noGrp="1"/>
          </p:cNvSpPr>
          <p:nvPr>
            <p:ph type="sldNum" sz="quarter" idx="12"/>
          </p:nvPr>
        </p:nvSpPr>
        <p:spPr/>
        <p:txBody>
          <a:bodyPr rtlCol="0"/>
          <a:lstStyle/>
          <a:p>
            <a:pPr rtl="0"/>
            <a:fld id="{6D22F896-40B5-4ADD-8801-0D06FADFA095}" type="slidenum">
              <a:rPr lang="fr-FR" noProof="0" smtClean="0"/>
              <a:t>‹N°›</a:t>
            </a:fld>
            <a:endParaRPr lang="fr-FR" noProof="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grpSp>
        <p:nvGrpSpPr>
          <p:cNvPr id="73" name="Groupe 72"/>
          <p:cNvGrpSpPr/>
          <p:nvPr/>
        </p:nvGrpSpPr>
        <p:grpSpPr>
          <a:xfrm>
            <a:off x="-329674" y="-59376"/>
            <a:ext cx="12515851" cy="6923798"/>
            <a:chOff x="-329674" y="-51881"/>
            <a:chExt cx="12515851" cy="6923798"/>
          </a:xfrm>
        </p:grpSpPr>
        <p:sp>
          <p:nvSpPr>
            <p:cNvPr id="81" name="Forme libre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orme libre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orme libre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orme libre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orme libre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orme libre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orme libre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orme libre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orme libre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orme libre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orme libre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orme libre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orme libre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orme libre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orme libre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orme libre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orme libre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orme libre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orme libre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e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Triangle isocè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Espace réservé à l’image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rtlCol="0"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fr-FR" noProof="0"/>
              <a:t>Cliquez sur l'icône pour ajouter une image</a:t>
            </a:r>
            <a:endParaRPr lang="fr-FR" noProof="0" dirty="0"/>
          </a:p>
        </p:txBody>
      </p:sp>
      <p:sp>
        <p:nvSpPr>
          <p:cNvPr id="2" name="Titre 1"/>
          <p:cNvSpPr>
            <a:spLocks noGrp="1"/>
          </p:cNvSpPr>
          <p:nvPr>
            <p:ph type="title"/>
          </p:nvPr>
        </p:nvSpPr>
        <p:spPr>
          <a:xfrm>
            <a:off x="885443" y="2360255"/>
            <a:ext cx="5776646" cy="1178032"/>
          </a:xfrm>
        </p:spPr>
        <p:txBody>
          <a:bodyPr bIns="0" rtlCol="0" anchor="b">
            <a:normAutofit/>
          </a:bodyPr>
          <a:lstStyle>
            <a:lvl1pPr>
              <a:defRPr sz="3600">
                <a:solidFill>
                  <a:srgbClr val="FFFEFF"/>
                </a:solidFill>
              </a:defRPr>
            </a:lvl1pPr>
          </a:lstStyle>
          <a:p>
            <a:pPr rtl="0"/>
            <a:r>
              <a:rPr lang="fr-FR" noProof="0"/>
              <a:t>Modifiez le style du titre</a:t>
            </a:r>
            <a:endParaRPr lang="fr-FR" noProof="0" dirty="0"/>
          </a:p>
        </p:txBody>
      </p:sp>
      <p:sp>
        <p:nvSpPr>
          <p:cNvPr id="4" name="Espace réservé du texte 3"/>
          <p:cNvSpPr>
            <a:spLocks noGrp="1"/>
          </p:cNvSpPr>
          <p:nvPr>
            <p:ph type="body" sz="half" idx="2"/>
          </p:nvPr>
        </p:nvSpPr>
        <p:spPr>
          <a:xfrm>
            <a:off x="885443" y="3545012"/>
            <a:ext cx="5776646" cy="1274198"/>
          </a:xfrm>
        </p:spPr>
        <p:txBody>
          <a:bodyPr rtlCol="0">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fr-FR" noProof="0"/>
              <a:t>Cliquez pour modifier les styles du texte du masque</a:t>
            </a:r>
          </a:p>
        </p:txBody>
      </p:sp>
      <p:sp>
        <p:nvSpPr>
          <p:cNvPr id="5" name="Espace réservé de la date 4"/>
          <p:cNvSpPr>
            <a:spLocks noGrp="1"/>
          </p:cNvSpPr>
          <p:nvPr>
            <p:ph type="dt" sz="half" idx="10"/>
          </p:nvPr>
        </p:nvSpPr>
        <p:spPr>
          <a:xfrm>
            <a:off x="804672" y="320040"/>
            <a:ext cx="3657600" cy="320040"/>
          </a:xfrm>
        </p:spPr>
        <p:txBody>
          <a:bodyPr rtlCol="0"/>
          <a:lstStyle/>
          <a:p>
            <a:pPr rtl="0"/>
            <a:fld id="{D934A30A-FFFB-4F97-8311-6F98F7463003}" type="datetime1">
              <a:rPr lang="fr-FR" noProof="0" smtClean="0"/>
              <a:t>12/01/2024</a:t>
            </a:fld>
            <a:endParaRPr lang="fr-FR" noProof="0" dirty="0"/>
          </a:p>
        </p:txBody>
      </p:sp>
      <p:sp>
        <p:nvSpPr>
          <p:cNvPr id="6" name="Espace réservé au pied de page 5"/>
          <p:cNvSpPr>
            <a:spLocks noGrp="1"/>
          </p:cNvSpPr>
          <p:nvPr>
            <p:ph type="ftr" sz="quarter" idx="11"/>
          </p:nvPr>
        </p:nvSpPr>
        <p:spPr>
          <a:xfrm>
            <a:off x="804672" y="6227064"/>
            <a:ext cx="5942203" cy="320040"/>
          </a:xfrm>
        </p:spPr>
        <p:txBody>
          <a:bodyPr rtlCol="0"/>
          <a:lstStyle/>
          <a:p>
            <a:pPr rtl="0"/>
            <a:endParaRPr lang="fr-FR" noProof="0" dirty="0"/>
          </a:p>
        </p:txBody>
      </p:sp>
      <p:sp>
        <p:nvSpPr>
          <p:cNvPr id="7" name="Espace réservé du numéro de diapositive 6"/>
          <p:cNvSpPr>
            <a:spLocks noGrp="1"/>
          </p:cNvSpPr>
          <p:nvPr>
            <p:ph type="sldNum" sz="quarter" idx="12"/>
          </p:nvPr>
        </p:nvSpPr>
        <p:spPr>
          <a:xfrm>
            <a:off x="5828377" y="320040"/>
            <a:ext cx="914400" cy="320040"/>
          </a:xfrm>
        </p:spPr>
        <p:txBody>
          <a:bodyPr rtlCol="0"/>
          <a:lstStyle/>
          <a:p>
            <a:pPr rtl="0"/>
            <a:fld id="{6D22F896-40B5-4ADD-8801-0D06FADFA095}" type="slidenum">
              <a:rPr lang="fr-FR" noProof="0" smtClean="0"/>
              <a:t>‹N°›</a:t>
            </a:fld>
            <a:endParaRPr lang="fr-FR"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pPr rtl="0"/>
            <a:r>
              <a:rPr lang="fr-FR" noProof="0"/>
              <a:t>Modifiez le style du titre</a:t>
            </a:r>
          </a:p>
        </p:txBody>
      </p:sp>
      <p:sp>
        <p:nvSpPr>
          <p:cNvPr id="3" name="Espace réservé du texte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rtl="0"/>
            <a:r>
              <a:rPr lang="fr-FR" noProof="0"/>
              <a:t>Modifiez les styles du texte du masque</a:t>
            </a:r>
          </a:p>
          <a:p>
            <a:pPr lvl="1" rtl="0"/>
            <a:r>
              <a:rPr lang="fr-FR" noProof="0"/>
              <a:t>Deuxième niveau</a:t>
            </a:r>
          </a:p>
          <a:p>
            <a:pPr lvl="2" rtl="0"/>
            <a:r>
              <a:rPr lang="fr-FR" noProof="0"/>
              <a:t>Troisième niveau</a:t>
            </a:r>
          </a:p>
          <a:p>
            <a:pPr lvl="3" rtl="0"/>
            <a:r>
              <a:rPr lang="fr-FR" noProof="0"/>
              <a:t>Quatrième niveau</a:t>
            </a:r>
          </a:p>
          <a:p>
            <a:pPr lvl="4" rtl="0"/>
            <a:r>
              <a:rPr lang="fr-FR" noProof="0"/>
              <a:t>Cinquième niveau</a:t>
            </a:r>
          </a:p>
        </p:txBody>
      </p:sp>
      <p:sp>
        <p:nvSpPr>
          <p:cNvPr id="4" name="Espace réservé de la date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pPr rtl="0"/>
            <a:fld id="{ABD75434-F266-496F-827D-C770F4008398}" type="datetime1">
              <a:rPr lang="fr-FR" noProof="0" smtClean="0"/>
              <a:t>12/01/2024</a:t>
            </a:fld>
            <a:endParaRPr lang="fr-FR" noProof="0"/>
          </a:p>
        </p:txBody>
      </p:sp>
      <p:sp>
        <p:nvSpPr>
          <p:cNvPr id="5" name="Espace réservé du pied de page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pPr rtl="0"/>
            <a:endParaRPr lang="fr-FR" noProof="0"/>
          </a:p>
        </p:txBody>
      </p:sp>
      <p:sp>
        <p:nvSpPr>
          <p:cNvPr id="6" name="Espace réservé du numéro de diapositive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pPr rtl="0"/>
            <a:fld id="{6D22F896-40B5-4ADD-8801-0D06FADFA095}" type="slidenum">
              <a:rPr lang="fr-FR" noProof="0" smtClean="0"/>
              <a:pPr rtl="0"/>
              <a:t>‹N°›</a:t>
            </a:fld>
            <a:endParaRPr lang="fr-FR" noProof="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DBA639-2A71-4A60-A71A-FF1836F5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grpSp>
        <p:nvGrpSpPr>
          <p:cNvPr id="13" name="Groupe 12">
            <a:extLst>
              <a:ext uri="{FF2B5EF4-FFF2-40B4-BE49-F238E27FC236}">
                <a16:creationId xmlns:a16="http://schemas.microsoft.com/office/drawing/2014/main" id="{5E208A8B-5EBD-4532-BE72-26414FA7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4" name="Forme libre 5">
              <a:extLst>
                <a:ext uri="{FF2B5EF4-FFF2-40B4-BE49-F238E27FC236}">
                  <a16:creationId xmlns:a16="http://schemas.microsoft.com/office/drawing/2014/main" id="{15D09196-B338-4AB5-A71B-CFD5FFCA62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5" name="Forme libre 6">
              <a:extLst>
                <a:ext uri="{FF2B5EF4-FFF2-40B4-BE49-F238E27FC236}">
                  <a16:creationId xmlns:a16="http://schemas.microsoft.com/office/drawing/2014/main" id="{F50B4463-128A-4677-A285-C017E6C543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6" name="Forme libre 7">
              <a:extLst>
                <a:ext uri="{FF2B5EF4-FFF2-40B4-BE49-F238E27FC236}">
                  <a16:creationId xmlns:a16="http://schemas.microsoft.com/office/drawing/2014/main" id="{1D9B95CD-F023-4DFA-9678-1E02713F74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7" name="Forme libre 8">
              <a:extLst>
                <a:ext uri="{FF2B5EF4-FFF2-40B4-BE49-F238E27FC236}">
                  <a16:creationId xmlns:a16="http://schemas.microsoft.com/office/drawing/2014/main" id="{1DDF47A8-BE7B-43F3-A500-F5A4656D83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8" name="Forme libre 9">
              <a:extLst>
                <a:ext uri="{FF2B5EF4-FFF2-40B4-BE49-F238E27FC236}">
                  <a16:creationId xmlns:a16="http://schemas.microsoft.com/office/drawing/2014/main" id="{2DD394DE-76FB-42F8-85F2-FD436F4232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19" name="Forme libre 10">
              <a:extLst>
                <a:ext uri="{FF2B5EF4-FFF2-40B4-BE49-F238E27FC236}">
                  <a16:creationId xmlns:a16="http://schemas.microsoft.com/office/drawing/2014/main" id="{B95F2EFB-87E6-4400-AAF3-7EB8B4F156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0" name="Forme libre 11">
              <a:extLst>
                <a:ext uri="{FF2B5EF4-FFF2-40B4-BE49-F238E27FC236}">
                  <a16:creationId xmlns:a16="http://schemas.microsoft.com/office/drawing/2014/main" id="{1D463476-2BC7-418C-9D6F-51444B11A7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1" name="Forme libre 12">
              <a:extLst>
                <a:ext uri="{FF2B5EF4-FFF2-40B4-BE49-F238E27FC236}">
                  <a16:creationId xmlns:a16="http://schemas.microsoft.com/office/drawing/2014/main" id="{24011122-2495-478A-81BF-ABBDEA1DA8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2" name="Forme libre 13">
              <a:extLst>
                <a:ext uri="{FF2B5EF4-FFF2-40B4-BE49-F238E27FC236}">
                  <a16:creationId xmlns:a16="http://schemas.microsoft.com/office/drawing/2014/main" id="{C79E87C5-E5B3-476B-B539-FC9CF4A33B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3" name="Forme libre 14">
              <a:extLst>
                <a:ext uri="{FF2B5EF4-FFF2-40B4-BE49-F238E27FC236}">
                  <a16:creationId xmlns:a16="http://schemas.microsoft.com/office/drawing/2014/main" id="{956029CA-2B38-434D-9044-5FF3A1ECD1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4" name="Forme libre 15">
              <a:extLst>
                <a:ext uri="{FF2B5EF4-FFF2-40B4-BE49-F238E27FC236}">
                  <a16:creationId xmlns:a16="http://schemas.microsoft.com/office/drawing/2014/main" id="{9514CFB6-E8DB-43DC-B1CD-9CC2D4B27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5" name="Forme libre 16">
              <a:extLst>
                <a:ext uri="{FF2B5EF4-FFF2-40B4-BE49-F238E27FC236}">
                  <a16:creationId xmlns:a16="http://schemas.microsoft.com/office/drawing/2014/main" id="{BD8C1FC8-E550-45BE-9F30-822BAB3781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6" name="Forme libre 17">
              <a:extLst>
                <a:ext uri="{FF2B5EF4-FFF2-40B4-BE49-F238E27FC236}">
                  <a16:creationId xmlns:a16="http://schemas.microsoft.com/office/drawing/2014/main" id="{D1646B5D-A7B7-41EC-9591-0E0C0F4F94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7" name="Forme libre 18">
              <a:extLst>
                <a:ext uri="{FF2B5EF4-FFF2-40B4-BE49-F238E27FC236}">
                  <a16:creationId xmlns:a16="http://schemas.microsoft.com/office/drawing/2014/main" id="{E2118E93-481E-4843-987E-378187AA37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8" name="Forme libre 19">
              <a:extLst>
                <a:ext uri="{FF2B5EF4-FFF2-40B4-BE49-F238E27FC236}">
                  <a16:creationId xmlns:a16="http://schemas.microsoft.com/office/drawing/2014/main" id="{77038464-F4E2-47EC-A87F-18469191E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29" name="Forme libre 20">
              <a:extLst>
                <a:ext uri="{FF2B5EF4-FFF2-40B4-BE49-F238E27FC236}">
                  <a16:creationId xmlns:a16="http://schemas.microsoft.com/office/drawing/2014/main" id="{FB3BBEB1-E146-408F-95B7-EE2F269DE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30" name="Forme libre 21">
              <a:extLst>
                <a:ext uri="{FF2B5EF4-FFF2-40B4-BE49-F238E27FC236}">
                  <a16:creationId xmlns:a16="http://schemas.microsoft.com/office/drawing/2014/main" id="{C765B285-56EC-47FC-B116-274EBBD61A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31" name="Forme libre 22">
              <a:extLst>
                <a:ext uri="{FF2B5EF4-FFF2-40B4-BE49-F238E27FC236}">
                  <a16:creationId xmlns:a16="http://schemas.microsoft.com/office/drawing/2014/main" id="{CB4A6191-6913-42EA-905E-8A174AE2C9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sp>
          <p:nvSpPr>
            <p:cNvPr id="32" name="Forme libre 23">
              <a:extLst>
                <a:ext uri="{FF2B5EF4-FFF2-40B4-BE49-F238E27FC236}">
                  <a16:creationId xmlns:a16="http://schemas.microsoft.com/office/drawing/2014/main" id="{8ADEEF92-F481-475A-845C-5E940F0D5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fr-FR"/>
            </a:p>
          </p:txBody>
        </p:sp>
      </p:grpSp>
      <p:sp>
        <p:nvSpPr>
          <p:cNvPr id="34" name="Forme libre : Forme 33">
            <a:extLst>
              <a:ext uri="{FF2B5EF4-FFF2-40B4-BE49-F238E27FC236}">
                <a16:creationId xmlns:a16="http://schemas.microsoft.com/office/drawing/2014/main" id="{D9C506D7-84CB-4057-A44A-465313E785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31529">
            <a:off x="2173916" y="2448612"/>
            <a:ext cx="4418757" cy="4259609"/>
          </a:xfrm>
          <a:custGeom>
            <a:avLst/>
            <a:gdLst>
              <a:gd name="connsiteX0" fmla="*/ 404107 w 4507111"/>
              <a:gd name="connsiteY0" fmla="*/ 0 h 4344781"/>
              <a:gd name="connsiteX1" fmla="*/ 371857 w 4507111"/>
              <a:gd name="connsiteY1" fmla="*/ 117359 h 4344781"/>
              <a:gd name="connsiteX2" fmla="*/ 307833 w 4507111"/>
              <a:gd name="connsiteY2" fmla="*/ 632970 h 4344781"/>
              <a:gd name="connsiteX3" fmla="*/ 3569418 w 4507111"/>
              <a:gd name="connsiteY3" fmla="*/ 4141149 h 4344781"/>
              <a:gd name="connsiteX4" fmla="*/ 4440861 w 4507111"/>
              <a:gd name="connsiteY4" fmla="*/ 4332480 h 4344781"/>
              <a:gd name="connsiteX5" fmla="*/ 4507111 w 4507111"/>
              <a:gd name="connsiteY5" fmla="*/ 4341752 h 4344781"/>
              <a:gd name="connsiteX6" fmla="*/ 4296045 w 4507111"/>
              <a:gd name="connsiteY6" fmla="*/ 4344781 h 4344781"/>
              <a:gd name="connsiteX7" fmla="*/ 3749565 w 4507111"/>
              <a:gd name="connsiteY7" fmla="*/ 4321853 h 4344781"/>
              <a:gd name="connsiteX8" fmla="*/ 36764 w 4507111"/>
              <a:gd name="connsiteY8" fmla="*/ 1629794 h 4344781"/>
              <a:gd name="connsiteX9" fmla="*/ 300069 w 4507111"/>
              <a:gd name="connsiteY9" fmla="*/ 144750 h 4344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07111" h="4344781">
                <a:moveTo>
                  <a:pt x="404107" y="0"/>
                </a:moveTo>
                <a:lnTo>
                  <a:pt x="371857" y="117359"/>
                </a:lnTo>
                <a:cubicBezTo>
                  <a:pt x="333827" y="278567"/>
                  <a:pt x="311875" y="450459"/>
                  <a:pt x="307833" y="632970"/>
                </a:cubicBezTo>
                <a:cubicBezTo>
                  <a:pt x="264711" y="2579752"/>
                  <a:pt x="2253987" y="3769243"/>
                  <a:pt x="3569418" y="4141149"/>
                </a:cubicBezTo>
                <a:cubicBezTo>
                  <a:pt x="3816061" y="4210881"/>
                  <a:pt x="4114807" y="4279754"/>
                  <a:pt x="4440861" y="4332480"/>
                </a:cubicBezTo>
                <a:lnTo>
                  <a:pt x="4507111" y="4341752"/>
                </a:lnTo>
                <a:lnTo>
                  <a:pt x="4296045" y="4344781"/>
                </a:lnTo>
                <a:cubicBezTo>
                  <a:pt x="4097363" y="4343711"/>
                  <a:pt x="3912623" y="4335104"/>
                  <a:pt x="3749565" y="4321853"/>
                </a:cubicBezTo>
                <a:cubicBezTo>
                  <a:pt x="2445102" y="4215850"/>
                  <a:pt x="356405" y="3466499"/>
                  <a:pt x="36764" y="1629794"/>
                </a:cubicBezTo>
                <a:cubicBezTo>
                  <a:pt x="-63123" y="1055823"/>
                  <a:pt x="45741" y="555869"/>
                  <a:pt x="300069" y="14475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dirty="0"/>
          </a:p>
        </p:txBody>
      </p:sp>
      <p:sp>
        <p:nvSpPr>
          <p:cNvPr id="36" name="Ovale 32">
            <a:extLst>
              <a:ext uri="{FF2B5EF4-FFF2-40B4-BE49-F238E27FC236}">
                <a16:creationId xmlns:a16="http://schemas.microsoft.com/office/drawing/2014/main" id="{7842FC68-61FD-4700-8A22-BB8B07188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54579" y="691977"/>
            <a:ext cx="7761923" cy="5343064"/>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ln w="152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dirty="0"/>
          </a:p>
        </p:txBody>
      </p:sp>
      <p:sp>
        <p:nvSpPr>
          <p:cNvPr id="2" name="Titre 1">
            <a:extLst>
              <a:ext uri="{FF2B5EF4-FFF2-40B4-BE49-F238E27FC236}">
                <a16:creationId xmlns:a16="http://schemas.microsoft.com/office/drawing/2014/main" id="{F80081FE-3187-4184-98D0-CDC8A7E59A97}"/>
              </a:ext>
            </a:extLst>
          </p:cNvPr>
          <p:cNvSpPr>
            <a:spLocks noGrp="1"/>
          </p:cNvSpPr>
          <p:nvPr>
            <p:ph type="ctrTitle"/>
          </p:nvPr>
        </p:nvSpPr>
        <p:spPr>
          <a:xfrm>
            <a:off x="2650671" y="2030562"/>
            <a:ext cx="6653586" cy="1662475"/>
          </a:xfrm>
        </p:spPr>
        <p:txBody>
          <a:bodyPr rtlCol="0">
            <a:normAutofit/>
          </a:bodyPr>
          <a:lstStyle/>
          <a:p>
            <a:r>
              <a:rPr lang="fr-FR" sz="4800" b="1" dirty="0"/>
              <a:t>real-time facial </a:t>
            </a:r>
            <a:r>
              <a:rPr lang="fr-FR" sz="4800" b="1" dirty="0" err="1"/>
              <a:t>emotion</a:t>
            </a:r>
            <a:r>
              <a:rPr lang="fr-FR" sz="4800" b="1" dirty="0"/>
              <a:t> recognition</a:t>
            </a:r>
          </a:p>
        </p:txBody>
      </p:sp>
      <p:sp>
        <p:nvSpPr>
          <p:cNvPr id="3" name="Sous-titre 2">
            <a:extLst>
              <a:ext uri="{FF2B5EF4-FFF2-40B4-BE49-F238E27FC236}">
                <a16:creationId xmlns:a16="http://schemas.microsoft.com/office/drawing/2014/main" id="{F8B0D1D1-624A-4AF5-B57E-100CDFEEA580}"/>
              </a:ext>
            </a:extLst>
          </p:cNvPr>
          <p:cNvSpPr>
            <a:spLocks noGrp="1"/>
          </p:cNvSpPr>
          <p:nvPr>
            <p:ph type="subTitle" idx="1"/>
          </p:nvPr>
        </p:nvSpPr>
        <p:spPr>
          <a:xfrm>
            <a:off x="6962572" y="4503264"/>
            <a:ext cx="2739167" cy="1196717"/>
          </a:xfrm>
        </p:spPr>
        <p:txBody>
          <a:bodyPr rtlCol="0">
            <a:normAutofit/>
          </a:bodyPr>
          <a:lstStyle/>
          <a:p>
            <a:pPr rtl="0"/>
            <a:r>
              <a:rPr lang="fr-FR" sz="2000" dirty="0"/>
              <a:t>Oubaida SONDE</a:t>
            </a:r>
          </a:p>
          <a:p>
            <a:pPr rtl="0"/>
            <a:r>
              <a:rPr lang="fr-FR" sz="2000" dirty="0"/>
              <a:t>Farima SANOGO</a:t>
            </a:r>
          </a:p>
        </p:txBody>
      </p:sp>
      <p:sp>
        <p:nvSpPr>
          <p:cNvPr id="6" name="Espace réservé du numéro de diapositive 5">
            <a:extLst>
              <a:ext uri="{FF2B5EF4-FFF2-40B4-BE49-F238E27FC236}">
                <a16:creationId xmlns:a16="http://schemas.microsoft.com/office/drawing/2014/main" id="{B0496B96-A66B-0AD1-85BA-EF8CE6042A25}"/>
              </a:ext>
            </a:extLst>
          </p:cNvPr>
          <p:cNvSpPr>
            <a:spLocks noGrp="1"/>
          </p:cNvSpPr>
          <p:nvPr>
            <p:ph type="sldNum" sz="quarter" idx="12"/>
          </p:nvPr>
        </p:nvSpPr>
        <p:spPr>
          <a:xfrm>
            <a:off x="11243202" y="6359494"/>
            <a:ext cx="914400" cy="320040"/>
          </a:xfrm>
        </p:spPr>
        <p:txBody>
          <a:bodyPr/>
          <a:lstStyle/>
          <a:p>
            <a:pPr rtl="0"/>
            <a:fld id="{6D22F896-40B5-4ADD-8801-0D06FADFA095}" type="slidenum">
              <a:rPr lang="fr-FR" sz="2400" b="1" noProof="0" smtClean="0">
                <a:solidFill>
                  <a:schemeClr val="tx1"/>
                </a:solidFill>
              </a:rPr>
              <a:t>1</a:t>
            </a:fld>
            <a:endParaRPr lang="fr-FR" sz="2400" b="1" noProof="0" dirty="0">
              <a:solidFill>
                <a:schemeClr val="tx1"/>
              </a:solidFill>
            </a:endParaRPr>
          </a:p>
        </p:txBody>
      </p:sp>
    </p:spTree>
    <p:extLst>
      <p:ext uri="{BB962C8B-B14F-4D97-AF65-F5344CB8AC3E}">
        <p14:creationId xmlns:p14="http://schemas.microsoft.com/office/powerpoint/2010/main" val="1630646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p:nvSpPr>
          <p:cNvPr id="10" name="Ovale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fr-FR"/>
          </a:p>
        </p:txBody>
      </p:sp>
      <p:sp useBgFill="1">
        <p:nvSpPr>
          <p:cNvPr id="12" name="Forme libre : Forme 1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fr-FR"/>
          </a:p>
        </p:txBody>
      </p:sp>
      <p:sp>
        <p:nvSpPr>
          <p:cNvPr id="2" name="Titre 1">
            <a:extLst>
              <a:ext uri="{FF2B5EF4-FFF2-40B4-BE49-F238E27FC236}">
                <a16:creationId xmlns:a16="http://schemas.microsoft.com/office/drawing/2014/main" id="{83CC07D1-29E1-4AA8-B207-C6F2C032646E}"/>
              </a:ext>
            </a:extLst>
          </p:cNvPr>
          <p:cNvSpPr>
            <a:spLocks noGrp="1"/>
          </p:cNvSpPr>
          <p:nvPr>
            <p:ph type="title"/>
          </p:nvPr>
        </p:nvSpPr>
        <p:spPr>
          <a:xfrm>
            <a:off x="1225203" y="2169140"/>
            <a:ext cx="2441894" cy="2456442"/>
          </a:xfrm>
        </p:spPr>
        <p:txBody>
          <a:bodyPr rtlCol="0">
            <a:normAutofit/>
          </a:bodyPr>
          <a:lstStyle/>
          <a:p>
            <a:pPr algn="l"/>
            <a:r>
              <a:rPr lang="fr-FR" sz="4400" b="1" dirty="0"/>
              <a:t>PLAN</a:t>
            </a:r>
          </a:p>
        </p:txBody>
      </p:sp>
      <p:sp>
        <p:nvSpPr>
          <p:cNvPr id="3" name="Espace réservé du contenu 2">
            <a:extLst>
              <a:ext uri="{FF2B5EF4-FFF2-40B4-BE49-F238E27FC236}">
                <a16:creationId xmlns:a16="http://schemas.microsoft.com/office/drawing/2014/main" id="{48D2DA24-C5D0-44B5-9011-43E7FEA59CC9}"/>
              </a:ext>
            </a:extLst>
          </p:cNvPr>
          <p:cNvSpPr>
            <a:spLocks noGrp="1"/>
          </p:cNvSpPr>
          <p:nvPr>
            <p:ph idx="1"/>
          </p:nvPr>
        </p:nvSpPr>
        <p:spPr>
          <a:xfrm>
            <a:off x="5451792" y="1111248"/>
            <a:ext cx="6554001" cy="4635503"/>
          </a:xfrm>
        </p:spPr>
        <p:txBody>
          <a:bodyPr rtlCol="0">
            <a:normAutofit fontScale="85000" lnSpcReduction="20000"/>
          </a:bodyPr>
          <a:lstStyle/>
          <a:p>
            <a:pPr rtl="0"/>
            <a:r>
              <a:rPr lang="fr-FR" sz="2800" b="1" dirty="0"/>
              <a:t>Introduction</a:t>
            </a:r>
          </a:p>
          <a:p>
            <a:pPr marL="0" indent="0" rtl="0">
              <a:buNone/>
            </a:pPr>
            <a:endParaRPr lang="fr-FR" sz="2800" b="1" dirty="0"/>
          </a:p>
          <a:p>
            <a:pPr rtl="0"/>
            <a:r>
              <a:rPr lang="fr-FR" sz="2800" b="1" dirty="0"/>
              <a:t>I. Objectif </a:t>
            </a:r>
          </a:p>
          <a:p>
            <a:pPr rtl="0"/>
            <a:r>
              <a:rPr lang="fr-FR" sz="2800" b="1" dirty="0"/>
              <a:t>II. Base de données</a:t>
            </a:r>
          </a:p>
          <a:p>
            <a:pPr rtl="0"/>
            <a:r>
              <a:rPr lang="fr-FR" sz="2800" b="1" dirty="0"/>
              <a:t>III. Conception du model </a:t>
            </a:r>
          </a:p>
          <a:p>
            <a:pPr rtl="0"/>
            <a:r>
              <a:rPr lang="fr-FR" sz="2800" b="1" dirty="0"/>
              <a:t>IV. Résultat et interprétation  </a:t>
            </a:r>
          </a:p>
          <a:p>
            <a:pPr rtl="0"/>
            <a:r>
              <a:rPr lang="fr-FR" sz="2800" b="1" dirty="0"/>
              <a:t>V. Implémentation et simulation</a:t>
            </a:r>
          </a:p>
          <a:p>
            <a:pPr marL="0" indent="0" rtl="0">
              <a:buNone/>
            </a:pPr>
            <a:endParaRPr lang="fr-FR" sz="2800" b="1" dirty="0"/>
          </a:p>
          <a:p>
            <a:pPr rtl="0"/>
            <a:r>
              <a:rPr lang="fr-FR" sz="2800" b="1" dirty="0"/>
              <a:t>Conclusion </a:t>
            </a:r>
          </a:p>
        </p:txBody>
      </p:sp>
      <p:sp>
        <p:nvSpPr>
          <p:cNvPr id="4" name="Espace réservé du numéro de diapositive 3">
            <a:extLst>
              <a:ext uri="{FF2B5EF4-FFF2-40B4-BE49-F238E27FC236}">
                <a16:creationId xmlns:a16="http://schemas.microsoft.com/office/drawing/2014/main" id="{5A1C5D99-1656-1942-5128-9F5E78620E2C}"/>
              </a:ext>
            </a:extLst>
          </p:cNvPr>
          <p:cNvSpPr>
            <a:spLocks noGrp="1"/>
          </p:cNvSpPr>
          <p:nvPr>
            <p:ph type="sldNum" sz="quarter" idx="12"/>
          </p:nvPr>
        </p:nvSpPr>
        <p:spPr>
          <a:xfrm>
            <a:off x="11165682" y="6314440"/>
            <a:ext cx="914400" cy="320040"/>
          </a:xfrm>
        </p:spPr>
        <p:txBody>
          <a:bodyPr/>
          <a:lstStyle/>
          <a:p>
            <a:pPr rtl="0"/>
            <a:fld id="{6D22F896-40B5-4ADD-8801-0D06FADFA095}" type="slidenum">
              <a:rPr lang="fr-FR" sz="2800" b="1" noProof="0" smtClean="0">
                <a:solidFill>
                  <a:schemeClr val="bg1"/>
                </a:solidFill>
              </a:rPr>
              <a:t>2</a:t>
            </a:fld>
            <a:endParaRPr lang="fr-FR" sz="2800" b="1" noProof="0" dirty="0">
              <a:solidFill>
                <a:schemeClr val="bg1"/>
              </a:solidFill>
            </a:endParaRPr>
          </a:p>
        </p:txBody>
      </p:sp>
    </p:spTree>
    <p:extLst>
      <p:ext uri="{BB962C8B-B14F-4D97-AF65-F5344CB8AC3E}">
        <p14:creationId xmlns:p14="http://schemas.microsoft.com/office/powerpoint/2010/main" val="2254796973"/>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descr="Une image contenant Visage humain, homme, personne, Front&#10;&#10;Description générée automatiquement">
            <a:extLst>
              <a:ext uri="{FF2B5EF4-FFF2-40B4-BE49-F238E27FC236}">
                <a16:creationId xmlns:a16="http://schemas.microsoft.com/office/drawing/2014/main" id="{50016E34-9405-D410-090D-9F5B3F88D138}"/>
              </a:ext>
            </a:extLst>
          </p:cNvPr>
          <p:cNvPicPr>
            <a:picLocks noChangeAspect="1"/>
          </p:cNvPicPr>
          <p:nvPr/>
        </p:nvPicPr>
        <p:blipFill>
          <a:blip r:embed="rId2"/>
          <a:stretch>
            <a:fillRect/>
          </a:stretch>
        </p:blipFill>
        <p:spPr>
          <a:xfrm>
            <a:off x="3847492" y="3880124"/>
            <a:ext cx="2526685" cy="2657306"/>
          </a:xfrm>
          <a:prstGeom prst="rect">
            <a:avLst/>
          </a:prstGeom>
        </p:spPr>
      </p:pic>
      <p:sp>
        <p:nvSpPr>
          <p:cNvPr id="2" name="Titre 1">
            <a:extLst>
              <a:ext uri="{FF2B5EF4-FFF2-40B4-BE49-F238E27FC236}">
                <a16:creationId xmlns:a16="http://schemas.microsoft.com/office/drawing/2014/main" id="{F1E20A9D-222A-A7EF-5681-43011893F6D8}"/>
              </a:ext>
            </a:extLst>
          </p:cNvPr>
          <p:cNvSpPr>
            <a:spLocks noGrp="1"/>
          </p:cNvSpPr>
          <p:nvPr>
            <p:ph type="title"/>
          </p:nvPr>
        </p:nvSpPr>
        <p:spPr>
          <a:xfrm>
            <a:off x="766711" y="2656826"/>
            <a:ext cx="3501197" cy="1223298"/>
          </a:xfrm>
        </p:spPr>
        <p:txBody>
          <a:bodyPr anchor="b">
            <a:normAutofit/>
          </a:bodyPr>
          <a:lstStyle/>
          <a:p>
            <a:r>
              <a:rPr lang="fr-FR" b="1" dirty="0"/>
              <a:t>INTRODUCTION</a:t>
            </a:r>
          </a:p>
        </p:txBody>
      </p:sp>
      <p:sp>
        <p:nvSpPr>
          <p:cNvPr id="3" name="Espace réservé du contenu 2">
            <a:extLst>
              <a:ext uri="{FF2B5EF4-FFF2-40B4-BE49-F238E27FC236}">
                <a16:creationId xmlns:a16="http://schemas.microsoft.com/office/drawing/2014/main" id="{B814909C-4214-066B-6B40-3A2567E1B775}"/>
              </a:ext>
            </a:extLst>
          </p:cNvPr>
          <p:cNvSpPr>
            <a:spLocks noGrp="1"/>
          </p:cNvSpPr>
          <p:nvPr>
            <p:ph idx="1"/>
          </p:nvPr>
        </p:nvSpPr>
        <p:spPr>
          <a:xfrm>
            <a:off x="4663440" y="416561"/>
            <a:ext cx="7528560" cy="3880124"/>
          </a:xfrm>
        </p:spPr>
        <p:txBody>
          <a:bodyPr anchor="ctr">
            <a:normAutofit/>
          </a:bodyPr>
          <a:lstStyle/>
          <a:p>
            <a:pPr marL="0" indent="0">
              <a:buNone/>
            </a:pPr>
            <a:r>
              <a:rPr lang="fr-FR" sz="2400" dirty="0">
                <a:latin typeface="Söhne"/>
              </a:rPr>
              <a:t>Face à l'importance de comprendre les expressions émotionnelles dans le domaine de l'informatique visuelle, ce projet explore la création d'un modèle de Deep Learning pour classer automatiquement ces expressions. L'émotion est un aspect fondamental de la communication humaine, et cette étude propose une approche novatrice pour la reconnaissance automatisée des émotions à partir de visages.</a:t>
            </a:r>
          </a:p>
        </p:txBody>
      </p:sp>
      <p:sp>
        <p:nvSpPr>
          <p:cNvPr id="7" name="Espace réservé du numéro de diapositive 6">
            <a:extLst>
              <a:ext uri="{FF2B5EF4-FFF2-40B4-BE49-F238E27FC236}">
                <a16:creationId xmlns:a16="http://schemas.microsoft.com/office/drawing/2014/main" id="{66AED9E5-3B13-1C0B-3D8F-753AC6768554}"/>
              </a:ext>
            </a:extLst>
          </p:cNvPr>
          <p:cNvSpPr>
            <a:spLocks noGrp="1"/>
          </p:cNvSpPr>
          <p:nvPr>
            <p:ph type="sldNum" sz="quarter" idx="12"/>
          </p:nvPr>
        </p:nvSpPr>
        <p:spPr>
          <a:xfrm>
            <a:off x="11277600" y="6487161"/>
            <a:ext cx="914400" cy="320040"/>
          </a:xfrm>
        </p:spPr>
        <p:txBody>
          <a:bodyPr/>
          <a:lstStyle/>
          <a:p>
            <a:pPr rtl="0"/>
            <a:fld id="{6D22F896-40B5-4ADD-8801-0D06FADFA095}" type="slidenum">
              <a:rPr lang="fr-FR" sz="2800" b="1" noProof="0" smtClean="0">
                <a:solidFill>
                  <a:schemeClr val="tx1"/>
                </a:solidFill>
              </a:rPr>
              <a:t>3</a:t>
            </a:fld>
            <a:endParaRPr lang="fr-FR" sz="2800" b="1" noProof="0" dirty="0">
              <a:solidFill>
                <a:schemeClr val="tx1"/>
              </a:solidFill>
            </a:endParaRPr>
          </a:p>
        </p:txBody>
      </p:sp>
    </p:spTree>
    <p:extLst>
      <p:ext uri="{BB962C8B-B14F-4D97-AF65-F5344CB8AC3E}">
        <p14:creationId xmlns:p14="http://schemas.microsoft.com/office/powerpoint/2010/main" val="27623059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EE4D08-622E-E64C-8A51-E607120C13B7}"/>
              </a:ext>
            </a:extLst>
          </p:cNvPr>
          <p:cNvSpPr>
            <a:spLocks noGrp="1"/>
          </p:cNvSpPr>
          <p:nvPr>
            <p:ph type="title"/>
          </p:nvPr>
        </p:nvSpPr>
        <p:spPr>
          <a:xfrm>
            <a:off x="726071" y="2481236"/>
            <a:ext cx="3501197" cy="1223298"/>
          </a:xfrm>
        </p:spPr>
        <p:txBody>
          <a:bodyPr/>
          <a:lstStyle/>
          <a:p>
            <a:r>
              <a:rPr lang="fr-FR" sz="4400" b="1"/>
              <a:t>I. Objectif</a:t>
            </a:r>
            <a:endParaRPr lang="fr-FR" sz="4400" b="1" dirty="0"/>
          </a:p>
        </p:txBody>
      </p:sp>
      <p:sp>
        <p:nvSpPr>
          <p:cNvPr id="3" name="Espace réservé du contenu 2">
            <a:extLst>
              <a:ext uri="{FF2B5EF4-FFF2-40B4-BE49-F238E27FC236}">
                <a16:creationId xmlns:a16="http://schemas.microsoft.com/office/drawing/2014/main" id="{FB3252C2-74A7-2AA5-BFB5-6D560C36BAB3}"/>
              </a:ext>
            </a:extLst>
          </p:cNvPr>
          <p:cNvSpPr>
            <a:spLocks noGrp="1"/>
          </p:cNvSpPr>
          <p:nvPr>
            <p:ph idx="1"/>
          </p:nvPr>
        </p:nvSpPr>
        <p:spPr>
          <a:xfrm>
            <a:off x="4826000" y="338164"/>
            <a:ext cx="6949440" cy="3090836"/>
          </a:xfrm>
        </p:spPr>
        <p:txBody>
          <a:bodyPr>
            <a:normAutofit/>
          </a:bodyPr>
          <a:lstStyle/>
          <a:p>
            <a:pPr marL="0" indent="0">
              <a:buNone/>
            </a:pPr>
            <a:r>
              <a:rPr lang="fr-FR" sz="2400">
                <a:latin typeface="Söhne"/>
              </a:rPr>
              <a:t>L'objectif principal de ce projet est de concevoir et de mettre en œuvre un modèle de réseau neuronal capable de classifier les émotions faciales dans des images en niveaux de gris. L'objectif ultime est d'atteindre une performance élevée dans la prédiction des émotions à partir de nouvelles images.</a:t>
            </a:r>
            <a:endParaRPr lang="fr-FR" sz="2400" dirty="0">
              <a:latin typeface="Söhne"/>
            </a:endParaRPr>
          </a:p>
        </p:txBody>
      </p:sp>
      <p:sp>
        <p:nvSpPr>
          <p:cNvPr id="5" name="Espace réservé du numéro de diapositive 4">
            <a:extLst>
              <a:ext uri="{FF2B5EF4-FFF2-40B4-BE49-F238E27FC236}">
                <a16:creationId xmlns:a16="http://schemas.microsoft.com/office/drawing/2014/main" id="{5A0D4918-B253-9C67-94D3-5A47CA1E08EB}"/>
              </a:ext>
            </a:extLst>
          </p:cNvPr>
          <p:cNvSpPr>
            <a:spLocks noGrp="1"/>
          </p:cNvSpPr>
          <p:nvPr>
            <p:ph type="sldNum" sz="quarter" idx="12"/>
          </p:nvPr>
        </p:nvSpPr>
        <p:spPr>
          <a:xfrm>
            <a:off x="11109960" y="6466840"/>
            <a:ext cx="914400" cy="320040"/>
          </a:xfrm>
        </p:spPr>
        <p:txBody>
          <a:bodyPr/>
          <a:lstStyle/>
          <a:p>
            <a:pPr rtl="0"/>
            <a:fld id="{6D22F896-40B5-4ADD-8801-0D06FADFA095}" type="slidenum">
              <a:rPr lang="fr-FR" sz="2800" b="1" noProof="0" smtClean="0">
                <a:solidFill>
                  <a:schemeClr val="tx1"/>
                </a:solidFill>
              </a:rPr>
              <a:t>4</a:t>
            </a:fld>
            <a:endParaRPr lang="fr-FR" sz="2800" b="1" noProof="0" dirty="0">
              <a:solidFill>
                <a:schemeClr val="tx1"/>
              </a:solidFill>
            </a:endParaRPr>
          </a:p>
        </p:txBody>
      </p:sp>
      <p:pic>
        <p:nvPicPr>
          <p:cNvPr id="5122" name="Picture 2" descr="Photobooth - Technologies">
            <a:extLst>
              <a:ext uri="{FF2B5EF4-FFF2-40B4-BE49-F238E27FC236}">
                <a16:creationId xmlns:a16="http://schemas.microsoft.com/office/drawing/2014/main" id="{C1156348-EFD3-1EA8-40CB-0ABDAFB4B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120" y="3692218"/>
            <a:ext cx="6146800" cy="2676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6574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D178CF7-0ED9-CEEA-D53D-0A365C665952}"/>
              </a:ext>
            </a:extLst>
          </p:cNvPr>
          <p:cNvSpPr>
            <a:spLocks noGrp="1"/>
          </p:cNvSpPr>
          <p:nvPr>
            <p:ph type="title"/>
          </p:nvPr>
        </p:nvSpPr>
        <p:spPr>
          <a:xfrm>
            <a:off x="675640" y="2272575"/>
            <a:ext cx="3987800" cy="2116545"/>
          </a:xfrm>
        </p:spPr>
        <p:txBody>
          <a:bodyPr>
            <a:normAutofit/>
          </a:bodyPr>
          <a:lstStyle/>
          <a:p>
            <a:r>
              <a:rPr lang="fr-FR" sz="3600" b="1" dirty="0"/>
              <a:t>II.</a:t>
            </a:r>
            <a:r>
              <a:rPr lang="fr-FR" sz="3600" dirty="0"/>
              <a:t> </a:t>
            </a:r>
            <a:r>
              <a:rPr lang="fr-FR" sz="3600" b="1" i="0" dirty="0">
                <a:effectLst/>
                <a:latin typeface="Söhne"/>
              </a:rPr>
              <a:t>Base de données</a:t>
            </a:r>
            <a:endParaRPr lang="fr-FR" sz="3600" dirty="0"/>
          </a:p>
        </p:txBody>
      </p:sp>
      <p:sp>
        <p:nvSpPr>
          <p:cNvPr id="3" name="Espace réservé du contenu 2">
            <a:extLst>
              <a:ext uri="{FF2B5EF4-FFF2-40B4-BE49-F238E27FC236}">
                <a16:creationId xmlns:a16="http://schemas.microsoft.com/office/drawing/2014/main" id="{9F35C573-4C8A-CD11-DA88-8F923F57914D}"/>
              </a:ext>
            </a:extLst>
          </p:cNvPr>
          <p:cNvSpPr>
            <a:spLocks noGrp="1"/>
          </p:cNvSpPr>
          <p:nvPr>
            <p:ph sz="half" idx="1"/>
          </p:nvPr>
        </p:nvSpPr>
        <p:spPr>
          <a:xfrm>
            <a:off x="4996527" y="234227"/>
            <a:ext cx="7071122" cy="2382651"/>
          </a:xfrm>
        </p:spPr>
        <p:txBody>
          <a:bodyPr>
            <a:noAutofit/>
          </a:bodyPr>
          <a:lstStyle/>
          <a:p>
            <a:pPr marL="0" indent="0">
              <a:buNone/>
            </a:pPr>
            <a:r>
              <a:rPr lang="fr-FR" dirty="0">
                <a:latin typeface="Söhne"/>
              </a:rPr>
              <a:t>La base de données utilisée dans ce projet est le jeu de données </a:t>
            </a:r>
            <a:r>
              <a:rPr lang="fr-FR" b="1" dirty="0">
                <a:latin typeface="Söhne"/>
              </a:rPr>
              <a:t>FER 2013, </a:t>
            </a:r>
            <a:r>
              <a:rPr lang="fr-FR" dirty="0">
                <a:latin typeface="Söhne"/>
              </a:rPr>
              <a:t>constitué d'images en niveaux de gris de visages avec sept émotions différentes (</a:t>
            </a:r>
            <a:r>
              <a:rPr lang="fr-FR" dirty="0" err="1">
                <a:latin typeface="Söhne"/>
              </a:rPr>
              <a:t>Angry</a:t>
            </a:r>
            <a:r>
              <a:rPr lang="fr-FR" dirty="0">
                <a:latin typeface="Söhne"/>
              </a:rPr>
              <a:t>, </a:t>
            </a:r>
            <a:r>
              <a:rPr lang="fr-FR" dirty="0" err="1">
                <a:latin typeface="Söhne"/>
              </a:rPr>
              <a:t>Disgust</a:t>
            </a:r>
            <a:r>
              <a:rPr lang="fr-FR" dirty="0">
                <a:latin typeface="Söhne"/>
              </a:rPr>
              <a:t>, Fear, Happy, </a:t>
            </a:r>
            <a:r>
              <a:rPr lang="fr-FR" dirty="0" err="1">
                <a:latin typeface="Söhne"/>
              </a:rPr>
              <a:t>Sad</a:t>
            </a:r>
            <a:r>
              <a:rPr lang="fr-FR" dirty="0">
                <a:latin typeface="Söhne"/>
              </a:rPr>
              <a:t>, Surprise, Neutral). Cette base de données est étendue avec des images supplémentaires provenant d'Internet afin d'enrichir la diversité des expressions émotionnelles et d'améliorer la capacité du modèle à généraliser.</a:t>
            </a:r>
          </a:p>
        </p:txBody>
      </p:sp>
      <p:pic>
        <p:nvPicPr>
          <p:cNvPr id="2050" name="Picture 2" descr="Figure 2 from A Deep Learning System for Recognizing Facial Expression ...">
            <a:extLst>
              <a:ext uri="{FF2B5EF4-FFF2-40B4-BE49-F238E27FC236}">
                <a16:creationId xmlns:a16="http://schemas.microsoft.com/office/drawing/2014/main" id="{AFC896A8-2FA0-CAC1-F113-155B754EB6EF}"/>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l="-80" r="12112" b="70137"/>
          <a:stretch/>
        </p:blipFill>
        <p:spPr bwMode="auto">
          <a:xfrm>
            <a:off x="4786299" y="2743768"/>
            <a:ext cx="7101690" cy="1174157"/>
          </a:xfrm>
          <a:prstGeom prst="rect">
            <a:avLst/>
          </a:prstGeom>
          <a:noFill/>
          <a:extLst>
            <a:ext uri="{909E8E84-426E-40DD-AFC4-6F175D3DCCD1}">
              <a14:hiddenFill xmlns:a14="http://schemas.microsoft.com/office/drawing/2010/main">
                <a:solidFill>
                  <a:srgbClr val="FFFFFF"/>
                </a:solidFill>
              </a14:hiddenFill>
            </a:ext>
          </a:extLst>
        </p:spPr>
      </p:pic>
      <p:pic>
        <p:nvPicPr>
          <p:cNvPr id="6" name="Image 5">
            <a:extLst>
              <a:ext uri="{FF2B5EF4-FFF2-40B4-BE49-F238E27FC236}">
                <a16:creationId xmlns:a16="http://schemas.microsoft.com/office/drawing/2014/main" id="{AF923A66-3CC6-0096-EE73-AC765E9FB292}"/>
              </a:ext>
            </a:extLst>
          </p:cNvPr>
          <p:cNvPicPr>
            <a:picLocks noChangeAspect="1"/>
          </p:cNvPicPr>
          <p:nvPr/>
        </p:nvPicPr>
        <p:blipFill>
          <a:blip r:embed="rId3"/>
          <a:stretch>
            <a:fillRect/>
          </a:stretch>
        </p:blipFill>
        <p:spPr>
          <a:xfrm>
            <a:off x="4612640" y="4389120"/>
            <a:ext cx="5697278" cy="2213745"/>
          </a:xfrm>
          <a:prstGeom prst="rect">
            <a:avLst/>
          </a:prstGeom>
        </p:spPr>
      </p:pic>
      <p:sp>
        <p:nvSpPr>
          <p:cNvPr id="7" name="Espace réservé du numéro de diapositive 6">
            <a:extLst>
              <a:ext uri="{FF2B5EF4-FFF2-40B4-BE49-F238E27FC236}">
                <a16:creationId xmlns:a16="http://schemas.microsoft.com/office/drawing/2014/main" id="{3A9749FD-5CEB-4E40-0714-37089325B7C4}"/>
              </a:ext>
            </a:extLst>
          </p:cNvPr>
          <p:cNvSpPr>
            <a:spLocks noGrp="1"/>
          </p:cNvSpPr>
          <p:nvPr>
            <p:ph type="sldNum" sz="quarter" idx="12"/>
          </p:nvPr>
        </p:nvSpPr>
        <p:spPr>
          <a:xfrm>
            <a:off x="11153249" y="6463753"/>
            <a:ext cx="914400" cy="320040"/>
          </a:xfrm>
        </p:spPr>
        <p:txBody>
          <a:bodyPr/>
          <a:lstStyle/>
          <a:p>
            <a:pPr rtl="0"/>
            <a:fld id="{6D22F896-40B5-4ADD-8801-0D06FADFA095}" type="slidenum">
              <a:rPr lang="fr-FR" sz="2800" b="1" noProof="0" smtClean="0">
                <a:solidFill>
                  <a:schemeClr val="tx1"/>
                </a:solidFill>
              </a:rPr>
              <a:t>5</a:t>
            </a:fld>
            <a:endParaRPr lang="fr-FR" sz="2800" b="1" noProof="0" dirty="0">
              <a:solidFill>
                <a:schemeClr val="tx1"/>
              </a:solidFill>
            </a:endParaRPr>
          </a:p>
        </p:txBody>
      </p:sp>
    </p:spTree>
    <p:extLst>
      <p:ext uri="{BB962C8B-B14F-4D97-AF65-F5344CB8AC3E}">
        <p14:creationId xmlns:p14="http://schemas.microsoft.com/office/powerpoint/2010/main" val="134908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F0B5714-8DCD-F5FB-CB7F-8F3A2882234B}"/>
              </a:ext>
            </a:extLst>
          </p:cNvPr>
          <p:cNvSpPr>
            <a:spLocks noGrp="1"/>
          </p:cNvSpPr>
          <p:nvPr>
            <p:ph type="title"/>
          </p:nvPr>
        </p:nvSpPr>
        <p:spPr>
          <a:xfrm>
            <a:off x="889000" y="2339669"/>
            <a:ext cx="3693160" cy="2470065"/>
          </a:xfrm>
        </p:spPr>
        <p:txBody>
          <a:bodyPr/>
          <a:lstStyle/>
          <a:p>
            <a:r>
              <a:rPr lang="fr-FR" b="1" dirty="0">
                <a:latin typeface="Söhne"/>
              </a:rPr>
              <a:t>III.</a:t>
            </a:r>
            <a:r>
              <a:rPr lang="fr-FR" b="1" i="0" dirty="0">
                <a:effectLst/>
                <a:latin typeface="Söhne"/>
              </a:rPr>
              <a:t> Conception du modèle</a:t>
            </a:r>
            <a:endParaRPr lang="fr-FR" b="1" dirty="0">
              <a:latin typeface="Söhne"/>
            </a:endParaRPr>
          </a:p>
        </p:txBody>
      </p:sp>
      <p:sp>
        <p:nvSpPr>
          <p:cNvPr id="3" name="Espace réservé du contenu 2">
            <a:extLst>
              <a:ext uri="{FF2B5EF4-FFF2-40B4-BE49-F238E27FC236}">
                <a16:creationId xmlns:a16="http://schemas.microsoft.com/office/drawing/2014/main" id="{F84963B0-38EC-CB5D-D431-E8136B2D814E}"/>
              </a:ext>
            </a:extLst>
          </p:cNvPr>
          <p:cNvSpPr>
            <a:spLocks noGrp="1"/>
          </p:cNvSpPr>
          <p:nvPr>
            <p:ph sz="half" idx="1"/>
          </p:nvPr>
        </p:nvSpPr>
        <p:spPr>
          <a:xfrm>
            <a:off x="5029319" y="346022"/>
            <a:ext cx="7071122" cy="2382651"/>
          </a:xfrm>
        </p:spPr>
        <p:txBody>
          <a:bodyPr>
            <a:noAutofit/>
          </a:bodyPr>
          <a:lstStyle/>
          <a:p>
            <a:pPr marL="0" indent="0">
              <a:buNone/>
            </a:pPr>
            <a:r>
              <a:rPr lang="fr-FR" sz="2000" dirty="0">
                <a:latin typeface="Söhne"/>
              </a:rPr>
              <a:t>Notre modèle utilise une architecture profonde de réseaux de neurones convolutionnels (</a:t>
            </a:r>
            <a:r>
              <a:rPr lang="fr-FR" sz="2000" b="1" dirty="0">
                <a:latin typeface="Söhne"/>
              </a:rPr>
              <a:t>CNN)</a:t>
            </a:r>
            <a:r>
              <a:rPr lang="fr-FR" sz="2000" dirty="0">
                <a:latin typeface="Söhne"/>
              </a:rPr>
              <a:t> avec des couches de normalisation par lots et de dropout pour éviter le surajustement.</a:t>
            </a:r>
          </a:p>
          <a:p>
            <a:pPr marL="0" indent="0">
              <a:buNone/>
            </a:pPr>
            <a:r>
              <a:rPr lang="fr-FR" sz="2000" dirty="0">
                <a:latin typeface="Söhne"/>
              </a:rPr>
              <a:t>L'utilisation de l'optimiseur Adam avec un faible taux d'apprentissage (0.0001), la fonction de perte de catégorie croisée catégorique, et la métrique de précision, garantissent une convergence efficace du modèle.</a:t>
            </a:r>
          </a:p>
        </p:txBody>
      </p:sp>
      <p:sp>
        <p:nvSpPr>
          <p:cNvPr id="5" name="Espace réservé du numéro de diapositive 4">
            <a:extLst>
              <a:ext uri="{FF2B5EF4-FFF2-40B4-BE49-F238E27FC236}">
                <a16:creationId xmlns:a16="http://schemas.microsoft.com/office/drawing/2014/main" id="{E3F73BB6-8EBC-3F3A-BB35-E8437E7FC4E2}"/>
              </a:ext>
            </a:extLst>
          </p:cNvPr>
          <p:cNvSpPr>
            <a:spLocks noGrp="1"/>
          </p:cNvSpPr>
          <p:nvPr>
            <p:ph type="sldNum" sz="quarter" idx="12"/>
          </p:nvPr>
        </p:nvSpPr>
        <p:spPr>
          <a:xfrm>
            <a:off x="11186041" y="6511978"/>
            <a:ext cx="914400" cy="320040"/>
          </a:xfrm>
        </p:spPr>
        <p:txBody>
          <a:bodyPr/>
          <a:lstStyle/>
          <a:p>
            <a:pPr rtl="0"/>
            <a:fld id="{6D22F896-40B5-4ADD-8801-0D06FADFA095}" type="slidenum">
              <a:rPr lang="fr-FR" sz="2800" b="1" noProof="0" smtClean="0">
                <a:solidFill>
                  <a:schemeClr val="tx1"/>
                </a:solidFill>
              </a:rPr>
              <a:t>6</a:t>
            </a:fld>
            <a:endParaRPr lang="fr-FR" sz="2800" b="1" noProof="0" dirty="0">
              <a:solidFill>
                <a:schemeClr val="tx1"/>
              </a:solidFill>
            </a:endParaRPr>
          </a:p>
        </p:txBody>
      </p:sp>
      <p:pic>
        <p:nvPicPr>
          <p:cNvPr id="1028" name="Picture 4" descr="Conv2D operation in TensorFlow">
            <a:extLst>
              <a:ext uri="{FF2B5EF4-FFF2-40B4-BE49-F238E27FC236}">
                <a16:creationId xmlns:a16="http://schemas.microsoft.com/office/drawing/2014/main" id="{4111F088-1771-E841-0BB5-208D1D2072E3}"/>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t="6162" r="2932" b="10972"/>
          <a:stretch/>
        </p:blipFill>
        <p:spPr bwMode="auto">
          <a:xfrm>
            <a:off x="3210564" y="5207489"/>
            <a:ext cx="2885436" cy="1304489"/>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a:extLst>
              <a:ext uri="{FF2B5EF4-FFF2-40B4-BE49-F238E27FC236}">
                <a16:creationId xmlns:a16="http://schemas.microsoft.com/office/drawing/2014/main" id="{355DDB02-FADF-FA6F-9CB1-941311BCF67E}"/>
              </a:ext>
            </a:extLst>
          </p:cNvPr>
          <p:cNvPicPr>
            <a:picLocks noChangeAspect="1"/>
          </p:cNvPicPr>
          <p:nvPr/>
        </p:nvPicPr>
        <p:blipFill>
          <a:blip r:embed="rId3"/>
          <a:stretch>
            <a:fillRect/>
          </a:stretch>
        </p:blipFill>
        <p:spPr>
          <a:xfrm>
            <a:off x="5405120" y="3299730"/>
            <a:ext cx="6024880" cy="1659195"/>
          </a:xfrm>
          <a:prstGeom prst="rect">
            <a:avLst/>
          </a:prstGeom>
        </p:spPr>
      </p:pic>
    </p:spTree>
    <p:extLst>
      <p:ext uri="{BB962C8B-B14F-4D97-AF65-F5344CB8AC3E}">
        <p14:creationId xmlns:p14="http://schemas.microsoft.com/office/powerpoint/2010/main" val="1785602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F1C1B3-8A9C-6839-91CD-8E451B70186D}"/>
              </a:ext>
            </a:extLst>
          </p:cNvPr>
          <p:cNvSpPr>
            <a:spLocks noGrp="1"/>
          </p:cNvSpPr>
          <p:nvPr>
            <p:ph type="title"/>
          </p:nvPr>
        </p:nvSpPr>
        <p:spPr/>
        <p:txBody>
          <a:bodyPr/>
          <a:lstStyle/>
          <a:p>
            <a:r>
              <a:rPr lang="fr-FR" b="1" i="0" dirty="0">
                <a:effectLst/>
                <a:latin typeface="Söhne"/>
              </a:rPr>
              <a:t>VI. Résultats et interprétation</a:t>
            </a:r>
            <a:endParaRPr lang="fr-FR" dirty="0"/>
          </a:p>
        </p:txBody>
      </p:sp>
      <p:sp>
        <p:nvSpPr>
          <p:cNvPr id="3" name="Espace réservé du contenu 2">
            <a:extLst>
              <a:ext uri="{FF2B5EF4-FFF2-40B4-BE49-F238E27FC236}">
                <a16:creationId xmlns:a16="http://schemas.microsoft.com/office/drawing/2014/main" id="{6861AFE1-905A-ACDF-B872-1830919B5B2F}"/>
              </a:ext>
            </a:extLst>
          </p:cNvPr>
          <p:cNvSpPr>
            <a:spLocks noGrp="1"/>
          </p:cNvSpPr>
          <p:nvPr>
            <p:ph sz="half" idx="1"/>
          </p:nvPr>
        </p:nvSpPr>
        <p:spPr>
          <a:xfrm>
            <a:off x="4664910" y="208279"/>
            <a:ext cx="7141010" cy="2839721"/>
          </a:xfrm>
        </p:spPr>
        <p:txBody>
          <a:bodyPr>
            <a:noAutofit/>
          </a:bodyPr>
          <a:lstStyle/>
          <a:p>
            <a:pPr marL="0" indent="0">
              <a:buNone/>
            </a:pPr>
            <a:r>
              <a:rPr lang="fr-FR" sz="1600" dirty="0">
                <a:latin typeface="Söhne"/>
              </a:rPr>
              <a:t>Entraînement du modèle sur 100 époques et s'est arrêté prématurément à l'époque 14 , ce qui suggère qu'il a atteint sa meilleure performance.</a:t>
            </a:r>
          </a:p>
          <a:p>
            <a:pPr marL="0" indent="0">
              <a:buNone/>
            </a:pPr>
            <a:r>
              <a:rPr lang="fr-FR" sz="1600" dirty="0">
                <a:latin typeface="Söhne"/>
              </a:rPr>
              <a:t>Métriques: la précision et la perte sont évaluées </a:t>
            </a:r>
          </a:p>
          <a:p>
            <a:pPr marL="0" indent="0">
              <a:buNone/>
            </a:pPr>
            <a:r>
              <a:rPr lang="fr-FR" sz="1600" b="1" dirty="0">
                <a:latin typeface="Söhne"/>
              </a:rPr>
              <a:t>Meilleures Performances du Modèle:</a:t>
            </a:r>
          </a:p>
          <a:p>
            <a:pPr marL="0" indent="0">
              <a:buNone/>
            </a:pPr>
            <a:r>
              <a:rPr lang="fr-FR" sz="1600" dirty="0">
                <a:latin typeface="Söhne"/>
              </a:rPr>
              <a:t>Meilleure Perte d'Entraînement: </a:t>
            </a:r>
            <a:r>
              <a:rPr lang="fr-FR" sz="1600" b="1" dirty="0">
                <a:latin typeface="Söhne"/>
              </a:rPr>
              <a:t>0.74</a:t>
            </a:r>
          </a:p>
          <a:p>
            <a:pPr marL="0" indent="0">
              <a:buNone/>
            </a:pPr>
            <a:r>
              <a:rPr lang="fr-FR" sz="1600" dirty="0">
                <a:latin typeface="Söhne"/>
              </a:rPr>
              <a:t>Meilleure Perte de Validation:</a:t>
            </a:r>
            <a:r>
              <a:rPr lang="fr-FR" sz="1600" b="1" dirty="0">
                <a:latin typeface="Söhne"/>
              </a:rPr>
              <a:t> 0.89</a:t>
            </a:r>
          </a:p>
          <a:p>
            <a:pPr marL="0" indent="0">
              <a:buNone/>
            </a:pPr>
            <a:r>
              <a:rPr lang="fr-FR" sz="1600" dirty="0">
                <a:latin typeface="Söhne"/>
              </a:rPr>
              <a:t>Meilleure Précision d'Entraînement: </a:t>
            </a:r>
            <a:r>
              <a:rPr lang="fr-FR" sz="1600" b="1" dirty="0">
                <a:latin typeface="Söhne"/>
              </a:rPr>
              <a:t>74%</a:t>
            </a:r>
          </a:p>
          <a:p>
            <a:pPr marL="0" indent="0">
              <a:buNone/>
            </a:pPr>
            <a:r>
              <a:rPr lang="fr-FR" sz="1600" dirty="0">
                <a:latin typeface="Söhne"/>
              </a:rPr>
              <a:t>Meilleure Précision de Validation: </a:t>
            </a:r>
            <a:r>
              <a:rPr lang="fr-FR" sz="1600" b="1" dirty="0">
                <a:latin typeface="Söhne"/>
              </a:rPr>
              <a:t>68%</a:t>
            </a:r>
          </a:p>
        </p:txBody>
      </p:sp>
      <p:sp>
        <p:nvSpPr>
          <p:cNvPr id="5" name="Espace réservé du numéro de diapositive 4">
            <a:extLst>
              <a:ext uri="{FF2B5EF4-FFF2-40B4-BE49-F238E27FC236}">
                <a16:creationId xmlns:a16="http://schemas.microsoft.com/office/drawing/2014/main" id="{EECD0711-085E-5723-C462-46796F048FF5}"/>
              </a:ext>
            </a:extLst>
          </p:cNvPr>
          <p:cNvSpPr>
            <a:spLocks noGrp="1"/>
          </p:cNvSpPr>
          <p:nvPr>
            <p:ph type="sldNum" sz="quarter" idx="12"/>
          </p:nvPr>
        </p:nvSpPr>
        <p:spPr>
          <a:xfrm>
            <a:off x="11277600" y="6436360"/>
            <a:ext cx="914400" cy="320040"/>
          </a:xfrm>
        </p:spPr>
        <p:txBody>
          <a:bodyPr/>
          <a:lstStyle/>
          <a:p>
            <a:pPr rtl="0"/>
            <a:fld id="{6D22F896-40B5-4ADD-8801-0D06FADFA095}" type="slidenum">
              <a:rPr lang="fr-FR" sz="2800" b="1" noProof="0" smtClean="0">
                <a:solidFill>
                  <a:schemeClr val="tx1"/>
                </a:solidFill>
              </a:rPr>
              <a:t>7</a:t>
            </a:fld>
            <a:endParaRPr lang="fr-FR" sz="2800" b="1" noProof="0" dirty="0">
              <a:solidFill>
                <a:schemeClr val="tx1"/>
              </a:solidFill>
            </a:endParaRPr>
          </a:p>
        </p:txBody>
      </p:sp>
      <p:sp>
        <p:nvSpPr>
          <p:cNvPr id="4" name="Espace réservé du contenu 2">
            <a:extLst>
              <a:ext uri="{FF2B5EF4-FFF2-40B4-BE49-F238E27FC236}">
                <a16:creationId xmlns:a16="http://schemas.microsoft.com/office/drawing/2014/main" id="{2E53C35C-EFB6-0A8B-8020-45400ABA9F9E}"/>
              </a:ext>
            </a:extLst>
          </p:cNvPr>
          <p:cNvSpPr txBox="1">
            <a:spLocks/>
          </p:cNvSpPr>
          <p:nvPr/>
        </p:nvSpPr>
        <p:spPr>
          <a:xfrm>
            <a:off x="4876800" y="3429000"/>
            <a:ext cx="7620000" cy="3220720"/>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buFont typeface="Wingdings" panose="05000000000000000000" pitchFamily="2" charset="2"/>
              <a:buNone/>
            </a:pPr>
            <a:endParaRPr lang="fr-FR" sz="1600" b="1" dirty="0">
              <a:latin typeface="Söhne"/>
            </a:endParaRPr>
          </a:p>
        </p:txBody>
      </p:sp>
      <p:pic>
        <p:nvPicPr>
          <p:cNvPr id="8" name="Image 7">
            <a:extLst>
              <a:ext uri="{FF2B5EF4-FFF2-40B4-BE49-F238E27FC236}">
                <a16:creationId xmlns:a16="http://schemas.microsoft.com/office/drawing/2014/main" id="{F7ED7142-65D0-36BE-7AD0-C7B29B8CF298}"/>
              </a:ext>
            </a:extLst>
          </p:cNvPr>
          <p:cNvPicPr>
            <a:picLocks noChangeAspect="1"/>
          </p:cNvPicPr>
          <p:nvPr/>
        </p:nvPicPr>
        <p:blipFill>
          <a:blip r:embed="rId2"/>
          <a:stretch>
            <a:fillRect/>
          </a:stretch>
        </p:blipFill>
        <p:spPr>
          <a:xfrm>
            <a:off x="5150385" y="3635843"/>
            <a:ext cx="7041615" cy="2807033"/>
          </a:xfrm>
          <a:prstGeom prst="rect">
            <a:avLst/>
          </a:prstGeom>
        </p:spPr>
      </p:pic>
      <p:pic>
        <p:nvPicPr>
          <p:cNvPr id="7" name="Image 6">
            <a:extLst>
              <a:ext uri="{FF2B5EF4-FFF2-40B4-BE49-F238E27FC236}">
                <a16:creationId xmlns:a16="http://schemas.microsoft.com/office/drawing/2014/main" id="{7F084CED-4063-C35C-1347-E05509D83CB5}"/>
              </a:ext>
            </a:extLst>
          </p:cNvPr>
          <p:cNvPicPr>
            <a:picLocks noChangeAspect="1"/>
          </p:cNvPicPr>
          <p:nvPr/>
        </p:nvPicPr>
        <p:blipFill>
          <a:blip r:embed="rId3"/>
          <a:stretch>
            <a:fillRect/>
          </a:stretch>
        </p:blipFill>
        <p:spPr>
          <a:xfrm>
            <a:off x="0" y="5088172"/>
            <a:ext cx="1760314" cy="1561548"/>
          </a:xfrm>
          <a:prstGeom prst="rect">
            <a:avLst/>
          </a:prstGeom>
        </p:spPr>
      </p:pic>
      <p:pic>
        <p:nvPicPr>
          <p:cNvPr id="10" name="Image 9">
            <a:extLst>
              <a:ext uri="{FF2B5EF4-FFF2-40B4-BE49-F238E27FC236}">
                <a16:creationId xmlns:a16="http://schemas.microsoft.com/office/drawing/2014/main" id="{724CF10D-F03B-DEF0-0D9E-EDD994CE384D}"/>
              </a:ext>
            </a:extLst>
          </p:cNvPr>
          <p:cNvPicPr>
            <a:picLocks noChangeAspect="1"/>
          </p:cNvPicPr>
          <p:nvPr/>
        </p:nvPicPr>
        <p:blipFill>
          <a:blip r:embed="rId4"/>
          <a:stretch>
            <a:fillRect/>
          </a:stretch>
        </p:blipFill>
        <p:spPr>
          <a:xfrm>
            <a:off x="1814970" y="5089717"/>
            <a:ext cx="1760314" cy="1560003"/>
          </a:xfrm>
          <a:prstGeom prst="rect">
            <a:avLst/>
          </a:prstGeom>
        </p:spPr>
      </p:pic>
      <p:pic>
        <p:nvPicPr>
          <p:cNvPr id="12" name="Image 11">
            <a:extLst>
              <a:ext uri="{FF2B5EF4-FFF2-40B4-BE49-F238E27FC236}">
                <a16:creationId xmlns:a16="http://schemas.microsoft.com/office/drawing/2014/main" id="{CA1826D6-C732-BFA6-394B-D58797B5E509}"/>
              </a:ext>
            </a:extLst>
          </p:cNvPr>
          <p:cNvPicPr>
            <a:picLocks noChangeAspect="1"/>
          </p:cNvPicPr>
          <p:nvPr/>
        </p:nvPicPr>
        <p:blipFill>
          <a:blip r:embed="rId5"/>
          <a:stretch>
            <a:fillRect/>
          </a:stretch>
        </p:blipFill>
        <p:spPr>
          <a:xfrm>
            <a:off x="3678356" y="5132747"/>
            <a:ext cx="1642543" cy="1524395"/>
          </a:xfrm>
          <a:prstGeom prst="rect">
            <a:avLst/>
          </a:prstGeom>
        </p:spPr>
      </p:pic>
    </p:spTree>
    <p:extLst>
      <p:ext uri="{BB962C8B-B14F-4D97-AF65-F5344CB8AC3E}">
        <p14:creationId xmlns:p14="http://schemas.microsoft.com/office/powerpoint/2010/main" val="25721612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89C059-501D-8373-CF2B-E9692984E078}"/>
              </a:ext>
            </a:extLst>
          </p:cNvPr>
          <p:cNvSpPr>
            <a:spLocks noGrp="1"/>
          </p:cNvSpPr>
          <p:nvPr>
            <p:ph type="title"/>
          </p:nvPr>
        </p:nvSpPr>
        <p:spPr>
          <a:xfrm>
            <a:off x="3350888" y="2584305"/>
            <a:ext cx="5490224" cy="1689390"/>
          </a:xfrm>
        </p:spPr>
        <p:txBody>
          <a:bodyPr>
            <a:normAutofit/>
          </a:bodyPr>
          <a:lstStyle/>
          <a:p>
            <a:r>
              <a:rPr lang="fr-FR" sz="5400" b="1" i="0" dirty="0">
                <a:effectLst/>
                <a:latin typeface="Söhne"/>
              </a:rPr>
              <a:t>V. Implémentation et simulation</a:t>
            </a:r>
            <a:endParaRPr lang="fr-FR" sz="5400" dirty="0"/>
          </a:p>
        </p:txBody>
      </p:sp>
      <p:sp>
        <p:nvSpPr>
          <p:cNvPr id="4" name="Espace réservé du numéro de diapositive 3">
            <a:extLst>
              <a:ext uri="{FF2B5EF4-FFF2-40B4-BE49-F238E27FC236}">
                <a16:creationId xmlns:a16="http://schemas.microsoft.com/office/drawing/2014/main" id="{30AC8B6C-2BA4-B7E8-16C6-88309D71467B}"/>
              </a:ext>
            </a:extLst>
          </p:cNvPr>
          <p:cNvSpPr>
            <a:spLocks noGrp="1"/>
          </p:cNvSpPr>
          <p:nvPr>
            <p:ph type="sldNum" sz="quarter" idx="12"/>
          </p:nvPr>
        </p:nvSpPr>
        <p:spPr>
          <a:xfrm>
            <a:off x="11201400" y="6436360"/>
            <a:ext cx="914400" cy="320040"/>
          </a:xfrm>
        </p:spPr>
        <p:txBody>
          <a:bodyPr/>
          <a:lstStyle/>
          <a:p>
            <a:pPr rtl="0"/>
            <a:fld id="{6D22F896-40B5-4ADD-8801-0D06FADFA095}" type="slidenum">
              <a:rPr lang="fr-FR" sz="2800" b="1" noProof="0" smtClean="0">
                <a:solidFill>
                  <a:schemeClr val="tx1"/>
                </a:solidFill>
              </a:rPr>
              <a:t>8</a:t>
            </a:fld>
            <a:endParaRPr lang="fr-FR" sz="2800" b="1" noProof="0" dirty="0">
              <a:solidFill>
                <a:schemeClr val="tx1"/>
              </a:solidFill>
            </a:endParaRPr>
          </a:p>
        </p:txBody>
      </p:sp>
    </p:spTree>
    <p:extLst>
      <p:ext uri="{BB962C8B-B14F-4D97-AF65-F5344CB8AC3E}">
        <p14:creationId xmlns:p14="http://schemas.microsoft.com/office/powerpoint/2010/main" val="2447162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2AF8E18-8184-8123-244A-0BA3EC0A0CBA}"/>
              </a:ext>
            </a:extLst>
          </p:cNvPr>
          <p:cNvSpPr>
            <a:spLocks noGrp="1"/>
          </p:cNvSpPr>
          <p:nvPr>
            <p:ph type="title"/>
          </p:nvPr>
        </p:nvSpPr>
        <p:spPr/>
        <p:txBody>
          <a:bodyPr/>
          <a:lstStyle/>
          <a:p>
            <a:r>
              <a:rPr lang="fr-FR">
                <a:latin typeface="Söhne"/>
              </a:rPr>
              <a:t>CONCLUSION</a:t>
            </a:r>
            <a:endParaRPr lang="fr-FR" dirty="0">
              <a:latin typeface="Söhne"/>
            </a:endParaRPr>
          </a:p>
        </p:txBody>
      </p:sp>
      <p:sp>
        <p:nvSpPr>
          <p:cNvPr id="3" name="Espace réservé du contenu 2">
            <a:extLst>
              <a:ext uri="{FF2B5EF4-FFF2-40B4-BE49-F238E27FC236}">
                <a16:creationId xmlns:a16="http://schemas.microsoft.com/office/drawing/2014/main" id="{EAA5E208-7502-4A03-44D5-04CE06B861E7}"/>
              </a:ext>
            </a:extLst>
          </p:cNvPr>
          <p:cNvSpPr>
            <a:spLocks noGrp="1"/>
          </p:cNvSpPr>
          <p:nvPr>
            <p:ph sz="half" idx="1"/>
          </p:nvPr>
        </p:nvSpPr>
        <p:spPr>
          <a:xfrm>
            <a:off x="5120878" y="803187"/>
            <a:ext cx="7071122" cy="2382651"/>
          </a:xfrm>
        </p:spPr>
        <p:txBody>
          <a:bodyPr>
            <a:noAutofit/>
          </a:bodyPr>
          <a:lstStyle/>
          <a:p>
            <a:pPr marL="0" indent="0">
              <a:buNone/>
            </a:pPr>
            <a:r>
              <a:rPr lang="fr-FR" sz="2000">
                <a:latin typeface="Söhne"/>
              </a:rPr>
              <a:t>En conclusion, ce projet démontre l'efficacité d'un modèle de Deep Learning dans la reconnaissance des émotions faciales. Les résultats obtenus reflètent la capacité du modèle à généraliser à partir de données diverses. Les contributions et les limites de cette étude sont discutées, ouvrant ainsi la voie à de futures améliorations et développements dans le domaine de la compréhension automatique des émotions humaines.</a:t>
            </a:r>
            <a:endParaRPr lang="fr-FR" sz="2000" dirty="0">
              <a:latin typeface="Söhne"/>
            </a:endParaRPr>
          </a:p>
        </p:txBody>
      </p:sp>
      <p:sp>
        <p:nvSpPr>
          <p:cNvPr id="5" name="Espace réservé du numéro de diapositive 4">
            <a:extLst>
              <a:ext uri="{FF2B5EF4-FFF2-40B4-BE49-F238E27FC236}">
                <a16:creationId xmlns:a16="http://schemas.microsoft.com/office/drawing/2014/main" id="{511A6414-4210-B7FA-F1AA-C2F786610BF2}"/>
              </a:ext>
            </a:extLst>
          </p:cNvPr>
          <p:cNvSpPr>
            <a:spLocks noGrp="1"/>
          </p:cNvSpPr>
          <p:nvPr>
            <p:ph type="sldNum" sz="quarter" idx="12"/>
          </p:nvPr>
        </p:nvSpPr>
        <p:spPr>
          <a:xfrm>
            <a:off x="11109960" y="6456680"/>
            <a:ext cx="914400" cy="320040"/>
          </a:xfrm>
        </p:spPr>
        <p:txBody>
          <a:bodyPr/>
          <a:lstStyle/>
          <a:p>
            <a:pPr rtl="0"/>
            <a:fld id="{6D22F896-40B5-4ADD-8801-0D06FADFA095}" type="slidenum">
              <a:rPr lang="fr-FR" sz="2800" b="1" noProof="0" smtClean="0">
                <a:solidFill>
                  <a:schemeClr val="tx1"/>
                </a:solidFill>
              </a:rPr>
              <a:t>9</a:t>
            </a:fld>
            <a:endParaRPr lang="fr-FR" sz="2800" b="1" noProof="0" dirty="0">
              <a:solidFill>
                <a:schemeClr val="tx1"/>
              </a:solidFill>
            </a:endParaRPr>
          </a:p>
        </p:txBody>
      </p:sp>
      <p:pic>
        <p:nvPicPr>
          <p:cNvPr id="12" name="Espace réservé du contenu 11">
            <a:extLst>
              <a:ext uri="{FF2B5EF4-FFF2-40B4-BE49-F238E27FC236}">
                <a16:creationId xmlns:a16="http://schemas.microsoft.com/office/drawing/2014/main" id="{8B85D0B8-663C-3A4D-1292-1084A57F789C}"/>
              </a:ext>
            </a:extLst>
          </p:cNvPr>
          <p:cNvPicPr>
            <a:picLocks noGrp="1" noChangeAspect="1"/>
          </p:cNvPicPr>
          <p:nvPr>
            <p:ph sz="half" idx="2"/>
          </p:nvPr>
        </p:nvPicPr>
        <p:blipFill>
          <a:blip r:embed="rId2"/>
          <a:stretch>
            <a:fillRect/>
          </a:stretch>
        </p:blipFill>
        <p:spPr>
          <a:xfrm>
            <a:off x="4907280" y="3670388"/>
            <a:ext cx="2537501" cy="2384425"/>
          </a:xfrm>
          <a:prstGeom prst="rect">
            <a:avLst/>
          </a:prstGeom>
        </p:spPr>
      </p:pic>
      <p:pic>
        <p:nvPicPr>
          <p:cNvPr id="14" name="Image 13">
            <a:extLst>
              <a:ext uri="{FF2B5EF4-FFF2-40B4-BE49-F238E27FC236}">
                <a16:creationId xmlns:a16="http://schemas.microsoft.com/office/drawing/2014/main" id="{A425ABB4-FC5E-AB0E-A47C-2C4188D4AAAB}"/>
              </a:ext>
            </a:extLst>
          </p:cNvPr>
          <p:cNvPicPr>
            <a:picLocks noChangeAspect="1"/>
          </p:cNvPicPr>
          <p:nvPr/>
        </p:nvPicPr>
        <p:blipFill>
          <a:blip r:embed="rId2"/>
          <a:stretch>
            <a:fillRect/>
          </a:stretch>
        </p:blipFill>
        <p:spPr>
          <a:xfrm>
            <a:off x="7962233" y="3670388"/>
            <a:ext cx="2703265" cy="2470064"/>
          </a:xfrm>
          <a:prstGeom prst="rect">
            <a:avLst/>
          </a:prstGeom>
        </p:spPr>
      </p:pic>
    </p:spTree>
    <p:extLst>
      <p:ext uri="{BB962C8B-B14F-4D97-AF65-F5344CB8AC3E}">
        <p14:creationId xmlns:p14="http://schemas.microsoft.com/office/powerpoint/2010/main" val="3678896346"/>
      </p:ext>
    </p:extLst>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Office_36805009_TF23154475.potx" id="{02728E3E-B94D-4EAC-ADA6-BBB230CDB533}" vid="{5582FFE9-BBA6-4B40-9515-DD0594B5AB9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D24716F-C831-4AC2-BB0A-5EC60E4671B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3A8986E-DA64-415A-A390-AF2FFA01BA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8F3D8C7-1E6F-4D15-8163-ADBC81A00AA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Conception Atlas</Template>
  <TotalTime>268</TotalTime>
  <Words>440</Words>
  <Application>Microsoft Office PowerPoint</Application>
  <PresentationFormat>Grand écran</PresentationFormat>
  <Paragraphs>42</Paragraphs>
  <Slides>9</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9</vt:i4>
      </vt:variant>
    </vt:vector>
  </HeadingPairs>
  <TitlesOfParts>
    <vt:vector size="16" baseType="lpstr">
      <vt:lpstr>Arial</vt:lpstr>
      <vt:lpstr>Calibri</vt:lpstr>
      <vt:lpstr>Calibri Light</vt:lpstr>
      <vt:lpstr>Rockwell</vt:lpstr>
      <vt:lpstr>Söhne</vt:lpstr>
      <vt:lpstr>Wingdings</vt:lpstr>
      <vt:lpstr>Atlas</vt:lpstr>
      <vt:lpstr>real-time facial emotion recognition</vt:lpstr>
      <vt:lpstr>PLAN</vt:lpstr>
      <vt:lpstr>INTRODUCTION</vt:lpstr>
      <vt:lpstr>I. Objectif</vt:lpstr>
      <vt:lpstr>II. Base de données</vt:lpstr>
      <vt:lpstr>III. Conception du modèle</vt:lpstr>
      <vt:lpstr>VI. Résultats et interprétation</vt:lpstr>
      <vt:lpstr>V. Implémentation et simulation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facial emotion recognition</dc:title>
  <dc:creator>Oubaida SONDE</dc:creator>
  <cp:lastModifiedBy>Oubaida SONDE</cp:lastModifiedBy>
  <cp:revision>5</cp:revision>
  <dcterms:created xsi:type="dcterms:W3CDTF">2024-01-11T21:25:22Z</dcterms:created>
  <dcterms:modified xsi:type="dcterms:W3CDTF">2024-01-12T10:13:31Z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