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80" r:id="rId1"/>
  </p:sldMasterIdLst>
  <p:notesMasterIdLst>
    <p:notesMasterId r:id="rId22"/>
  </p:notesMasterIdLst>
  <p:handoutMasterIdLst>
    <p:handoutMasterId r:id="rId23"/>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85" r:id="rId17"/>
    <p:sldId id="286" r:id="rId18"/>
    <p:sldId id="283" r:id="rId19"/>
    <p:sldId id="287" r:id="rId20"/>
    <p:sldId id="284" r:id="rId21"/>
  </p:sldIdLst>
  <p:sldSz cx="12349163" cy="6877050"/>
  <p:notesSz cx="6858000" cy="9144000"/>
  <p:defaultTextStyle>
    <a:defPPr>
      <a:defRPr lang="fr-FR"/>
    </a:defPPr>
    <a:lvl1pPr marL="0" algn="l" defTabSz="920435" rtl="0" eaLnBrk="1" latinLnBrk="0" hangingPunct="1">
      <a:defRPr sz="1800" kern="1200">
        <a:solidFill>
          <a:schemeClr val="tx1"/>
        </a:solidFill>
        <a:latin typeface="+mn-lt"/>
        <a:ea typeface="+mn-ea"/>
        <a:cs typeface="+mn-cs"/>
      </a:defRPr>
    </a:lvl1pPr>
    <a:lvl2pPr marL="460218" algn="l" defTabSz="920435" rtl="0" eaLnBrk="1" latinLnBrk="0" hangingPunct="1">
      <a:defRPr sz="1800" kern="1200">
        <a:solidFill>
          <a:schemeClr val="tx1"/>
        </a:solidFill>
        <a:latin typeface="+mn-lt"/>
        <a:ea typeface="+mn-ea"/>
        <a:cs typeface="+mn-cs"/>
      </a:defRPr>
    </a:lvl2pPr>
    <a:lvl3pPr marL="920435" algn="l" defTabSz="920435" rtl="0" eaLnBrk="1" latinLnBrk="0" hangingPunct="1">
      <a:defRPr sz="1800" kern="1200">
        <a:solidFill>
          <a:schemeClr val="tx1"/>
        </a:solidFill>
        <a:latin typeface="+mn-lt"/>
        <a:ea typeface="+mn-ea"/>
        <a:cs typeface="+mn-cs"/>
      </a:defRPr>
    </a:lvl3pPr>
    <a:lvl4pPr marL="1380653" algn="l" defTabSz="920435" rtl="0" eaLnBrk="1" latinLnBrk="0" hangingPunct="1">
      <a:defRPr sz="1800" kern="1200">
        <a:solidFill>
          <a:schemeClr val="tx1"/>
        </a:solidFill>
        <a:latin typeface="+mn-lt"/>
        <a:ea typeface="+mn-ea"/>
        <a:cs typeface="+mn-cs"/>
      </a:defRPr>
    </a:lvl4pPr>
    <a:lvl5pPr marL="1840870" algn="l" defTabSz="920435" rtl="0" eaLnBrk="1" latinLnBrk="0" hangingPunct="1">
      <a:defRPr sz="1800" kern="1200">
        <a:solidFill>
          <a:schemeClr val="tx1"/>
        </a:solidFill>
        <a:latin typeface="+mn-lt"/>
        <a:ea typeface="+mn-ea"/>
        <a:cs typeface="+mn-cs"/>
      </a:defRPr>
    </a:lvl5pPr>
    <a:lvl6pPr marL="2301088" algn="l" defTabSz="920435" rtl="0" eaLnBrk="1" latinLnBrk="0" hangingPunct="1">
      <a:defRPr sz="1800" kern="1200">
        <a:solidFill>
          <a:schemeClr val="tx1"/>
        </a:solidFill>
        <a:latin typeface="+mn-lt"/>
        <a:ea typeface="+mn-ea"/>
        <a:cs typeface="+mn-cs"/>
      </a:defRPr>
    </a:lvl6pPr>
    <a:lvl7pPr marL="2761305" algn="l" defTabSz="920435" rtl="0" eaLnBrk="1" latinLnBrk="0" hangingPunct="1">
      <a:defRPr sz="1800" kern="1200">
        <a:solidFill>
          <a:schemeClr val="tx1"/>
        </a:solidFill>
        <a:latin typeface="+mn-lt"/>
        <a:ea typeface="+mn-ea"/>
        <a:cs typeface="+mn-cs"/>
      </a:defRPr>
    </a:lvl7pPr>
    <a:lvl8pPr marL="3221523" algn="l" defTabSz="920435" rtl="0" eaLnBrk="1" latinLnBrk="0" hangingPunct="1">
      <a:defRPr sz="1800" kern="1200">
        <a:solidFill>
          <a:schemeClr val="tx1"/>
        </a:solidFill>
        <a:latin typeface="+mn-lt"/>
        <a:ea typeface="+mn-ea"/>
        <a:cs typeface="+mn-cs"/>
      </a:defRPr>
    </a:lvl8pPr>
    <a:lvl9pPr marL="3681740" algn="l" defTabSz="92043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0214" autoAdjust="0"/>
  </p:normalViewPr>
  <p:slideViewPr>
    <p:cSldViewPr>
      <p:cViewPr>
        <p:scale>
          <a:sx n="60" d="100"/>
          <a:sy n="60" d="100"/>
        </p:scale>
        <p:origin x="-1254" y="-126"/>
      </p:cViewPr>
      <p:guideLst>
        <p:guide orient="horz" pos="2166"/>
        <p:guide pos="389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1DF87F-CEE5-46FE-B185-FF2C592F7336}" type="datetimeFigureOut">
              <a:rPr lang="fr-FR" smtClean="0"/>
              <a:t>21/04/2021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2CFBE-7524-4715-B7FB-6DB83D228D64}" type="slidenum">
              <a:rPr lang="fr-FR" smtClean="0"/>
              <a:t>‹N°›</a:t>
            </a:fld>
            <a:endParaRPr lang="fr-FR"/>
          </a:p>
        </p:txBody>
      </p:sp>
    </p:spTree>
    <p:extLst>
      <p:ext uri="{BB962C8B-B14F-4D97-AF65-F5344CB8AC3E}">
        <p14:creationId xmlns:p14="http://schemas.microsoft.com/office/powerpoint/2010/main" val="1445723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7E1E7-A212-4DFE-8437-A25E4DA1E107}" type="datetimeFigureOut">
              <a:rPr lang="fr-FR" smtClean="0"/>
              <a:t>21/04/2021</a:t>
            </a:fld>
            <a:endParaRPr lang="fr-FR"/>
          </a:p>
        </p:txBody>
      </p:sp>
      <p:sp>
        <p:nvSpPr>
          <p:cNvPr id="4" name="Espace réservé de l'image des diapositives 3"/>
          <p:cNvSpPr>
            <a:spLocks noGrp="1" noRot="1" noChangeAspect="1"/>
          </p:cNvSpPr>
          <p:nvPr>
            <p:ph type="sldImg" idx="2"/>
          </p:nvPr>
        </p:nvSpPr>
        <p:spPr>
          <a:xfrm>
            <a:off x="350838" y="685800"/>
            <a:ext cx="615632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4A2716-7649-443A-A6EE-FEA974E98E0C}" type="slidenum">
              <a:rPr lang="fr-FR" smtClean="0"/>
              <a:t>‹N°›</a:t>
            </a:fld>
            <a:endParaRPr lang="fr-FR"/>
          </a:p>
        </p:txBody>
      </p:sp>
    </p:spTree>
    <p:extLst>
      <p:ext uri="{BB962C8B-B14F-4D97-AF65-F5344CB8AC3E}">
        <p14:creationId xmlns:p14="http://schemas.microsoft.com/office/powerpoint/2010/main" val="2913222857"/>
      </p:ext>
    </p:extLst>
  </p:cSld>
  <p:clrMap bg1="lt1" tx1="dk1" bg2="lt2" tx2="dk2" accent1="accent1" accent2="accent2" accent3="accent3" accent4="accent4" accent5="accent5" accent6="accent6" hlink="hlink" folHlink="folHlink"/>
  <p:hf hdr="0" ftr="0" dt="0"/>
  <p:notesStyle>
    <a:lvl1pPr marL="0" algn="l" defTabSz="920435" rtl="0" eaLnBrk="1" latinLnBrk="0" hangingPunct="1">
      <a:defRPr sz="1200" kern="1200">
        <a:solidFill>
          <a:schemeClr val="tx1"/>
        </a:solidFill>
        <a:latin typeface="+mn-lt"/>
        <a:ea typeface="+mn-ea"/>
        <a:cs typeface="+mn-cs"/>
      </a:defRPr>
    </a:lvl1pPr>
    <a:lvl2pPr marL="460218" algn="l" defTabSz="920435" rtl="0" eaLnBrk="1" latinLnBrk="0" hangingPunct="1">
      <a:defRPr sz="1200" kern="1200">
        <a:solidFill>
          <a:schemeClr val="tx1"/>
        </a:solidFill>
        <a:latin typeface="+mn-lt"/>
        <a:ea typeface="+mn-ea"/>
        <a:cs typeface="+mn-cs"/>
      </a:defRPr>
    </a:lvl2pPr>
    <a:lvl3pPr marL="920435" algn="l" defTabSz="920435" rtl="0" eaLnBrk="1" latinLnBrk="0" hangingPunct="1">
      <a:defRPr sz="1200" kern="1200">
        <a:solidFill>
          <a:schemeClr val="tx1"/>
        </a:solidFill>
        <a:latin typeface="+mn-lt"/>
        <a:ea typeface="+mn-ea"/>
        <a:cs typeface="+mn-cs"/>
      </a:defRPr>
    </a:lvl3pPr>
    <a:lvl4pPr marL="1380653" algn="l" defTabSz="920435" rtl="0" eaLnBrk="1" latinLnBrk="0" hangingPunct="1">
      <a:defRPr sz="1200" kern="1200">
        <a:solidFill>
          <a:schemeClr val="tx1"/>
        </a:solidFill>
        <a:latin typeface="+mn-lt"/>
        <a:ea typeface="+mn-ea"/>
        <a:cs typeface="+mn-cs"/>
      </a:defRPr>
    </a:lvl4pPr>
    <a:lvl5pPr marL="1840870" algn="l" defTabSz="920435" rtl="0" eaLnBrk="1" latinLnBrk="0" hangingPunct="1">
      <a:defRPr sz="1200" kern="1200">
        <a:solidFill>
          <a:schemeClr val="tx1"/>
        </a:solidFill>
        <a:latin typeface="+mn-lt"/>
        <a:ea typeface="+mn-ea"/>
        <a:cs typeface="+mn-cs"/>
      </a:defRPr>
    </a:lvl5pPr>
    <a:lvl6pPr marL="2301088" algn="l" defTabSz="920435" rtl="0" eaLnBrk="1" latinLnBrk="0" hangingPunct="1">
      <a:defRPr sz="1200" kern="1200">
        <a:solidFill>
          <a:schemeClr val="tx1"/>
        </a:solidFill>
        <a:latin typeface="+mn-lt"/>
        <a:ea typeface="+mn-ea"/>
        <a:cs typeface="+mn-cs"/>
      </a:defRPr>
    </a:lvl6pPr>
    <a:lvl7pPr marL="2761305" algn="l" defTabSz="920435" rtl="0" eaLnBrk="1" latinLnBrk="0" hangingPunct="1">
      <a:defRPr sz="1200" kern="1200">
        <a:solidFill>
          <a:schemeClr val="tx1"/>
        </a:solidFill>
        <a:latin typeface="+mn-lt"/>
        <a:ea typeface="+mn-ea"/>
        <a:cs typeface="+mn-cs"/>
      </a:defRPr>
    </a:lvl7pPr>
    <a:lvl8pPr marL="3221523" algn="l" defTabSz="920435" rtl="0" eaLnBrk="1" latinLnBrk="0" hangingPunct="1">
      <a:defRPr sz="1200" kern="1200">
        <a:solidFill>
          <a:schemeClr val="tx1"/>
        </a:solidFill>
        <a:latin typeface="+mn-lt"/>
        <a:ea typeface="+mn-ea"/>
        <a:cs typeface="+mn-cs"/>
      </a:defRPr>
    </a:lvl8pPr>
    <a:lvl9pPr marL="3681740" algn="l" defTabSz="9204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dirty="0" smtClean="0">
                <a:solidFill>
                  <a:schemeClr val="tx1"/>
                </a:solidFill>
                <a:effectLst/>
                <a:latin typeface="+mn-lt"/>
                <a:ea typeface="+mn-ea"/>
                <a:cs typeface="+mn-cs"/>
              </a:rPr>
              <a:t>Bonjour chers professeurs</a:t>
            </a:r>
            <a:r>
              <a:rPr lang="fr-FR" sz="1200" b="0" i="0" u="none" strike="noStrike" kern="1200" baseline="0" dirty="0" smtClean="0">
                <a:solidFill>
                  <a:schemeClr val="tx1"/>
                </a:solidFill>
                <a:effectLst/>
                <a:latin typeface="+mn-lt"/>
                <a:ea typeface="+mn-ea"/>
                <a:cs typeface="+mn-cs"/>
              </a:rPr>
              <a:t> j’espère que vous allez bien,</a:t>
            </a:r>
            <a:r>
              <a:rPr lang="fr-FR" sz="1200" b="0" i="0" u="none" strike="noStrike" kern="1200" dirty="0" smtClean="0">
                <a:solidFill>
                  <a:schemeClr val="tx1"/>
                </a:solidFill>
                <a:effectLst/>
                <a:latin typeface="+mn-lt"/>
                <a:ea typeface="+mn-ea"/>
                <a:cs typeface="+mn-cs"/>
              </a:rPr>
              <a:t> tous d’abord nous tenons à remercier</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Madame Karima KHALIL pour son aide durant toute la période de  réalisation de notre projet ainsi que monsieur Youssef EL KABDANI et mademoiselle Ghofran </a:t>
            </a:r>
            <a:r>
              <a:rPr lang="fr-FR" sz="1200" b="0" i="0" u="none" strike="noStrike" kern="1200" dirty="0" err="1" smtClean="0">
                <a:solidFill>
                  <a:schemeClr val="tx1"/>
                </a:solidFill>
                <a:effectLst/>
                <a:latin typeface="+mn-lt"/>
                <a:ea typeface="+mn-ea"/>
                <a:cs typeface="+mn-cs"/>
              </a:rPr>
              <a:t>derhy</a:t>
            </a:r>
            <a:r>
              <a:rPr lang="fr-FR" sz="1200" b="0" i="0" u="none" strike="noStrike" kern="1200" dirty="0" smtClean="0">
                <a:solidFill>
                  <a:schemeClr val="tx1"/>
                </a:solidFill>
                <a:effectLst/>
                <a:latin typeface="+mn-lt"/>
                <a:ea typeface="+mn-ea"/>
                <a:cs typeface="+mn-cs"/>
              </a:rPr>
              <a:t> </a:t>
            </a:r>
            <a:r>
              <a:rPr lang="fr-FR" sz="1200" b="0" i="0" u="none" strike="noStrike" kern="1200" baseline="0" dirty="0" smtClean="0">
                <a:solidFill>
                  <a:schemeClr val="tx1"/>
                </a:solidFill>
                <a:effectLst/>
                <a:latin typeface="+mn-lt"/>
                <a:ea typeface="+mn-ea"/>
                <a:cs typeface="+mn-cs"/>
              </a:rPr>
              <a:t> </a:t>
            </a:r>
            <a:r>
              <a:rPr lang="fr-FR" sz="1200" b="0" i="0" u="none" strike="noStrike" kern="1200" dirty="0" smtClean="0">
                <a:solidFill>
                  <a:schemeClr val="tx1"/>
                </a:solidFill>
                <a:effectLst/>
                <a:latin typeface="+mn-lt"/>
                <a:ea typeface="+mn-ea"/>
                <a:cs typeface="+mn-cs"/>
              </a:rPr>
              <a:t>, nous vous remercie vous aussi pour assister à notre présentation au tant que jury. Nous avons le plaisir de vous présenter aujourd'hui moi même Hanane Jagour et mon binôme Mohammed Oubia notre projet de fin d'études intitulé Plateforme de visualisation des données de pêcherie. </a:t>
            </a:r>
          </a:p>
          <a:p>
            <a:endParaRPr lang="fr-FR" sz="1200" b="0" i="0" u="none" strike="noStrike"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a:t>
            </a:fld>
            <a:endParaRPr lang="fr-FR"/>
          </a:p>
        </p:txBody>
      </p:sp>
    </p:spTree>
    <p:extLst>
      <p:ext uri="{BB962C8B-B14F-4D97-AF65-F5344CB8AC3E}">
        <p14:creationId xmlns:p14="http://schemas.microsoft.com/office/powerpoint/2010/main" val="282804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11</a:t>
            </a:fld>
            <a:endParaRPr lang="fr-FR"/>
          </a:p>
        </p:txBody>
      </p:sp>
    </p:spTree>
    <p:extLst>
      <p:ext uri="{BB962C8B-B14F-4D97-AF65-F5344CB8AC3E}">
        <p14:creationId xmlns:p14="http://schemas.microsoft.com/office/powerpoint/2010/main" val="87308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Nous abordons dans cette partie les moyennes logicielles utilisées. Les logiciels utilisés pour la réalisation de ce projet</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12</a:t>
            </a:fld>
            <a:endParaRPr lang="fr-FR"/>
          </a:p>
        </p:txBody>
      </p:sp>
    </p:spTree>
    <p:extLst>
      <p:ext uri="{BB962C8B-B14F-4D97-AF65-F5344CB8AC3E}">
        <p14:creationId xmlns:p14="http://schemas.microsoft.com/office/powerpoint/2010/main" val="211919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Merise est une méthode de conception, de développement et de réalisation de projets informatiques. Le but de cette méthode est d'arriver à  concevoir un système d'information. La méthode MERISE est basée sur la séparation des données et des traitements à effectuer en plusieurs modèles conceptuels et physiques.</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13</a:t>
            </a:fld>
            <a:endParaRPr lang="fr-FR"/>
          </a:p>
        </p:txBody>
      </p:sp>
    </p:spTree>
    <p:extLst>
      <p:ext uri="{BB962C8B-B14F-4D97-AF65-F5344CB8AC3E}">
        <p14:creationId xmlns:p14="http://schemas.microsoft.com/office/powerpoint/2010/main" val="118406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spc="302" dirty="0" smtClean="0">
                <a:latin typeface="Times New Roman" pitchFamily="18" charset="0"/>
                <a:cs typeface="Times New Roman" pitchFamily="18" charset="0"/>
              </a:rPr>
              <a:t>Dans notre projet, nous avons construit une plateforme de zéro on utilisant  HTML et CSS et Bootstrap et JavaScript et Django.</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14</a:t>
            </a:fld>
            <a:endParaRPr lang="fr-FR"/>
          </a:p>
        </p:txBody>
      </p:sp>
    </p:spTree>
    <p:extLst>
      <p:ext uri="{BB962C8B-B14F-4D97-AF65-F5344CB8AC3E}">
        <p14:creationId xmlns:p14="http://schemas.microsoft.com/office/powerpoint/2010/main" val="336173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Nous abordons dans cette partie les moyennes logicielles utilisées. Les logiciels utilisés pour la réalisation de ce projet.</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15</a:t>
            </a:fld>
            <a:endParaRPr lang="fr-FR"/>
          </a:p>
        </p:txBody>
      </p:sp>
    </p:spTree>
    <p:extLst>
      <p:ext uri="{BB962C8B-B14F-4D97-AF65-F5344CB8AC3E}">
        <p14:creationId xmlns:p14="http://schemas.microsoft.com/office/powerpoint/2010/main" val="2217126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Notre plateforme permet aux utilisateurs de visualiser  les différentes  données des espèces sous forme de tableau ou graphe, dans l’objectif est de prendre des bonnes décisions.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Durant la réalisation de ce projet nous avons rencontré plusieurs difficultés au cours de la réalisation de ce site mais ça nous n’avons pas empêché d’avancer et d’améliorer nos techniques de travail et ce qui nous a donné toujours la force de continuer. </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18</a:t>
            </a:fld>
            <a:endParaRPr lang="fr-FR"/>
          </a:p>
        </p:txBody>
      </p:sp>
    </p:spTree>
    <p:extLst>
      <p:ext uri="{BB962C8B-B14F-4D97-AF65-F5344CB8AC3E}">
        <p14:creationId xmlns:p14="http://schemas.microsoft.com/office/powerpoint/2010/main" val="144060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2</a:t>
            </a:fld>
            <a:endParaRPr lang="fr-FR"/>
          </a:p>
        </p:txBody>
      </p:sp>
    </p:spTree>
    <p:extLst>
      <p:ext uri="{BB962C8B-B14F-4D97-AF65-F5344CB8AC3E}">
        <p14:creationId xmlns:p14="http://schemas.microsoft.com/office/powerpoint/2010/main" val="142851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dirty="0" smtClean="0">
                <a:latin typeface="Times New Roman" pitchFamily="18" charset="0"/>
                <a:cs typeface="Times New Roman" pitchFamily="18" charset="0"/>
              </a:rPr>
              <a:t> L'informatique, étant la science du traitement automatique des données, est utile dans tous les domaines. Notre projet de fin d’étude se base sur l’intégration de science des données au domaine de l’environnement, et plus précisément dans la pêcherie. </a:t>
            </a:r>
            <a:endParaRPr lang="ar-MA"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3</a:t>
            </a:fld>
            <a:endParaRPr lang="fr-FR"/>
          </a:p>
        </p:txBody>
      </p:sp>
    </p:spTree>
    <p:extLst>
      <p:ext uri="{BB962C8B-B14F-4D97-AF65-F5344CB8AC3E}">
        <p14:creationId xmlns:p14="http://schemas.microsoft.com/office/powerpoint/2010/main" val="357819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dirty="0" smtClean="0">
                <a:latin typeface="Times New Roman" pitchFamily="18" charset="0"/>
                <a:cs typeface="Times New Roman" pitchFamily="18" charset="0"/>
              </a:rPr>
              <a:t> </a:t>
            </a:r>
            <a:r>
              <a:rPr lang="fr-FR" sz="1200" spc="302" dirty="0" smtClean="0">
                <a:latin typeface="Times New Roman" pitchFamily="18" charset="0"/>
                <a:cs typeface="Times New Roman" pitchFamily="18" charset="0"/>
              </a:rPr>
              <a:t>Analyse des données est une science consistant à examiner des données brutes, dans le but de tirer des conclusions à partir de ces informations. Elle</a:t>
            </a:r>
            <a:r>
              <a:rPr lang="fr-FR" sz="1200" spc="302" baseline="0" dirty="0" smtClean="0">
                <a:latin typeface="Times New Roman" pitchFamily="18" charset="0"/>
                <a:cs typeface="Times New Roman" pitchFamily="18" charset="0"/>
              </a:rPr>
              <a:t> permet </a:t>
            </a:r>
            <a:r>
              <a:rPr lang="fr-FR" sz="1200" spc="302" dirty="0" smtClean="0">
                <a:latin typeface="Times New Roman" pitchFamily="18" charset="0"/>
                <a:cs typeface="Times New Roman" pitchFamily="18" charset="0"/>
              </a:rPr>
              <a:t>aux entreprises de prendre de meilleures décisions.  </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5</a:t>
            </a:fld>
            <a:endParaRPr lang="fr-FR"/>
          </a:p>
        </p:txBody>
      </p:sp>
    </p:spTree>
    <p:extLst>
      <p:ext uri="{BB962C8B-B14F-4D97-AF65-F5344CB8AC3E}">
        <p14:creationId xmlns:p14="http://schemas.microsoft.com/office/powerpoint/2010/main" val="370442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150000"/>
              </a:lnSpc>
            </a:pPr>
            <a:r>
              <a:rPr lang="fr-FR" sz="1200" spc="302" dirty="0" smtClean="0">
                <a:latin typeface="Times New Roman" pitchFamily="18" charset="0"/>
                <a:cs typeface="Times New Roman" pitchFamily="18" charset="0"/>
              </a:rPr>
              <a:t>•L’analytique à but descriptif permet de décrire un phénomène. elle consiste à transformer les données en connaissances.</a:t>
            </a:r>
          </a:p>
          <a:p>
            <a:pPr>
              <a:lnSpc>
                <a:spcPct val="150000"/>
              </a:lnSpc>
            </a:pPr>
            <a:r>
              <a:rPr lang="fr-FR" sz="1200" spc="302" dirty="0" smtClean="0">
                <a:latin typeface="Times New Roman" pitchFamily="18" charset="0"/>
                <a:cs typeface="Times New Roman" pitchFamily="18" charset="0"/>
              </a:rPr>
              <a:t>•L’analyse prédictive a elle pour objectif de prévoir. Cette analyse se rapproche du travail du Data Miner qui fournit des modèles.</a:t>
            </a:r>
          </a:p>
          <a:p>
            <a:pPr>
              <a:lnSpc>
                <a:spcPct val="150000"/>
              </a:lnSpc>
            </a:pPr>
            <a:r>
              <a:rPr lang="fr-FR" sz="1200" spc="302" dirty="0" smtClean="0">
                <a:latin typeface="Times New Roman" pitchFamily="18" charset="0"/>
                <a:cs typeface="Times New Roman" pitchFamily="18" charset="0"/>
              </a:rPr>
              <a:t>•l’analytique prescriptif permet lui de choisir entre plusieurs actions proposées afin d’agir le résultat final.</a:t>
            </a: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6</a:t>
            </a:fld>
            <a:endParaRPr lang="fr-FR"/>
          </a:p>
        </p:txBody>
      </p:sp>
    </p:spTree>
    <p:extLst>
      <p:ext uri="{BB962C8B-B14F-4D97-AF65-F5344CB8AC3E}">
        <p14:creationId xmlns:p14="http://schemas.microsoft.com/office/powerpoint/2010/main" val="136235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lnSpc>
                <a:spcPct val="150000"/>
              </a:lnSpc>
            </a:pPr>
            <a:r>
              <a:rPr lang="fr-FR" sz="1200" spc="302" dirty="0" smtClean="0">
                <a:latin typeface="Times New Roman" pitchFamily="18" charset="0"/>
                <a:cs typeface="Times New Roman" pitchFamily="18" charset="0"/>
              </a:rPr>
              <a:t>"La data visualisation est l’utilisation de représentations visuelles de données pour simplifier la connaissance. </a:t>
            </a:r>
          </a:p>
          <a:p>
            <a:pPr algn="just">
              <a:lnSpc>
                <a:spcPct val="150000"/>
              </a:lnSpc>
            </a:pPr>
            <a:r>
              <a:rPr lang="fr-FR" sz="1200" spc="302" dirty="0" smtClean="0">
                <a:latin typeface="Times New Roman" pitchFamily="18" charset="0"/>
                <a:cs typeface="Times New Roman" pitchFamily="18" charset="0"/>
              </a:rPr>
              <a:t>Elle permet en effet de faciliter la lecture de données en les présentant sous formes d’images, de graphiques ….</a:t>
            </a:r>
          </a:p>
          <a:p>
            <a:pPr marL="0" marR="0" indent="0" algn="just" defTabSz="920435" rtl="0" eaLnBrk="1" fontAlgn="auto" latinLnBrk="0" hangingPunct="1">
              <a:lnSpc>
                <a:spcPct val="150000"/>
              </a:lnSpc>
              <a:spcBef>
                <a:spcPts val="0"/>
              </a:spcBef>
              <a:spcAft>
                <a:spcPts val="0"/>
              </a:spcAft>
              <a:buClrTx/>
              <a:buSzTx/>
              <a:buFontTx/>
              <a:buNone/>
              <a:tabLst/>
              <a:defRPr/>
            </a:pPr>
            <a:r>
              <a:rPr lang="fr-FR" sz="1200" spc="302" dirty="0" smtClean="0">
                <a:latin typeface="Times New Roman" pitchFamily="18" charset="0"/>
                <a:cs typeface="Times New Roman" pitchFamily="18" charset="0"/>
              </a:rPr>
              <a:t>La Data Visualisation</a:t>
            </a:r>
            <a:r>
              <a:rPr lang="fr-FR" sz="1200" spc="302" baseline="0" dirty="0" smtClean="0">
                <a:latin typeface="Times New Roman" pitchFamily="18" charset="0"/>
                <a:cs typeface="Times New Roman" pitchFamily="18" charset="0"/>
              </a:rPr>
              <a:t> consiste à</a:t>
            </a:r>
            <a:r>
              <a:rPr lang="fr-FR" sz="1200" spc="302" dirty="0" smtClean="0">
                <a:latin typeface="Times New Roman" pitchFamily="18" charset="0"/>
                <a:cs typeface="Times New Roman" pitchFamily="18" charset="0"/>
              </a:rPr>
              <a:t> Convertir une donnée en représentation visuelle</a:t>
            </a:r>
            <a:r>
              <a:rPr lang="fr-FR" sz="1200" spc="302" baseline="0" dirty="0" smtClean="0">
                <a:latin typeface="Times New Roman" pitchFamily="18" charset="0"/>
                <a:cs typeface="Times New Roman" pitchFamily="18" charset="0"/>
              </a:rPr>
              <a:t> pour </a:t>
            </a:r>
            <a:r>
              <a:rPr lang="fr-FR" sz="1200" spc="302" dirty="0" smtClean="0">
                <a:latin typeface="Times New Roman" pitchFamily="18" charset="0"/>
                <a:cs typeface="Times New Roman" pitchFamily="18" charset="0"/>
              </a:rPr>
              <a:t>faciliter la compréhension.</a:t>
            </a:r>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7</a:t>
            </a:fld>
            <a:endParaRPr lang="fr-FR"/>
          </a:p>
        </p:txBody>
      </p:sp>
    </p:spTree>
    <p:extLst>
      <p:ext uri="{BB962C8B-B14F-4D97-AF65-F5344CB8AC3E}">
        <p14:creationId xmlns:p14="http://schemas.microsoft.com/office/powerpoint/2010/main" val="159724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D’après une analyse sur les différentes plateformes étrangères comme fishbase,  on remarque que cet plateforme donne juste une visualisation des données sous forme des tableau et non pas des graphes ou on peut extraire plusieurs types d’information et même faire des comparaisons.</a:t>
            </a:r>
          </a:p>
          <a:p>
            <a:pPr marL="0" marR="0" indent="0" algn="l" defTabSz="920435"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20435"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Donc dans notre projet, nous avons trouvé l’importance de traiter ces données sous forme des graphes dynamiques qui a pour objectif d’aide les scientifiques à visualiser les données d’une manière plus lisible.</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8</a:t>
            </a:fld>
            <a:endParaRPr lang="fr-FR"/>
          </a:p>
        </p:txBody>
      </p:sp>
    </p:spTree>
    <p:extLst>
      <p:ext uri="{BB962C8B-B14F-4D97-AF65-F5344CB8AC3E}">
        <p14:creationId xmlns:p14="http://schemas.microsoft.com/office/powerpoint/2010/main" val="184868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9</a:t>
            </a:fld>
            <a:endParaRPr lang="fr-FR"/>
          </a:p>
        </p:txBody>
      </p:sp>
    </p:spTree>
    <p:extLst>
      <p:ext uri="{BB962C8B-B14F-4D97-AF65-F5344CB8AC3E}">
        <p14:creationId xmlns:p14="http://schemas.microsoft.com/office/powerpoint/2010/main" val="458345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20435" rtl="0" eaLnBrk="1" fontAlgn="auto" latinLnBrk="0" hangingPunct="1">
              <a:lnSpc>
                <a:spcPct val="100000"/>
              </a:lnSpc>
              <a:spcBef>
                <a:spcPts val="0"/>
              </a:spcBef>
              <a:spcAft>
                <a:spcPts val="0"/>
              </a:spcAft>
              <a:buClrTx/>
              <a:buSzTx/>
              <a:buFontTx/>
              <a:buNone/>
              <a:tabLst/>
              <a:defRPr/>
            </a:pPr>
            <a:r>
              <a:rPr lang="fr-FR" sz="1200" spc="302" dirty="0" smtClean="0">
                <a:latin typeface="Times New Roman" pitchFamily="18" charset="0"/>
                <a:cs typeface="Times New Roman" pitchFamily="18" charset="0"/>
              </a:rPr>
              <a:t>Dans notre projet, nous avons construit une plateforme de zéro on utilisant  HTML et CSS et Bootstrap et JavaScript et Django.</a:t>
            </a:r>
          </a:p>
          <a:p>
            <a:endParaRPr lang="fr-FR" dirty="0"/>
          </a:p>
        </p:txBody>
      </p:sp>
      <p:sp>
        <p:nvSpPr>
          <p:cNvPr id="4" name="Espace réservé du numéro de diapositive 3"/>
          <p:cNvSpPr>
            <a:spLocks noGrp="1"/>
          </p:cNvSpPr>
          <p:nvPr>
            <p:ph type="sldNum" sz="quarter" idx="10"/>
          </p:nvPr>
        </p:nvSpPr>
        <p:spPr/>
        <p:txBody>
          <a:bodyPr/>
          <a:lstStyle/>
          <a:p>
            <a:fld id="{A04A2716-7649-443A-A6EE-FEA974E98E0C}" type="slidenum">
              <a:rPr lang="fr-FR" smtClean="0"/>
              <a:t>10</a:t>
            </a:fld>
            <a:endParaRPr lang="fr-FR"/>
          </a:p>
        </p:txBody>
      </p:sp>
    </p:spTree>
    <p:extLst>
      <p:ext uri="{BB962C8B-B14F-4D97-AF65-F5344CB8AC3E}">
        <p14:creationId xmlns:p14="http://schemas.microsoft.com/office/powerpoint/2010/main" val="9921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 name="Rectangle 3"/>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0"/>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4" name="Straight Connector 15"/>
          <p:cNvCxnSpPr/>
          <p:nvPr/>
        </p:nvCxnSpPr>
        <p:spPr>
          <a:xfrm flipV="1">
            <a:off x="2" y="4"/>
            <a:ext cx="6108427" cy="3012799"/>
          </a:xfrm>
          <a:prstGeom prst="straightConnector1">
            <a:avLst/>
          </a:prstGeom>
          <a:noFill/>
          <a:ln w="6345">
            <a:solidFill>
              <a:srgbClr val="A6A6A6"/>
            </a:solidFill>
            <a:prstDash val="solid"/>
            <a:miter/>
          </a:ln>
        </p:spPr>
      </p:cxnSp>
      <p:sp>
        <p:nvSpPr>
          <p:cNvPr id="5" name="Picture Placeholder 24"/>
          <p:cNvSpPr txBox="1">
            <a:spLocks noGrp="1"/>
          </p:cNvSpPr>
          <p:nvPr>
            <p:ph type="pic" sz="quarter" idx="4294967295"/>
          </p:nvPr>
        </p:nvSpPr>
        <p:spPr>
          <a:xfrm>
            <a:off x="1705103" y="863335"/>
            <a:ext cx="4485608" cy="5151360"/>
          </a:xfrm>
          <a:prstGeom prst="rect">
            <a:avLst/>
          </a:prstGeom>
          <a:noFill/>
          <a:ln>
            <a:noFill/>
          </a:ln>
        </p:spPr>
        <p:txBody>
          <a:bodyPr vert="horz" wrap="square" lIns="92044" tIns="46022" rIns="92044" bIns="46022" anchor="ctr" anchorCtr="1" compatLnSpc="1"/>
          <a:lstStyle>
            <a:lvl1pPr marL="0" marR="0" lvl="0" indent="0" algn="ctr" defTabSz="920435" rtl="0" fontAlgn="auto" hangingPunct="1">
              <a:lnSpc>
                <a:spcPct val="90000"/>
              </a:lnSpc>
              <a:spcBef>
                <a:spcPts val="1007"/>
              </a:spcBef>
              <a:spcAft>
                <a:spcPts val="0"/>
              </a:spcAft>
              <a:buNone/>
              <a:tabLst/>
              <a:defRPr lang="en-US" sz="2400" b="0" i="0" u="none" strike="noStrike" kern="1200" cap="none" spc="0" baseline="0">
                <a:solidFill>
                  <a:srgbClr val="A5A5A5"/>
                </a:solidFill>
                <a:uFillTx/>
                <a:latin typeface="Calibri"/>
              </a:defRPr>
            </a:lvl1pPr>
          </a:lstStyle>
          <a:p>
            <a:pPr lvl="0"/>
            <a:r>
              <a:rPr lang="fr-FR" smtClean="0"/>
              <a:t>Cliquez sur l'icône pour ajouter une image</a:t>
            </a:r>
            <a:endParaRPr lang="en-GB"/>
          </a:p>
        </p:txBody>
      </p:sp>
      <p:cxnSp>
        <p:nvCxnSpPr>
          <p:cNvPr id="6" name="Straight Connector 17"/>
          <p:cNvCxnSpPr/>
          <p:nvPr/>
        </p:nvCxnSpPr>
        <p:spPr>
          <a:xfrm flipV="1">
            <a:off x="9120370" y="3935204"/>
            <a:ext cx="3228790" cy="1693790"/>
          </a:xfrm>
          <a:prstGeom prst="straightConnector1">
            <a:avLst/>
          </a:prstGeom>
          <a:noFill/>
          <a:ln w="6345">
            <a:solidFill>
              <a:srgbClr val="EAB200"/>
            </a:solidFill>
            <a:prstDash val="solid"/>
            <a:miter/>
          </a:ln>
        </p:spPr>
      </p:cxnSp>
      <p:sp>
        <p:nvSpPr>
          <p:cNvPr id="7" name="Title 1" title="Title"/>
          <p:cNvSpPr txBox="1">
            <a:spLocks noGrp="1"/>
          </p:cNvSpPr>
          <p:nvPr>
            <p:ph type="title"/>
          </p:nvPr>
        </p:nvSpPr>
        <p:spPr>
          <a:xfrm>
            <a:off x="6457907" y="2011660"/>
            <a:ext cx="4916137" cy="1620737"/>
          </a:xfrm>
        </p:spPr>
        <p:txBody>
          <a:bodyPr/>
          <a:lstStyle>
            <a:lvl1pPr>
              <a:defRPr lang="en-GB" sz="4300"/>
            </a:lvl1pPr>
          </a:lstStyle>
          <a:p>
            <a:pPr lvl="0"/>
            <a:r>
              <a:rPr lang="fr-FR" smtClean="0"/>
              <a:t>Modifiez le style du titre</a:t>
            </a:r>
            <a:endParaRPr lang="en-GB"/>
          </a:p>
        </p:txBody>
      </p:sp>
      <p:sp>
        <p:nvSpPr>
          <p:cNvPr id="8" name="Subtitle 2" title="Subtitle"/>
          <p:cNvSpPr txBox="1">
            <a:spLocks noGrp="1"/>
          </p:cNvSpPr>
          <p:nvPr>
            <p:ph type="subTitle" sz="quarter" idx="4294967295"/>
          </p:nvPr>
        </p:nvSpPr>
        <p:spPr>
          <a:xfrm>
            <a:off x="6457399" y="3651108"/>
            <a:ext cx="4916914" cy="1261067"/>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400" b="0" i="0" u="none" strike="noStrike" kern="1200" cap="none" spc="302" baseline="0">
                <a:solidFill>
                  <a:srgbClr val="3F3F3F"/>
                </a:solidFill>
                <a:uFillTx/>
                <a:latin typeface="Calibri"/>
                <a:cs typeface="Calibri" pitchFamily="34"/>
              </a:defRPr>
            </a:lvl1pPr>
          </a:lstStyle>
          <a:p>
            <a:pPr lvl="0"/>
            <a:r>
              <a:rPr lang="fr-FR" smtClean="0"/>
              <a:t>Modifiez le style des sous-titres du masque</a:t>
            </a:r>
            <a:endParaRPr lang="en-GB"/>
          </a:p>
        </p:txBody>
      </p:sp>
      <p:cxnSp>
        <p:nvCxnSpPr>
          <p:cNvPr id="9" name="Straight Connector 8"/>
          <p:cNvCxnSpPr/>
          <p:nvPr/>
        </p:nvCxnSpPr>
        <p:spPr>
          <a:xfrm flipV="1">
            <a:off x="-18068" y="4713076"/>
            <a:ext cx="1944538" cy="1003838"/>
          </a:xfrm>
          <a:prstGeom prst="straightConnector1">
            <a:avLst/>
          </a:prstGeom>
          <a:noFill/>
          <a:ln w="6345">
            <a:solidFill>
              <a:srgbClr val="00194C"/>
            </a:solidFill>
            <a:prstDash val="solid"/>
            <a:miter/>
          </a:ln>
        </p:spPr>
      </p:cxnSp>
    </p:spTree>
    <p:extLst>
      <p:ext uri="{BB962C8B-B14F-4D97-AF65-F5344CB8AC3E}">
        <p14:creationId xmlns:p14="http://schemas.microsoft.com/office/powerpoint/2010/main" val="204968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2" name="Rectangle 3"/>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0"/>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4" name="Straight Connector 15"/>
          <p:cNvCxnSpPr/>
          <p:nvPr/>
        </p:nvCxnSpPr>
        <p:spPr>
          <a:xfrm flipV="1">
            <a:off x="2" y="4"/>
            <a:ext cx="6108427" cy="3012799"/>
          </a:xfrm>
          <a:prstGeom prst="straightConnector1">
            <a:avLst/>
          </a:prstGeom>
          <a:noFill/>
          <a:ln w="6345">
            <a:solidFill>
              <a:srgbClr val="A6A6A6"/>
            </a:solidFill>
            <a:prstDash val="solid"/>
            <a:miter/>
          </a:ln>
        </p:spPr>
      </p:cxnSp>
      <p:cxnSp>
        <p:nvCxnSpPr>
          <p:cNvPr id="5" name="Straight Connector 17"/>
          <p:cNvCxnSpPr/>
          <p:nvPr/>
        </p:nvCxnSpPr>
        <p:spPr>
          <a:xfrm flipV="1">
            <a:off x="9120370" y="3935204"/>
            <a:ext cx="3228790" cy="1693790"/>
          </a:xfrm>
          <a:prstGeom prst="straightConnector1">
            <a:avLst/>
          </a:prstGeom>
          <a:noFill/>
          <a:ln w="6345">
            <a:solidFill>
              <a:srgbClr val="EAB200"/>
            </a:solidFill>
            <a:prstDash val="solid"/>
            <a:miter/>
          </a:ln>
        </p:spPr>
      </p:cxnSp>
      <p:sp>
        <p:nvSpPr>
          <p:cNvPr id="6" name="Title 1" title="Title"/>
          <p:cNvSpPr txBox="1">
            <a:spLocks noGrp="1"/>
          </p:cNvSpPr>
          <p:nvPr>
            <p:ph type="title"/>
          </p:nvPr>
        </p:nvSpPr>
        <p:spPr>
          <a:xfrm>
            <a:off x="6457907" y="2011660"/>
            <a:ext cx="4916137" cy="1620737"/>
          </a:xfrm>
        </p:spPr>
        <p:txBody>
          <a:bodyPr/>
          <a:lstStyle>
            <a:lvl1pPr>
              <a:defRPr lang="en-GB" sz="4300"/>
            </a:lvl1pPr>
          </a:lstStyle>
          <a:p>
            <a:pPr lvl="0"/>
            <a:r>
              <a:rPr lang="fr-FR" smtClean="0"/>
              <a:t>Modifiez le style du titre</a:t>
            </a:r>
            <a:endParaRPr lang="en-GB"/>
          </a:p>
        </p:txBody>
      </p:sp>
      <p:sp>
        <p:nvSpPr>
          <p:cNvPr id="7" name="Subtitle 2" title="Subtitle"/>
          <p:cNvSpPr txBox="1">
            <a:spLocks noGrp="1"/>
          </p:cNvSpPr>
          <p:nvPr>
            <p:ph type="subTitle" sz="quarter" idx="4294967295"/>
          </p:nvPr>
        </p:nvSpPr>
        <p:spPr>
          <a:xfrm>
            <a:off x="6457399" y="3651108"/>
            <a:ext cx="4916914" cy="1261067"/>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400" b="0" i="0" u="none" strike="noStrike" kern="1200" cap="none" spc="302" baseline="0">
                <a:solidFill>
                  <a:srgbClr val="3F3F3F"/>
                </a:solidFill>
                <a:uFillTx/>
                <a:latin typeface="Calibri"/>
                <a:cs typeface="Calibri" pitchFamily="34"/>
              </a:defRPr>
            </a:lvl1pPr>
          </a:lstStyle>
          <a:p>
            <a:pPr lvl="0"/>
            <a:r>
              <a:rPr lang="fr-FR" smtClean="0"/>
              <a:t>Modifiez le style des sous-titres du masque</a:t>
            </a:r>
            <a:endParaRPr lang="en-GB"/>
          </a:p>
        </p:txBody>
      </p:sp>
      <p:cxnSp>
        <p:nvCxnSpPr>
          <p:cNvPr id="8" name="Straight Connector 8"/>
          <p:cNvCxnSpPr/>
          <p:nvPr/>
        </p:nvCxnSpPr>
        <p:spPr>
          <a:xfrm flipV="1">
            <a:off x="-18068" y="4713076"/>
            <a:ext cx="1944538" cy="1003838"/>
          </a:xfrm>
          <a:prstGeom prst="straightConnector1">
            <a:avLst/>
          </a:prstGeom>
          <a:noFill/>
          <a:ln w="6345">
            <a:solidFill>
              <a:srgbClr val="00194C"/>
            </a:solidFill>
            <a:prstDash val="solid"/>
            <a:miter/>
          </a:ln>
        </p:spPr>
      </p:cxnSp>
    </p:spTree>
    <p:extLst>
      <p:ext uri="{BB962C8B-B14F-4D97-AF65-F5344CB8AC3E}">
        <p14:creationId xmlns:p14="http://schemas.microsoft.com/office/powerpoint/2010/main" val="235548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Rectangle 21"/>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8"/>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Parallelogram 16"/>
          <p:cNvSpPr/>
          <p:nvPr/>
        </p:nvSpPr>
        <p:spPr>
          <a:xfrm rot="19958801">
            <a:off x="-645529" y="3598145"/>
            <a:ext cx="3909917" cy="1751805"/>
          </a:xfrm>
          <a:custGeom>
            <a:avLst/>
            <a:gdLst>
              <a:gd name="f0" fmla="val 10800000"/>
              <a:gd name="f1" fmla="val 5400000"/>
              <a:gd name="f2" fmla="val 180"/>
              <a:gd name="f3" fmla="val w"/>
              <a:gd name="f4" fmla="val h"/>
              <a:gd name="f5" fmla="val ss"/>
              <a:gd name="f6" fmla="val 0"/>
              <a:gd name="f7" fmla="val 53218"/>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5" name="Straight Connector 17"/>
          <p:cNvCxnSpPr/>
          <p:nvPr/>
        </p:nvCxnSpPr>
        <p:spPr>
          <a:xfrm flipV="1">
            <a:off x="0" y="1012897"/>
            <a:ext cx="1808270" cy="910027"/>
          </a:xfrm>
          <a:prstGeom prst="straightConnector1">
            <a:avLst/>
          </a:prstGeom>
          <a:noFill/>
          <a:ln w="6345">
            <a:solidFill>
              <a:srgbClr val="A6A6A6"/>
            </a:solidFill>
            <a:prstDash val="solid"/>
            <a:miter/>
          </a:ln>
        </p:spPr>
      </p:cxnSp>
      <p:sp>
        <p:nvSpPr>
          <p:cNvPr id="6" name="Title 1" title="Title"/>
          <p:cNvSpPr txBox="1">
            <a:spLocks noGrp="1"/>
          </p:cNvSpPr>
          <p:nvPr>
            <p:ph type="title"/>
          </p:nvPr>
        </p:nvSpPr>
        <p:spPr>
          <a:xfrm>
            <a:off x="6364844" y="1992945"/>
            <a:ext cx="4974949" cy="1794827"/>
          </a:xfrm>
        </p:spPr>
        <p:txBody>
          <a:bodyPr/>
          <a:lstStyle>
            <a:lvl1pPr>
              <a:defRPr lang="en-GB" sz="4000">
                <a:cs typeface="Calibri Light" pitchFamily="34"/>
              </a:defRPr>
            </a:lvl1pPr>
          </a:lstStyle>
          <a:p>
            <a:pPr lvl="0"/>
            <a:r>
              <a:rPr lang="fr-FR" smtClean="0"/>
              <a:t>Modifiez le style du titre</a:t>
            </a:r>
            <a:endParaRPr lang="en-GB"/>
          </a:p>
        </p:txBody>
      </p:sp>
      <p:sp>
        <p:nvSpPr>
          <p:cNvPr id="7" name="Text Placeholder 2" title="Subtitle"/>
          <p:cNvSpPr txBox="1">
            <a:spLocks noGrp="1"/>
          </p:cNvSpPr>
          <p:nvPr>
            <p:ph type="body" sz="quarter" idx="4294967295"/>
          </p:nvPr>
        </p:nvSpPr>
        <p:spPr>
          <a:xfrm>
            <a:off x="6364844" y="3802582"/>
            <a:ext cx="4974949" cy="913106"/>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3F3F3F"/>
                </a:solidFill>
                <a:uFillTx/>
                <a:latin typeface="Calibri"/>
                <a:cs typeface="Calibri" pitchFamily="34"/>
              </a:defRPr>
            </a:lvl1pPr>
          </a:lstStyle>
          <a:p>
            <a:pPr lvl="0"/>
            <a:r>
              <a:rPr lang="fr-FR" smtClean="0"/>
              <a:t>Modifiez les styles du texte du masque</a:t>
            </a:r>
          </a:p>
        </p:txBody>
      </p:sp>
      <p:cxnSp>
        <p:nvCxnSpPr>
          <p:cNvPr id="8" name="Straight Connector 20"/>
          <p:cNvCxnSpPr/>
          <p:nvPr/>
        </p:nvCxnSpPr>
        <p:spPr>
          <a:xfrm flipV="1">
            <a:off x="9120370" y="3935204"/>
            <a:ext cx="3228790" cy="1693790"/>
          </a:xfrm>
          <a:prstGeom prst="straightConnector1">
            <a:avLst/>
          </a:prstGeom>
          <a:noFill/>
          <a:ln w="6345">
            <a:solidFill>
              <a:srgbClr val="EAB200"/>
            </a:solidFill>
            <a:prstDash val="solid"/>
            <a:miter/>
          </a:ln>
        </p:spPr>
      </p:cxnSp>
      <p:sp>
        <p:nvSpPr>
          <p:cNvPr id="9" name="Parallelogram 24"/>
          <p:cNvSpPr/>
          <p:nvPr/>
        </p:nvSpPr>
        <p:spPr>
          <a:xfrm>
            <a:off x="7854069" y="5"/>
            <a:ext cx="2287683" cy="744884"/>
          </a:xfrm>
          <a:custGeom>
            <a:avLst/>
            <a:gdLst>
              <a:gd name="f0" fmla="val 10800000"/>
              <a:gd name="f1" fmla="val 5400000"/>
              <a:gd name="f2" fmla="val 180"/>
              <a:gd name="f3" fmla="val w"/>
              <a:gd name="f4" fmla="val h"/>
              <a:gd name="f5" fmla="val ss"/>
              <a:gd name="f6" fmla="val 0"/>
              <a:gd name="f7" fmla="val 195850"/>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0" name="Straight Connector 25"/>
          <p:cNvCxnSpPr/>
          <p:nvPr/>
        </p:nvCxnSpPr>
        <p:spPr>
          <a:xfrm flipV="1">
            <a:off x="1" y="409703"/>
            <a:ext cx="6680374" cy="3412602"/>
          </a:xfrm>
          <a:prstGeom prst="straightConnector1">
            <a:avLst/>
          </a:prstGeom>
          <a:noFill/>
          <a:ln w="6345">
            <a:solidFill>
              <a:srgbClr val="A6A6A6"/>
            </a:solidFill>
            <a:prstDash val="solid"/>
            <a:miter/>
          </a:ln>
        </p:spPr>
      </p:cxnSp>
      <p:cxnSp>
        <p:nvCxnSpPr>
          <p:cNvPr id="11" name="Straight Connector 15"/>
          <p:cNvCxnSpPr/>
          <p:nvPr/>
        </p:nvCxnSpPr>
        <p:spPr>
          <a:xfrm flipV="1">
            <a:off x="-18068" y="5281579"/>
            <a:ext cx="1944538" cy="1003838"/>
          </a:xfrm>
          <a:prstGeom prst="straightConnector1">
            <a:avLst/>
          </a:prstGeom>
          <a:noFill/>
          <a:ln w="6345">
            <a:solidFill>
              <a:srgbClr val="00194C"/>
            </a:solidFill>
            <a:prstDash val="solid"/>
            <a:miter/>
          </a:ln>
        </p:spPr>
      </p:cxnSp>
      <p:sp>
        <p:nvSpPr>
          <p:cNvPr id="12" name="Parallelogram 23"/>
          <p:cNvSpPr/>
          <p:nvPr/>
        </p:nvSpPr>
        <p:spPr>
          <a:xfrm rot="19958801">
            <a:off x="-140760" y="3416516"/>
            <a:ext cx="1456939" cy="237239"/>
          </a:xfrm>
          <a:custGeom>
            <a:avLst/>
            <a:gdLst>
              <a:gd name="f0" fmla="val 10800000"/>
              <a:gd name="f1" fmla="val 5400000"/>
              <a:gd name="f2" fmla="val 180"/>
              <a:gd name="f3" fmla="val w"/>
              <a:gd name="f4" fmla="val h"/>
              <a:gd name="f5" fmla="val ss"/>
              <a:gd name="f6" fmla="val 0"/>
              <a:gd name="f7" fmla="val 53218"/>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014067"/>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60081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Rectangle 33"/>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21"/>
          <p:cNvCxnSpPr/>
          <p:nvPr/>
        </p:nvCxnSpPr>
        <p:spPr>
          <a:xfrm flipH="1" flipV="1">
            <a:off x="-9363" y="3644061"/>
            <a:ext cx="1937269" cy="1577366"/>
          </a:xfrm>
          <a:prstGeom prst="straightConnector1">
            <a:avLst/>
          </a:prstGeom>
          <a:noFill/>
          <a:ln w="6345">
            <a:solidFill>
              <a:srgbClr val="EAB200"/>
            </a:solidFill>
            <a:prstDash val="solid"/>
            <a:miter/>
          </a:ln>
        </p:spPr>
      </p:cxnSp>
      <p:grpSp>
        <p:nvGrpSpPr>
          <p:cNvPr id="4" name="Group 22"/>
          <p:cNvGrpSpPr/>
          <p:nvPr/>
        </p:nvGrpSpPr>
        <p:grpSpPr>
          <a:xfrm>
            <a:off x="7658801" y="0"/>
            <a:ext cx="4894137" cy="3550840"/>
            <a:chOff x="7561329" y="0"/>
            <a:chExt cx="4831850" cy="3541004"/>
          </a:xfrm>
        </p:grpSpPr>
        <p:sp>
          <p:nvSpPr>
            <p:cNvPr id="5" name="Diagonal Stripe 25"/>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9"/>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TextBox 24"/>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sp>
        <p:nvSpPr>
          <p:cNvPr id="9" name="Parallelogram 35"/>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0" name="Footer Placeholder 1"/>
          <p:cNvSpPr txBox="1">
            <a:spLocks noGrp="1"/>
          </p:cNvSpPr>
          <p:nvPr>
            <p:ph type="ftr" sz="quarter" idx="9"/>
          </p:nvPr>
        </p:nvSpPr>
        <p:spPr/>
        <p:txBody>
          <a:bodyPr/>
          <a:lstStyle>
            <a:lvl1pPr>
              <a:defRPr/>
            </a:lvl1pPr>
          </a:lstStyle>
          <a:p>
            <a:endParaRPr lang="fr-FR"/>
          </a:p>
        </p:txBody>
      </p:sp>
      <p:sp>
        <p:nvSpPr>
          <p:cNvPr id="11"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2"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
        <p:nvSpPr>
          <p:cNvPr id="13" name="Content Placeholder 2"/>
          <p:cNvSpPr txBox="1">
            <a:spLocks noGrp="1"/>
          </p:cNvSpPr>
          <p:nvPr>
            <p:ph sz="quarter" idx="4294967295"/>
          </p:nvPr>
        </p:nvSpPr>
        <p:spPr>
          <a:xfrm>
            <a:off x="525362" y="1676569"/>
            <a:ext cx="10974790" cy="4517552"/>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10603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2" name="Rectangle 33"/>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21"/>
          <p:cNvCxnSpPr/>
          <p:nvPr/>
        </p:nvCxnSpPr>
        <p:spPr>
          <a:xfrm flipH="1" flipV="1">
            <a:off x="-9363" y="3644061"/>
            <a:ext cx="1937269" cy="1577366"/>
          </a:xfrm>
          <a:prstGeom prst="straightConnector1">
            <a:avLst/>
          </a:prstGeom>
          <a:noFill/>
          <a:ln w="6345">
            <a:solidFill>
              <a:srgbClr val="EAB200"/>
            </a:solidFill>
            <a:prstDash val="solid"/>
            <a:miter/>
          </a:ln>
        </p:spPr>
      </p:cxnSp>
      <p:grpSp>
        <p:nvGrpSpPr>
          <p:cNvPr id="4" name="Group 22"/>
          <p:cNvGrpSpPr/>
          <p:nvPr/>
        </p:nvGrpSpPr>
        <p:grpSpPr>
          <a:xfrm>
            <a:off x="7658801" y="0"/>
            <a:ext cx="4894137" cy="3550840"/>
            <a:chOff x="7561329" y="0"/>
            <a:chExt cx="4831850" cy="3541004"/>
          </a:xfrm>
        </p:grpSpPr>
        <p:sp>
          <p:nvSpPr>
            <p:cNvPr id="5" name="Diagonal Stripe 25"/>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9"/>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TextBox 24"/>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sp>
        <p:nvSpPr>
          <p:cNvPr id="9" name="Parallelogram 35"/>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0" name="Footer Placeholder 1"/>
          <p:cNvSpPr txBox="1">
            <a:spLocks noGrp="1"/>
          </p:cNvSpPr>
          <p:nvPr>
            <p:ph type="ftr" sz="quarter" idx="9"/>
          </p:nvPr>
        </p:nvSpPr>
        <p:spPr/>
        <p:txBody>
          <a:bodyPr/>
          <a:lstStyle>
            <a:lvl1pPr>
              <a:defRPr/>
            </a:lvl1pPr>
          </a:lstStyle>
          <a:p>
            <a:endParaRPr lang="fr-FR"/>
          </a:p>
        </p:txBody>
      </p:sp>
      <p:sp>
        <p:nvSpPr>
          <p:cNvPr id="11"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2"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
        <p:nvSpPr>
          <p:cNvPr id="13" name="Content Placeholder 2"/>
          <p:cNvSpPr txBox="1">
            <a:spLocks noGrp="1"/>
          </p:cNvSpPr>
          <p:nvPr>
            <p:ph sz="quarter" idx="4294967295"/>
          </p:nvPr>
        </p:nvSpPr>
        <p:spPr>
          <a:xfrm>
            <a:off x="536514" y="1655631"/>
            <a:ext cx="5248398" cy="4538495"/>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14" name="Content Placeholder 3"/>
          <p:cNvSpPr txBox="1">
            <a:spLocks noGrp="1"/>
          </p:cNvSpPr>
          <p:nvPr>
            <p:ph sz="quarter" idx="4294967295"/>
          </p:nvPr>
        </p:nvSpPr>
        <p:spPr>
          <a:xfrm>
            <a:off x="6251765" y="1655631"/>
            <a:ext cx="5248398" cy="4538495"/>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194615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Rectangle 33"/>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21"/>
          <p:cNvCxnSpPr/>
          <p:nvPr/>
        </p:nvCxnSpPr>
        <p:spPr>
          <a:xfrm flipH="1" flipV="1">
            <a:off x="-9363" y="3644061"/>
            <a:ext cx="1937269" cy="1577366"/>
          </a:xfrm>
          <a:prstGeom prst="straightConnector1">
            <a:avLst/>
          </a:prstGeom>
          <a:noFill/>
          <a:ln w="6345">
            <a:solidFill>
              <a:srgbClr val="EAB200"/>
            </a:solidFill>
            <a:prstDash val="solid"/>
            <a:miter/>
          </a:ln>
        </p:spPr>
      </p:cxnSp>
      <p:grpSp>
        <p:nvGrpSpPr>
          <p:cNvPr id="4" name="Group 22"/>
          <p:cNvGrpSpPr/>
          <p:nvPr/>
        </p:nvGrpSpPr>
        <p:grpSpPr>
          <a:xfrm>
            <a:off x="7658801" y="0"/>
            <a:ext cx="4894137" cy="3550840"/>
            <a:chOff x="7561329" y="0"/>
            <a:chExt cx="4831850" cy="3541004"/>
          </a:xfrm>
        </p:grpSpPr>
        <p:sp>
          <p:nvSpPr>
            <p:cNvPr id="5" name="Diagonal Stripe 25"/>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9"/>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TextBox 24"/>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sp>
        <p:nvSpPr>
          <p:cNvPr id="9" name="Parallelogram 35"/>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0" name="Footer Placeholder 1"/>
          <p:cNvSpPr txBox="1">
            <a:spLocks noGrp="1"/>
          </p:cNvSpPr>
          <p:nvPr>
            <p:ph type="ftr" sz="quarter" idx="9"/>
          </p:nvPr>
        </p:nvSpPr>
        <p:spPr/>
        <p:txBody>
          <a:bodyPr/>
          <a:lstStyle>
            <a:lvl1pPr>
              <a:defRPr/>
            </a:lvl1pPr>
          </a:lstStyle>
          <a:p>
            <a:endParaRPr lang="fr-FR"/>
          </a:p>
        </p:txBody>
      </p:sp>
      <p:sp>
        <p:nvSpPr>
          <p:cNvPr id="11"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2"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
        <p:nvSpPr>
          <p:cNvPr id="13" name="Text Placeholder 2"/>
          <p:cNvSpPr txBox="1">
            <a:spLocks noGrp="1"/>
          </p:cNvSpPr>
          <p:nvPr>
            <p:ph type="body" sz="quarter" idx="4294967295"/>
          </p:nvPr>
        </p:nvSpPr>
        <p:spPr>
          <a:xfrm>
            <a:off x="525361" y="1685830"/>
            <a:ext cx="5451880" cy="826199"/>
          </a:xfrm>
          <a:prstGeom prst="rect">
            <a:avLst/>
          </a:prstGeom>
          <a:noFill/>
          <a:ln>
            <a:noFill/>
          </a:ln>
        </p:spPr>
        <p:txBody>
          <a:bodyPr vert="horz" wrap="square" lIns="92044" tIns="46022" rIns="92044" bIns="46022" anchor="b" anchorCtr="0" compatLnSpc="1"/>
          <a:lstStyle>
            <a:lvl1pPr marL="230109" marR="0" lvl="0" indent="-230109" algn="l" defTabSz="920435" rtl="0" fontAlgn="auto" hangingPunct="1">
              <a:lnSpc>
                <a:spcPct val="90000"/>
              </a:lnSpc>
              <a:spcBef>
                <a:spcPts val="1007"/>
              </a:spcBef>
              <a:spcAft>
                <a:spcPts val="0"/>
              </a:spcAft>
              <a:buNone/>
              <a:tabLst/>
              <a:defRPr lang="en-GB" sz="2400" b="1" i="0" u="none" strike="noStrike" kern="1200" cap="none" spc="0" baseline="0">
                <a:solidFill>
                  <a:srgbClr val="FFFFFF"/>
                </a:solidFill>
                <a:uFillTx/>
                <a:latin typeface="Calibri"/>
              </a:defRPr>
            </a:lvl1pPr>
          </a:lstStyle>
          <a:p>
            <a:pPr lvl="0"/>
            <a:r>
              <a:rPr lang="fr-FR" smtClean="0"/>
              <a:t>Modifiez les styles du texte du masque</a:t>
            </a:r>
          </a:p>
        </p:txBody>
      </p:sp>
      <p:sp>
        <p:nvSpPr>
          <p:cNvPr id="14" name="Text Placeholder 4"/>
          <p:cNvSpPr txBox="1">
            <a:spLocks noGrp="1"/>
          </p:cNvSpPr>
          <p:nvPr>
            <p:ph type="body" sz="quarter" idx="4294967295"/>
          </p:nvPr>
        </p:nvSpPr>
        <p:spPr>
          <a:xfrm>
            <a:off x="6251765" y="1685830"/>
            <a:ext cx="5249999" cy="826199"/>
          </a:xfrm>
          <a:prstGeom prst="rect">
            <a:avLst/>
          </a:prstGeom>
          <a:noFill/>
          <a:ln>
            <a:noFill/>
          </a:ln>
        </p:spPr>
        <p:txBody>
          <a:bodyPr vert="horz" wrap="square" lIns="92044" tIns="46022" rIns="92044" bIns="46022" anchor="b" anchorCtr="0" compatLnSpc="1"/>
          <a:lstStyle>
            <a:lvl1pPr marL="0" marR="0" lvl="0" indent="0" algn="l" defTabSz="920435" rtl="0" fontAlgn="auto" hangingPunct="1">
              <a:lnSpc>
                <a:spcPct val="90000"/>
              </a:lnSpc>
              <a:spcBef>
                <a:spcPts val="1007"/>
              </a:spcBef>
              <a:spcAft>
                <a:spcPts val="0"/>
              </a:spcAft>
              <a:buNone/>
              <a:tabLst/>
              <a:defRPr lang="en-GB" sz="2400" b="1" i="0" u="none" strike="noStrike" kern="1200" cap="none" spc="0" baseline="0">
                <a:solidFill>
                  <a:srgbClr val="FFFFFF"/>
                </a:solidFill>
                <a:uFillTx/>
                <a:latin typeface="Calibri"/>
              </a:defRPr>
            </a:lvl1pPr>
          </a:lstStyle>
          <a:p>
            <a:pPr lvl="0"/>
            <a:r>
              <a:rPr lang="fr-FR" smtClean="0"/>
              <a:t>Modifiez les styles du texte du masque</a:t>
            </a:r>
          </a:p>
        </p:txBody>
      </p:sp>
      <p:sp>
        <p:nvSpPr>
          <p:cNvPr id="15" name="Content Placeholder 5"/>
          <p:cNvSpPr txBox="1">
            <a:spLocks noGrp="1"/>
          </p:cNvSpPr>
          <p:nvPr>
            <p:ph sz="quarter" idx="4294967295"/>
          </p:nvPr>
        </p:nvSpPr>
        <p:spPr>
          <a:xfrm>
            <a:off x="6251765" y="2512034"/>
            <a:ext cx="5249999" cy="3694818"/>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16" name="Content Placeholder 3"/>
          <p:cNvSpPr txBox="1">
            <a:spLocks noGrp="1"/>
          </p:cNvSpPr>
          <p:nvPr>
            <p:ph sz="quarter" idx="4294967295"/>
          </p:nvPr>
        </p:nvSpPr>
        <p:spPr>
          <a:xfrm>
            <a:off x="525363" y="2512034"/>
            <a:ext cx="5461253" cy="3694818"/>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4427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Rectangle 3"/>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0"/>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4" name="Straight Connector 15"/>
          <p:cNvCxnSpPr/>
          <p:nvPr/>
        </p:nvCxnSpPr>
        <p:spPr>
          <a:xfrm flipV="1">
            <a:off x="2" y="4"/>
            <a:ext cx="6108427" cy="3012799"/>
          </a:xfrm>
          <a:prstGeom prst="straightConnector1">
            <a:avLst/>
          </a:prstGeom>
          <a:noFill/>
          <a:ln w="6345">
            <a:solidFill>
              <a:srgbClr val="A6A6A6"/>
            </a:solidFill>
            <a:prstDash val="solid"/>
            <a:miter/>
          </a:ln>
        </p:spPr>
      </p:cxnSp>
      <p:cxnSp>
        <p:nvCxnSpPr>
          <p:cNvPr id="5" name="Straight Connector 17"/>
          <p:cNvCxnSpPr/>
          <p:nvPr/>
        </p:nvCxnSpPr>
        <p:spPr>
          <a:xfrm flipV="1">
            <a:off x="9120370" y="3935204"/>
            <a:ext cx="3228790" cy="1693790"/>
          </a:xfrm>
          <a:prstGeom prst="straightConnector1">
            <a:avLst/>
          </a:prstGeom>
          <a:noFill/>
          <a:ln w="6345">
            <a:solidFill>
              <a:srgbClr val="EAB200"/>
            </a:solidFill>
            <a:prstDash val="solid"/>
            <a:miter/>
          </a:ln>
        </p:spPr>
      </p:cxnSp>
      <p:sp>
        <p:nvSpPr>
          <p:cNvPr id="6" name="Title 1" title="Title"/>
          <p:cNvSpPr txBox="1">
            <a:spLocks noGrp="1"/>
          </p:cNvSpPr>
          <p:nvPr>
            <p:ph type="title"/>
          </p:nvPr>
        </p:nvSpPr>
        <p:spPr>
          <a:xfrm>
            <a:off x="728438" y="4386182"/>
            <a:ext cx="5379980" cy="1330718"/>
          </a:xfrm>
        </p:spPr>
        <p:txBody>
          <a:bodyPr/>
          <a:lstStyle>
            <a:lvl1pPr algn="r">
              <a:defRPr lang="en-GB" sz="4300"/>
            </a:lvl1pPr>
          </a:lstStyle>
          <a:p>
            <a:pPr lvl="0"/>
            <a:r>
              <a:rPr lang="fr-FR" smtClean="0"/>
              <a:t>Modifiez le style du titre</a:t>
            </a:r>
            <a:endParaRPr lang="en-GB"/>
          </a:p>
        </p:txBody>
      </p:sp>
      <p:cxnSp>
        <p:nvCxnSpPr>
          <p:cNvPr id="7" name="Straight Connector 8"/>
          <p:cNvCxnSpPr/>
          <p:nvPr/>
        </p:nvCxnSpPr>
        <p:spPr>
          <a:xfrm flipV="1">
            <a:off x="-18068" y="4713076"/>
            <a:ext cx="1944538" cy="1003838"/>
          </a:xfrm>
          <a:prstGeom prst="straightConnector1">
            <a:avLst/>
          </a:prstGeom>
          <a:noFill/>
          <a:ln w="6345">
            <a:solidFill>
              <a:srgbClr val="00194C"/>
            </a:solidFill>
            <a:prstDash val="solid"/>
            <a:miter/>
          </a:ln>
        </p:spPr>
      </p:cxnSp>
      <p:sp>
        <p:nvSpPr>
          <p:cNvPr id="8" name="Text Placeholder 3"/>
          <p:cNvSpPr txBox="1">
            <a:spLocks noGrp="1"/>
          </p:cNvSpPr>
          <p:nvPr>
            <p:ph type="body" sz="quarter" idx="4294967295"/>
          </p:nvPr>
        </p:nvSpPr>
        <p:spPr>
          <a:xfrm>
            <a:off x="728438" y="5716900"/>
            <a:ext cx="5379980" cy="934096"/>
          </a:xfrm>
          <a:prstGeom prst="rect">
            <a:avLst/>
          </a:prstGeom>
          <a:noFill/>
          <a:ln>
            <a:noFill/>
          </a:ln>
        </p:spPr>
        <p:txBody>
          <a:bodyPr vert="horz" wrap="square" lIns="92044" tIns="46022" rIns="92044" bIns="46022" anchor="t" anchorCtr="0" compatLnSpc="1"/>
          <a:lstStyle>
            <a:lvl1pPr marL="0" marR="0" lvl="0" indent="0" algn="r" defTabSz="920435" rtl="0" fontAlgn="auto" hangingPunct="1">
              <a:lnSpc>
                <a:spcPct val="90000"/>
              </a:lnSpc>
              <a:spcBef>
                <a:spcPts val="1007"/>
              </a:spcBef>
              <a:spcAft>
                <a:spcPts val="0"/>
              </a:spcAft>
              <a:buNone/>
              <a:tabLst/>
              <a:defRPr lang="en-GB" sz="1600" b="0" i="0" u="none" strike="noStrike" kern="1200" cap="none" spc="0" baseline="0">
                <a:solidFill>
                  <a:srgbClr val="3F3F3F"/>
                </a:solidFill>
                <a:uFillTx/>
                <a:latin typeface="Calibri"/>
              </a:defRPr>
            </a:lvl1pPr>
          </a:lstStyle>
          <a:p>
            <a:pPr lvl="0"/>
            <a:r>
              <a:rPr lang="fr-FR" smtClean="0"/>
              <a:t>Modifiez les styles du texte du masque</a:t>
            </a:r>
          </a:p>
        </p:txBody>
      </p:sp>
      <p:sp>
        <p:nvSpPr>
          <p:cNvPr id="9" name="Content Placeholder 2"/>
          <p:cNvSpPr txBox="1">
            <a:spLocks noGrp="1"/>
          </p:cNvSpPr>
          <p:nvPr>
            <p:ph sz="quarter" idx="4294967295"/>
          </p:nvPr>
        </p:nvSpPr>
        <p:spPr>
          <a:xfrm>
            <a:off x="6240744" y="2297076"/>
            <a:ext cx="5878482" cy="4353924"/>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2E7A40"/>
              </a:buClr>
              <a:buSzPct val="100000"/>
              <a:buFont typeface="Arial" pitchFamily="34"/>
              <a:buChar char="•"/>
              <a:tabLst/>
              <a:defRPr lang="en-GB" sz="2400" b="0" i="0" u="none" strike="noStrike" kern="1200" cap="none" spc="0" baseline="0">
                <a:solidFill>
                  <a:srgbClr val="3F3F3F"/>
                </a:solidFill>
                <a:uFillTx/>
                <a:latin typeface="Calibri"/>
              </a:defRPr>
            </a:lvl1pPr>
            <a:lvl2pPr marL="690326" marR="0" lvl="1"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2000" b="0" i="0" u="none" strike="noStrike" kern="1200" cap="none" spc="0" baseline="0">
                <a:solidFill>
                  <a:srgbClr val="3F3F3F"/>
                </a:solidFill>
                <a:uFillTx/>
                <a:latin typeface="Calibri"/>
              </a:defRPr>
            </a:lvl2pPr>
            <a:lvl3pPr marL="1150544" marR="0" lvl="2"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800" b="0" i="0" u="none" strike="noStrike" kern="1200" cap="none" spc="0" baseline="0">
                <a:solidFill>
                  <a:srgbClr val="3F3F3F"/>
                </a:solidFill>
                <a:uFillTx/>
                <a:latin typeface="Calibri"/>
              </a:defRPr>
            </a:lvl3pPr>
            <a:lvl4pPr marL="1610761" marR="0" lvl="3"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3F3F3F"/>
                </a:solidFill>
                <a:uFillTx/>
                <a:latin typeface="Calibri"/>
              </a:defRPr>
            </a:lvl4pPr>
            <a:lvl5pPr marL="2070979" marR="0" lvl="4" indent="-230109" algn="l" defTabSz="920435" rtl="0" fontAlgn="auto" hangingPunct="1">
              <a:lnSpc>
                <a:spcPct val="90000"/>
              </a:lnSpc>
              <a:spcBef>
                <a:spcPts val="503"/>
              </a:spcBef>
              <a:spcAft>
                <a:spcPts val="0"/>
              </a:spcAft>
              <a:buClr>
                <a:srgbClr val="2E7A40"/>
              </a:buClr>
              <a:buSzPct val="100000"/>
              <a:buFont typeface="Arial" pitchFamily="34"/>
              <a:buChar char="•"/>
              <a:tabLst/>
              <a:defRPr lang="en-GB" sz="1600" b="0" i="0" u="none" strike="noStrike" kern="1200" cap="none" spc="0" baseline="0">
                <a:solidFill>
                  <a:srgbClr val="3F3F3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1386053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Rectangle 3"/>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0"/>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4" name="Straight Connector 15"/>
          <p:cNvCxnSpPr/>
          <p:nvPr/>
        </p:nvCxnSpPr>
        <p:spPr>
          <a:xfrm flipV="1">
            <a:off x="2" y="4"/>
            <a:ext cx="6108427" cy="3012799"/>
          </a:xfrm>
          <a:prstGeom prst="straightConnector1">
            <a:avLst/>
          </a:prstGeom>
          <a:noFill/>
          <a:ln w="6345">
            <a:solidFill>
              <a:srgbClr val="A6A6A6"/>
            </a:solidFill>
            <a:prstDash val="solid"/>
            <a:miter/>
          </a:ln>
        </p:spPr>
      </p:cxnSp>
      <p:cxnSp>
        <p:nvCxnSpPr>
          <p:cNvPr id="5" name="Straight Connector 17"/>
          <p:cNvCxnSpPr/>
          <p:nvPr/>
        </p:nvCxnSpPr>
        <p:spPr>
          <a:xfrm flipV="1">
            <a:off x="9120370" y="3935204"/>
            <a:ext cx="3228790" cy="1693790"/>
          </a:xfrm>
          <a:prstGeom prst="straightConnector1">
            <a:avLst/>
          </a:prstGeom>
          <a:noFill/>
          <a:ln w="6345">
            <a:solidFill>
              <a:srgbClr val="EAB200"/>
            </a:solidFill>
            <a:prstDash val="solid"/>
            <a:miter/>
          </a:ln>
        </p:spPr>
      </p:cxnSp>
      <p:sp>
        <p:nvSpPr>
          <p:cNvPr id="6" name="Title 1" title="Title"/>
          <p:cNvSpPr txBox="1">
            <a:spLocks noGrp="1"/>
          </p:cNvSpPr>
          <p:nvPr>
            <p:ph type="title"/>
          </p:nvPr>
        </p:nvSpPr>
        <p:spPr>
          <a:xfrm>
            <a:off x="728438" y="4386182"/>
            <a:ext cx="5379980" cy="1330718"/>
          </a:xfrm>
        </p:spPr>
        <p:txBody>
          <a:bodyPr/>
          <a:lstStyle>
            <a:lvl1pPr algn="r">
              <a:defRPr lang="en-GB" sz="4300"/>
            </a:lvl1pPr>
          </a:lstStyle>
          <a:p>
            <a:pPr lvl="0"/>
            <a:r>
              <a:rPr lang="fr-FR" smtClean="0"/>
              <a:t>Modifiez le style du titre</a:t>
            </a:r>
            <a:endParaRPr lang="en-GB"/>
          </a:p>
        </p:txBody>
      </p:sp>
      <p:cxnSp>
        <p:nvCxnSpPr>
          <p:cNvPr id="7" name="Straight Connector 8"/>
          <p:cNvCxnSpPr/>
          <p:nvPr/>
        </p:nvCxnSpPr>
        <p:spPr>
          <a:xfrm flipV="1">
            <a:off x="-18068" y="4713076"/>
            <a:ext cx="1944538" cy="1003838"/>
          </a:xfrm>
          <a:prstGeom prst="straightConnector1">
            <a:avLst/>
          </a:prstGeom>
          <a:noFill/>
          <a:ln w="6345">
            <a:solidFill>
              <a:srgbClr val="00194C"/>
            </a:solidFill>
            <a:prstDash val="solid"/>
            <a:miter/>
          </a:ln>
        </p:spPr>
      </p:cxnSp>
      <p:sp>
        <p:nvSpPr>
          <p:cNvPr id="8" name="Text Placeholder 3"/>
          <p:cNvSpPr txBox="1">
            <a:spLocks noGrp="1"/>
          </p:cNvSpPr>
          <p:nvPr>
            <p:ph type="body" sz="quarter" idx="4294967295"/>
          </p:nvPr>
        </p:nvSpPr>
        <p:spPr>
          <a:xfrm>
            <a:off x="728438" y="5716900"/>
            <a:ext cx="5379980" cy="934096"/>
          </a:xfrm>
          <a:prstGeom prst="rect">
            <a:avLst/>
          </a:prstGeom>
          <a:noFill/>
          <a:ln>
            <a:noFill/>
          </a:ln>
        </p:spPr>
        <p:txBody>
          <a:bodyPr vert="horz" wrap="square" lIns="92044" tIns="46022" rIns="92044" bIns="46022" anchor="t" anchorCtr="0" compatLnSpc="1"/>
          <a:lstStyle>
            <a:lvl1pPr marL="0" marR="0" lvl="0" indent="0" algn="r" defTabSz="920435" rtl="0" fontAlgn="auto" hangingPunct="1">
              <a:lnSpc>
                <a:spcPct val="90000"/>
              </a:lnSpc>
              <a:spcBef>
                <a:spcPts val="1007"/>
              </a:spcBef>
              <a:spcAft>
                <a:spcPts val="0"/>
              </a:spcAft>
              <a:buNone/>
              <a:tabLst/>
              <a:defRPr lang="en-GB" sz="1600" b="0" i="0" u="none" strike="noStrike" kern="1200" cap="none" spc="0" baseline="0">
                <a:solidFill>
                  <a:srgbClr val="3F3F3F"/>
                </a:solidFill>
                <a:uFillTx/>
                <a:latin typeface="Calibri"/>
              </a:defRPr>
            </a:lvl1pPr>
          </a:lstStyle>
          <a:p>
            <a:pPr lvl="0"/>
            <a:r>
              <a:rPr lang="fr-FR" smtClean="0"/>
              <a:t>Modifiez les styles du texte du masque</a:t>
            </a:r>
          </a:p>
        </p:txBody>
      </p:sp>
      <p:sp>
        <p:nvSpPr>
          <p:cNvPr id="9" name="Picture Placeholder 2"/>
          <p:cNvSpPr txBox="1">
            <a:spLocks noGrp="1"/>
          </p:cNvSpPr>
          <p:nvPr>
            <p:ph type="pic" sz="quarter" idx="4294967295"/>
          </p:nvPr>
        </p:nvSpPr>
        <p:spPr>
          <a:xfrm>
            <a:off x="6330538" y="2278178"/>
            <a:ext cx="5788689" cy="4372822"/>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US" sz="3200" b="0" i="0" u="none" strike="noStrike" kern="1200" cap="none" spc="0" baseline="0">
                <a:solidFill>
                  <a:srgbClr val="3F3F3F"/>
                </a:solidFill>
                <a:uFillTx/>
                <a:latin typeface="Calibri"/>
              </a:defRPr>
            </a:lvl1pPr>
          </a:lstStyle>
          <a:p>
            <a:pPr lvl="0"/>
            <a:r>
              <a:rPr lang="fr-FR" smtClean="0"/>
              <a:t>Cliquez sur l'icône pour ajouter une image</a:t>
            </a:r>
            <a:endParaRPr lang="en-GB"/>
          </a:p>
        </p:txBody>
      </p:sp>
    </p:spTree>
    <p:extLst>
      <p:ext uri="{BB962C8B-B14F-4D97-AF65-F5344CB8AC3E}">
        <p14:creationId xmlns:p14="http://schemas.microsoft.com/office/powerpoint/2010/main" val="1070091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Rectangle 24"/>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Box 17"/>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grpSp>
        <p:nvGrpSpPr>
          <p:cNvPr id="4" name="Group 25"/>
          <p:cNvGrpSpPr/>
          <p:nvPr/>
        </p:nvGrpSpPr>
        <p:grpSpPr>
          <a:xfrm>
            <a:off x="7658801" y="0"/>
            <a:ext cx="4894137" cy="3550840"/>
            <a:chOff x="7561329" y="0"/>
            <a:chExt cx="4831850" cy="3541004"/>
          </a:xfrm>
        </p:grpSpPr>
        <p:sp>
          <p:nvSpPr>
            <p:cNvPr id="5" name="Diagonal Stripe 26"/>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8"/>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Parallelogram 29"/>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9" name="Footer Placeholder 1"/>
          <p:cNvSpPr txBox="1">
            <a:spLocks noGrp="1"/>
          </p:cNvSpPr>
          <p:nvPr>
            <p:ph type="ftr" sz="quarter" idx="9"/>
          </p:nvPr>
        </p:nvSpPr>
        <p:spPr/>
        <p:txBody>
          <a:bodyPr/>
          <a:lstStyle>
            <a:lvl1pPr>
              <a:defRPr/>
            </a:lvl1pPr>
          </a:lstStyle>
          <a:p>
            <a:endParaRPr lang="fr-FR"/>
          </a:p>
        </p:txBody>
      </p:sp>
      <p:sp>
        <p:nvSpPr>
          <p:cNvPr id="10"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Tree>
    <p:extLst>
      <p:ext uri="{BB962C8B-B14F-4D97-AF65-F5344CB8AC3E}">
        <p14:creationId xmlns:p14="http://schemas.microsoft.com/office/powerpoint/2010/main" val="139508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Rectangle 18"/>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Box 20"/>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grpSp>
        <p:nvGrpSpPr>
          <p:cNvPr id="4" name="Group 26"/>
          <p:cNvGrpSpPr/>
          <p:nvPr/>
        </p:nvGrpSpPr>
        <p:grpSpPr>
          <a:xfrm>
            <a:off x="7658801" y="0"/>
            <a:ext cx="4894137" cy="3550840"/>
            <a:chOff x="7561329" y="0"/>
            <a:chExt cx="4831850" cy="3541004"/>
          </a:xfrm>
        </p:grpSpPr>
        <p:sp>
          <p:nvSpPr>
            <p:cNvPr id="5" name="Diagonal Stripe 27"/>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8"/>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9"/>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Parallelogram 30"/>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9" name="Footer Placeholder 1"/>
          <p:cNvSpPr txBox="1">
            <a:spLocks noGrp="1"/>
          </p:cNvSpPr>
          <p:nvPr>
            <p:ph type="ftr" sz="quarter" idx="9"/>
          </p:nvPr>
        </p:nvSpPr>
        <p:spPr/>
        <p:txBody>
          <a:bodyPr/>
          <a:lstStyle>
            <a:lvl1pPr>
              <a:defRPr/>
            </a:lvl1pPr>
          </a:lstStyle>
          <a:p>
            <a:endParaRPr lang="fr-FR"/>
          </a:p>
        </p:txBody>
      </p:sp>
      <p:sp>
        <p:nvSpPr>
          <p:cNvPr id="10"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1" name="Title 3"/>
          <p:cNvSpPr txBox="1">
            <a:spLocks noGrp="1"/>
          </p:cNvSpPr>
          <p:nvPr>
            <p:ph type="title"/>
          </p:nvPr>
        </p:nvSpPr>
        <p:spPr>
          <a:xfrm>
            <a:off x="525363" y="209616"/>
            <a:ext cx="8437565" cy="1151154"/>
          </a:xfrm>
        </p:spPr>
        <p:txBody>
          <a:bodyPr/>
          <a:lstStyle>
            <a:lvl1pPr>
              <a:defRPr>
                <a:solidFill>
                  <a:srgbClr val="FFFFFF"/>
                </a:solidFill>
              </a:defRPr>
            </a:lvl1pPr>
          </a:lstStyle>
          <a:p>
            <a:pPr lvl="0"/>
            <a:r>
              <a:rPr lang="fr-FR" smtClean="0"/>
              <a:t>Modifiez le style du titre</a:t>
            </a:r>
            <a:endParaRPr lang="en-GB"/>
          </a:p>
        </p:txBody>
      </p:sp>
    </p:spTree>
    <p:extLst>
      <p:ext uri="{BB962C8B-B14F-4D97-AF65-F5344CB8AC3E}">
        <p14:creationId xmlns:p14="http://schemas.microsoft.com/office/powerpoint/2010/main" val="16285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fr-FR" smtClean="0"/>
              <a:t>Modifiez le style du titre</a:t>
            </a:r>
            <a:endParaRPr lang="en-GB"/>
          </a:p>
        </p:txBody>
      </p:sp>
    </p:spTree>
    <p:extLst>
      <p:ext uri="{BB962C8B-B14F-4D97-AF65-F5344CB8AC3E}">
        <p14:creationId xmlns:p14="http://schemas.microsoft.com/office/powerpoint/2010/main" val="401914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2" name="Rectangle 21"/>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18"/>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Parallelogram 16"/>
          <p:cNvSpPr/>
          <p:nvPr/>
        </p:nvSpPr>
        <p:spPr>
          <a:xfrm rot="19958801">
            <a:off x="-645529" y="3598145"/>
            <a:ext cx="3909917" cy="1751805"/>
          </a:xfrm>
          <a:custGeom>
            <a:avLst/>
            <a:gdLst>
              <a:gd name="f0" fmla="val 10800000"/>
              <a:gd name="f1" fmla="val 5400000"/>
              <a:gd name="f2" fmla="val 180"/>
              <a:gd name="f3" fmla="val w"/>
              <a:gd name="f4" fmla="val h"/>
              <a:gd name="f5" fmla="val ss"/>
              <a:gd name="f6" fmla="val 0"/>
              <a:gd name="f7" fmla="val 53218"/>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5" name="Straight Connector 17"/>
          <p:cNvCxnSpPr/>
          <p:nvPr/>
        </p:nvCxnSpPr>
        <p:spPr>
          <a:xfrm flipV="1">
            <a:off x="0" y="1012897"/>
            <a:ext cx="1808270" cy="910027"/>
          </a:xfrm>
          <a:prstGeom prst="straightConnector1">
            <a:avLst/>
          </a:prstGeom>
          <a:noFill/>
          <a:ln w="6345">
            <a:solidFill>
              <a:srgbClr val="A6A6A6"/>
            </a:solidFill>
            <a:prstDash val="solid"/>
            <a:miter/>
          </a:ln>
        </p:spPr>
      </p:cxnSp>
      <p:sp>
        <p:nvSpPr>
          <p:cNvPr id="6" name="Title 1" title="Title"/>
          <p:cNvSpPr txBox="1">
            <a:spLocks noGrp="1"/>
          </p:cNvSpPr>
          <p:nvPr>
            <p:ph type="title"/>
          </p:nvPr>
        </p:nvSpPr>
        <p:spPr>
          <a:xfrm>
            <a:off x="6364844" y="1992945"/>
            <a:ext cx="4974949" cy="1794827"/>
          </a:xfrm>
        </p:spPr>
        <p:txBody>
          <a:bodyPr/>
          <a:lstStyle>
            <a:lvl1pPr>
              <a:defRPr lang="en-GB" sz="4000">
                <a:cs typeface="Calibri Light" pitchFamily="34"/>
              </a:defRPr>
            </a:lvl1pPr>
          </a:lstStyle>
          <a:p>
            <a:pPr lvl="0"/>
            <a:r>
              <a:rPr lang="fr-FR" smtClean="0"/>
              <a:t>Modifiez le style du titre</a:t>
            </a:r>
            <a:endParaRPr lang="en-GB"/>
          </a:p>
        </p:txBody>
      </p:sp>
      <p:sp>
        <p:nvSpPr>
          <p:cNvPr id="7" name="Text Placeholder 2" title="Subtitle"/>
          <p:cNvSpPr txBox="1">
            <a:spLocks noGrp="1"/>
          </p:cNvSpPr>
          <p:nvPr>
            <p:ph type="body" sz="quarter" idx="4294967295"/>
          </p:nvPr>
        </p:nvSpPr>
        <p:spPr>
          <a:xfrm>
            <a:off x="6364844" y="3802582"/>
            <a:ext cx="4974949" cy="913106"/>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3F3F3F"/>
                </a:solidFill>
                <a:uFillTx/>
                <a:latin typeface="Calibri"/>
                <a:cs typeface="Calibri" pitchFamily="34"/>
              </a:defRPr>
            </a:lvl1pPr>
          </a:lstStyle>
          <a:p>
            <a:pPr lvl="0"/>
            <a:r>
              <a:rPr lang="fr-FR" smtClean="0"/>
              <a:t>Modifiez les styles du texte du masque</a:t>
            </a:r>
          </a:p>
        </p:txBody>
      </p:sp>
      <p:cxnSp>
        <p:nvCxnSpPr>
          <p:cNvPr id="8" name="Straight Connector 20"/>
          <p:cNvCxnSpPr/>
          <p:nvPr/>
        </p:nvCxnSpPr>
        <p:spPr>
          <a:xfrm flipV="1">
            <a:off x="9120370" y="3935204"/>
            <a:ext cx="3228790" cy="1693790"/>
          </a:xfrm>
          <a:prstGeom prst="straightConnector1">
            <a:avLst/>
          </a:prstGeom>
          <a:noFill/>
          <a:ln w="6345">
            <a:solidFill>
              <a:srgbClr val="EAB200"/>
            </a:solidFill>
            <a:prstDash val="solid"/>
            <a:miter/>
          </a:ln>
        </p:spPr>
      </p:cxnSp>
      <p:sp>
        <p:nvSpPr>
          <p:cNvPr id="9" name="Parallelogram 24"/>
          <p:cNvSpPr/>
          <p:nvPr/>
        </p:nvSpPr>
        <p:spPr>
          <a:xfrm>
            <a:off x="7854069" y="5"/>
            <a:ext cx="2287683" cy="744884"/>
          </a:xfrm>
          <a:custGeom>
            <a:avLst/>
            <a:gdLst>
              <a:gd name="f0" fmla="val 10800000"/>
              <a:gd name="f1" fmla="val 5400000"/>
              <a:gd name="f2" fmla="val 180"/>
              <a:gd name="f3" fmla="val w"/>
              <a:gd name="f4" fmla="val h"/>
              <a:gd name="f5" fmla="val ss"/>
              <a:gd name="f6" fmla="val 0"/>
              <a:gd name="f7" fmla="val 195850"/>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0" name="Straight Connector 25"/>
          <p:cNvCxnSpPr/>
          <p:nvPr/>
        </p:nvCxnSpPr>
        <p:spPr>
          <a:xfrm flipV="1">
            <a:off x="1" y="409703"/>
            <a:ext cx="6680374" cy="3412602"/>
          </a:xfrm>
          <a:prstGeom prst="straightConnector1">
            <a:avLst/>
          </a:prstGeom>
          <a:noFill/>
          <a:ln w="6345">
            <a:solidFill>
              <a:srgbClr val="A6A6A6"/>
            </a:solidFill>
            <a:prstDash val="solid"/>
            <a:miter/>
          </a:ln>
        </p:spPr>
      </p:cxnSp>
      <p:sp>
        <p:nvSpPr>
          <p:cNvPr id="11" name="Picture Placeholder 26"/>
          <p:cNvSpPr txBox="1">
            <a:spLocks noGrp="1"/>
          </p:cNvSpPr>
          <p:nvPr>
            <p:ph type="pic" sz="quarter" idx="4294967295"/>
          </p:nvPr>
        </p:nvSpPr>
        <p:spPr>
          <a:xfrm>
            <a:off x="1705103" y="863335"/>
            <a:ext cx="4485608" cy="5151360"/>
          </a:xfrm>
          <a:prstGeom prst="rect">
            <a:avLst/>
          </a:prstGeom>
          <a:noFill/>
          <a:ln>
            <a:noFill/>
          </a:ln>
        </p:spPr>
        <p:txBody>
          <a:bodyPr vert="horz" wrap="square" lIns="92044" tIns="46022" rIns="92044" bIns="46022" anchor="ctr" anchorCtr="1" compatLnSpc="1"/>
          <a:lstStyle>
            <a:lvl1pPr marL="0" marR="0" lvl="0" indent="0" algn="ctr" defTabSz="920435" rtl="0" fontAlgn="auto" hangingPunct="1">
              <a:lnSpc>
                <a:spcPct val="90000"/>
              </a:lnSpc>
              <a:spcBef>
                <a:spcPts val="1007"/>
              </a:spcBef>
              <a:spcAft>
                <a:spcPts val="0"/>
              </a:spcAft>
              <a:buNone/>
              <a:tabLst/>
              <a:defRPr lang="en-US" sz="2400" b="0" i="0" u="none" strike="noStrike" kern="1200" cap="none" spc="0" baseline="0">
                <a:solidFill>
                  <a:srgbClr val="A5A5A5"/>
                </a:solidFill>
                <a:uFillTx/>
                <a:latin typeface="Calibri"/>
              </a:defRPr>
            </a:lvl1pPr>
          </a:lstStyle>
          <a:p>
            <a:pPr lvl="0"/>
            <a:r>
              <a:rPr lang="fr-FR" smtClean="0"/>
              <a:t>Cliquez sur l'icône pour ajouter une image</a:t>
            </a:r>
            <a:endParaRPr lang="en-GB"/>
          </a:p>
        </p:txBody>
      </p:sp>
      <p:cxnSp>
        <p:nvCxnSpPr>
          <p:cNvPr id="12" name="Straight Connector 15"/>
          <p:cNvCxnSpPr/>
          <p:nvPr/>
        </p:nvCxnSpPr>
        <p:spPr>
          <a:xfrm flipV="1">
            <a:off x="-18068" y="5281579"/>
            <a:ext cx="1944538" cy="1003838"/>
          </a:xfrm>
          <a:prstGeom prst="straightConnector1">
            <a:avLst/>
          </a:prstGeom>
          <a:noFill/>
          <a:ln w="6345">
            <a:solidFill>
              <a:srgbClr val="00194C"/>
            </a:solidFill>
            <a:prstDash val="solid"/>
            <a:miter/>
          </a:ln>
        </p:spPr>
      </p:cxnSp>
      <p:sp>
        <p:nvSpPr>
          <p:cNvPr id="13" name="Parallelogram 23"/>
          <p:cNvSpPr/>
          <p:nvPr/>
        </p:nvSpPr>
        <p:spPr>
          <a:xfrm rot="19958801">
            <a:off x="-140760" y="3416516"/>
            <a:ext cx="1456939" cy="237239"/>
          </a:xfrm>
          <a:custGeom>
            <a:avLst/>
            <a:gdLst>
              <a:gd name="f0" fmla="val 10800000"/>
              <a:gd name="f1" fmla="val 5400000"/>
              <a:gd name="f2" fmla="val 180"/>
              <a:gd name="f3" fmla="val w"/>
              <a:gd name="f4" fmla="val h"/>
              <a:gd name="f5" fmla="val ss"/>
              <a:gd name="f6" fmla="val 0"/>
              <a:gd name="f7" fmla="val 53218"/>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014067"/>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88394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Layout 01">
    <p:spTree>
      <p:nvGrpSpPr>
        <p:cNvPr id="1" name=""/>
        <p:cNvGrpSpPr/>
        <p:nvPr/>
      </p:nvGrpSpPr>
      <p:grpSpPr>
        <a:xfrm>
          <a:off x="0" y="0"/>
          <a:ext cx="0" cy="0"/>
          <a:chOff x="0" y="0"/>
          <a:chExt cx="0" cy="0"/>
        </a:xfrm>
      </p:grpSpPr>
      <p:sp>
        <p:nvSpPr>
          <p:cNvPr id="2" name="Content Placeholder 2" title="Bullet Points"/>
          <p:cNvSpPr txBox="1">
            <a:spLocks noGrp="1"/>
          </p:cNvSpPr>
          <p:nvPr>
            <p:ph sz="quarter" idx="4294967295"/>
          </p:nvPr>
        </p:nvSpPr>
        <p:spPr>
          <a:xfrm>
            <a:off x="538227" y="3138236"/>
            <a:ext cx="5006542" cy="2966493"/>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EAB200"/>
              </a:buClr>
              <a:buSzPct val="100000"/>
              <a:buFont typeface="Arial" pitchFamily="34"/>
              <a:buChar char="•"/>
              <a:tabLst/>
              <a:defRPr lang="en-GB" sz="2400" b="0" i="0" u="none" strike="noStrike" kern="1200" cap="none" spc="0" baseline="0">
                <a:solidFill>
                  <a:srgbClr val="3F3F3F"/>
                </a:solidFill>
                <a:uFillTx/>
                <a:latin typeface="Calibri"/>
              </a:defRPr>
            </a:lvl1pPr>
            <a:lvl2pPr marL="690326" marR="0" lvl="1"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2000" b="0" i="0" u="none" strike="noStrike" kern="1200" cap="none" spc="0" baseline="0">
                <a:solidFill>
                  <a:srgbClr val="3F3F3F"/>
                </a:solidFill>
                <a:uFillTx/>
                <a:latin typeface="Calibri"/>
              </a:defRPr>
            </a:lvl2pPr>
            <a:lvl3pPr marL="1150544" marR="0" lvl="2"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800" b="0" i="0" u="none" strike="noStrike" kern="1200" cap="none" spc="0" baseline="0">
                <a:solidFill>
                  <a:srgbClr val="3F3F3F"/>
                </a:solidFill>
                <a:uFillTx/>
                <a:latin typeface="Calibri"/>
              </a:defRPr>
            </a:lvl3pPr>
            <a:lvl4pPr marL="1610761" marR="0" lvl="3"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3F3F3F"/>
                </a:solidFill>
                <a:uFillTx/>
                <a:latin typeface="Calibri"/>
              </a:defRPr>
            </a:lvl4pPr>
            <a:lvl5pPr marL="2070979" marR="0" lvl="4"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3F3F3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3" name="Right Triangle 23"/>
          <p:cNvSpPr/>
          <p:nvPr/>
        </p:nvSpPr>
        <p:spPr>
          <a:xfrm flipH="1" flipV="1">
            <a:off x="1863406" y="-8"/>
            <a:ext cx="10485762" cy="5654466"/>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Parallelogram 24"/>
          <p:cNvSpPr/>
          <p:nvPr/>
        </p:nvSpPr>
        <p:spPr>
          <a:xfrm flipH="1">
            <a:off x="3016537" y="-9"/>
            <a:ext cx="4174269" cy="1311738"/>
          </a:xfrm>
          <a:custGeom>
            <a:avLst/>
            <a:gdLst>
              <a:gd name="f0" fmla="val 10800000"/>
              <a:gd name="f1" fmla="val 5400000"/>
              <a:gd name="f2" fmla="val 180"/>
              <a:gd name="f3" fmla="val w"/>
              <a:gd name="f4" fmla="val h"/>
              <a:gd name="f5" fmla="val ss"/>
              <a:gd name="f6" fmla="val 0"/>
              <a:gd name="f7" fmla="val 186380"/>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5" name="Straight Connector 33"/>
          <p:cNvCxnSpPr/>
          <p:nvPr/>
        </p:nvCxnSpPr>
        <p:spPr>
          <a:xfrm flipV="1">
            <a:off x="6457582" y="5061096"/>
            <a:ext cx="1544233" cy="1808407"/>
          </a:xfrm>
          <a:prstGeom prst="straightConnector1">
            <a:avLst/>
          </a:prstGeom>
          <a:noFill/>
          <a:ln w="6345">
            <a:solidFill>
              <a:srgbClr val="EAB200"/>
            </a:solidFill>
            <a:prstDash val="solid"/>
            <a:miter/>
          </a:ln>
        </p:spPr>
      </p:cxnSp>
      <p:sp>
        <p:nvSpPr>
          <p:cNvPr id="6" name="Text Placeholder 4" title="Subtitle"/>
          <p:cNvSpPr txBox="1">
            <a:spLocks noGrp="1"/>
          </p:cNvSpPr>
          <p:nvPr>
            <p:ph type="body" sz="quarter" idx="4294967295"/>
          </p:nvPr>
        </p:nvSpPr>
        <p:spPr>
          <a:xfrm>
            <a:off x="538227" y="2503035"/>
            <a:ext cx="7437283" cy="61058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525252"/>
                </a:solidFill>
                <a:uFillTx/>
                <a:latin typeface="Calibri"/>
              </a:defRPr>
            </a:lvl1pPr>
          </a:lstStyle>
          <a:p>
            <a:pPr lvl="0"/>
            <a:r>
              <a:rPr lang="fr-FR" smtClean="0"/>
              <a:t>Modifiez les styles du texte du masque</a:t>
            </a:r>
          </a:p>
        </p:txBody>
      </p:sp>
      <p:sp>
        <p:nvSpPr>
          <p:cNvPr id="7" name="Title 1" title="Title "/>
          <p:cNvSpPr txBox="1">
            <a:spLocks noGrp="1"/>
          </p:cNvSpPr>
          <p:nvPr>
            <p:ph type="title"/>
          </p:nvPr>
        </p:nvSpPr>
        <p:spPr>
          <a:xfrm>
            <a:off x="538228" y="1244552"/>
            <a:ext cx="7437274" cy="1218943"/>
          </a:xfrm>
        </p:spPr>
        <p:txBody>
          <a:bodyPr/>
          <a:lstStyle>
            <a:lvl1pPr>
              <a:defRPr lang="en-GB"/>
            </a:lvl1pPr>
          </a:lstStyle>
          <a:p>
            <a:pPr lvl="0"/>
            <a:r>
              <a:rPr lang="fr-FR" smtClean="0"/>
              <a:t>Modifiez le style du titre</a:t>
            </a:r>
            <a:endParaRPr lang="en-GB"/>
          </a:p>
        </p:txBody>
      </p:sp>
      <p:sp>
        <p:nvSpPr>
          <p:cNvPr id="8" name="Picture Placeholder 14"/>
          <p:cNvSpPr txBox="1">
            <a:spLocks noGrp="1"/>
          </p:cNvSpPr>
          <p:nvPr>
            <p:ph type="pic" sz="quarter" idx="4294967295"/>
          </p:nvPr>
        </p:nvSpPr>
        <p:spPr>
          <a:xfrm>
            <a:off x="6689128" y="0"/>
            <a:ext cx="5660032" cy="6891336"/>
          </a:xfrm>
          <a:prstGeom prst="rect">
            <a:avLst/>
          </a:prstGeom>
          <a:solidFill>
            <a:srgbClr val="D9D9D9"/>
          </a:solidFill>
          <a:ln>
            <a:noFill/>
          </a:ln>
        </p:spPr>
        <p:txBody>
          <a:bodyPr vert="horz" wrap="square" lIns="92044" tIns="46022" rIns="92044" bIns="46022" anchor="ctr" anchorCtr="1" compatLnSpc="1"/>
          <a:lstStyle>
            <a:lvl1pPr marL="0" marR="0" lvl="0" indent="0" algn="ctr" defTabSz="920435" rtl="0" fontAlgn="auto" hangingPunct="1">
              <a:lnSpc>
                <a:spcPct val="90000"/>
              </a:lnSpc>
              <a:spcBef>
                <a:spcPts val="1007"/>
              </a:spcBef>
              <a:spcAft>
                <a:spcPts val="0"/>
              </a:spcAft>
              <a:buNone/>
              <a:tabLst/>
              <a:defRPr lang="en-US" sz="2400" b="0" i="0" u="none" strike="noStrike" kern="1200" cap="none" spc="0" baseline="0">
                <a:solidFill>
                  <a:srgbClr val="FFFFFF"/>
                </a:solidFill>
                <a:uFillTx/>
                <a:latin typeface="Calibri"/>
              </a:defRPr>
            </a:lvl1pPr>
          </a:lstStyle>
          <a:p>
            <a:pPr lvl="0"/>
            <a:r>
              <a:rPr lang="fr-FR" smtClean="0"/>
              <a:t>Cliquez sur l'icône pour ajouter une image</a:t>
            </a:r>
            <a:endParaRPr lang="en-GB"/>
          </a:p>
        </p:txBody>
      </p:sp>
      <p:sp>
        <p:nvSpPr>
          <p:cNvPr id="9" name="Footer Placeholder 3"/>
          <p:cNvSpPr txBox="1">
            <a:spLocks noGrp="1"/>
          </p:cNvSpPr>
          <p:nvPr>
            <p:ph type="ftr" sz="quarter" idx="9"/>
          </p:nvPr>
        </p:nvSpPr>
        <p:spPr/>
        <p:txBody>
          <a:bodyPr/>
          <a:lstStyle>
            <a:lvl1pPr>
              <a:defRPr/>
            </a:lvl1pPr>
          </a:lstStyle>
          <a:p>
            <a:endParaRPr lang="fr-FR"/>
          </a:p>
        </p:txBody>
      </p:sp>
      <p:sp>
        <p:nvSpPr>
          <p:cNvPr id="10" name="Slide Number Placeholder 5"/>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Tree>
    <p:extLst>
      <p:ext uri="{BB962C8B-B14F-4D97-AF65-F5344CB8AC3E}">
        <p14:creationId xmlns:p14="http://schemas.microsoft.com/office/powerpoint/2010/main" val="305641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Layout 02">
    <p:spTree>
      <p:nvGrpSpPr>
        <p:cNvPr id="1" name=""/>
        <p:cNvGrpSpPr/>
        <p:nvPr/>
      </p:nvGrpSpPr>
      <p:grpSpPr>
        <a:xfrm>
          <a:off x="0" y="0"/>
          <a:ext cx="0" cy="0"/>
          <a:chOff x="0" y="0"/>
          <a:chExt cx="0" cy="0"/>
        </a:xfrm>
      </p:grpSpPr>
      <p:sp>
        <p:nvSpPr>
          <p:cNvPr id="2" name="Right Triangle 34"/>
          <p:cNvSpPr/>
          <p:nvPr/>
        </p:nvSpPr>
        <p:spPr>
          <a:xfrm flipH="1" flipV="1">
            <a:off x="1863406" y="-8"/>
            <a:ext cx="10485762" cy="5654466"/>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Picture Placeholder 17"/>
          <p:cNvSpPr txBox="1">
            <a:spLocks noGrp="1"/>
          </p:cNvSpPr>
          <p:nvPr>
            <p:ph type="pic" sz="quarter" idx="4294967295"/>
          </p:nvPr>
        </p:nvSpPr>
        <p:spPr>
          <a:xfrm>
            <a:off x="6249719" y="1439081"/>
            <a:ext cx="6099442" cy="5437968"/>
          </a:xfrm>
          <a:prstGeom prst="rect">
            <a:avLst/>
          </a:prstGeom>
          <a:solidFill>
            <a:srgbClr val="D9D9D9"/>
          </a:solidFill>
          <a:ln>
            <a:noFill/>
          </a:ln>
        </p:spPr>
        <p:txBody>
          <a:bodyPr vert="horz" wrap="square" lIns="92044" tIns="46022" rIns="460218" bIns="46022" anchor="ctr" anchorCtr="0" compatLnSpc="1"/>
          <a:lstStyle>
            <a:lvl1pPr marL="0" marR="0" lvl="0" indent="0" algn="r" defTabSz="920435" rtl="0" fontAlgn="auto" hangingPunct="1">
              <a:lnSpc>
                <a:spcPct val="90000"/>
              </a:lnSpc>
              <a:spcBef>
                <a:spcPts val="1007"/>
              </a:spcBef>
              <a:spcAft>
                <a:spcPts val="0"/>
              </a:spcAft>
              <a:buNone/>
              <a:tabLst/>
              <a:defRPr lang="en-US" sz="2400" b="0" i="0" u="none" strike="noStrike" kern="1200" cap="none" spc="0" baseline="0">
                <a:solidFill>
                  <a:srgbClr val="3F3F3F"/>
                </a:solidFill>
                <a:uFillTx/>
                <a:latin typeface="Calibri"/>
              </a:defRPr>
            </a:lvl1pPr>
          </a:lstStyle>
          <a:p>
            <a:pPr lvl="0"/>
            <a:r>
              <a:rPr lang="fr-FR" smtClean="0"/>
              <a:t>Cliquez sur l'icône pour ajouter une image</a:t>
            </a:r>
            <a:endParaRPr lang="en-GB"/>
          </a:p>
        </p:txBody>
      </p:sp>
      <p:sp>
        <p:nvSpPr>
          <p:cNvPr id="4" name="Content Placeholder 2" title="Bullet Points"/>
          <p:cNvSpPr txBox="1">
            <a:spLocks noGrp="1"/>
          </p:cNvSpPr>
          <p:nvPr>
            <p:ph sz="quarter" idx="4294967295"/>
          </p:nvPr>
        </p:nvSpPr>
        <p:spPr>
          <a:xfrm>
            <a:off x="538227" y="3138236"/>
            <a:ext cx="5006542" cy="2966493"/>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EAB200"/>
              </a:buClr>
              <a:buSzPct val="100000"/>
              <a:buFont typeface="Arial" pitchFamily="34"/>
              <a:buChar char="•"/>
              <a:tabLst/>
              <a:defRPr lang="en-GB" sz="2400" b="0" i="0" u="none" strike="noStrike" kern="1200" cap="none" spc="0" baseline="0">
                <a:solidFill>
                  <a:srgbClr val="3F3F3F"/>
                </a:solidFill>
                <a:uFillTx/>
                <a:latin typeface="Calibri"/>
              </a:defRPr>
            </a:lvl1pPr>
            <a:lvl2pPr marL="690326" marR="0" lvl="1"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2000" b="0" i="0" u="none" strike="noStrike" kern="1200" cap="none" spc="0" baseline="0">
                <a:solidFill>
                  <a:srgbClr val="3F3F3F"/>
                </a:solidFill>
                <a:uFillTx/>
                <a:latin typeface="Calibri"/>
              </a:defRPr>
            </a:lvl2pPr>
            <a:lvl3pPr marL="1150544" marR="0" lvl="2"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800" b="0" i="0" u="none" strike="noStrike" kern="1200" cap="none" spc="0" baseline="0">
                <a:solidFill>
                  <a:srgbClr val="3F3F3F"/>
                </a:solidFill>
                <a:uFillTx/>
                <a:latin typeface="Calibri"/>
              </a:defRPr>
            </a:lvl3pPr>
            <a:lvl4pPr marL="1610761" marR="0" lvl="3"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3F3F3F"/>
                </a:solidFill>
                <a:uFillTx/>
                <a:latin typeface="Calibri"/>
              </a:defRPr>
            </a:lvl4pPr>
            <a:lvl5pPr marL="2070979" marR="0" lvl="4"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3F3F3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Parallelogram 24"/>
          <p:cNvSpPr/>
          <p:nvPr/>
        </p:nvSpPr>
        <p:spPr>
          <a:xfrm flipH="1">
            <a:off x="3016537" y="-9"/>
            <a:ext cx="4174269" cy="1311738"/>
          </a:xfrm>
          <a:custGeom>
            <a:avLst/>
            <a:gdLst>
              <a:gd name="f0" fmla="val 10800000"/>
              <a:gd name="f1" fmla="val 5400000"/>
              <a:gd name="f2" fmla="val 180"/>
              <a:gd name="f3" fmla="val w"/>
              <a:gd name="f4" fmla="val h"/>
              <a:gd name="f5" fmla="val ss"/>
              <a:gd name="f6" fmla="val 0"/>
              <a:gd name="f7" fmla="val 186380"/>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6" name="Straight Connector 33"/>
          <p:cNvCxnSpPr/>
          <p:nvPr/>
        </p:nvCxnSpPr>
        <p:spPr>
          <a:xfrm flipV="1">
            <a:off x="10485765" y="1188750"/>
            <a:ext cx="1863397" cy="1638480"/>
          </a:xfrm>
          <a:prstGeom prst="straightConnector1">
            <a:avLst/>
          </a:prstGeom>
          <a:noFill/>
          <a:ln w="6345">
            <a:solidFill>
              <a:srgbClr val="D9D9D9"/>
            </a:solidFill>
            <a:prstDash val="solid"/>
            <a:miter/>
          </a:ln>
        </p:spPr>
      </p:cxnSp>
      <p:sp>
        <p:nvSpPr>
          <p:cNvPr id="7" name="Text Placeholder 4" title="Subtitle"/>
          <p:cNvSpPr txBox="1">
            <a:spLocks noGrp="1"/>
          </p:cNvSpPr>
          <p:nvPr>
            <p:ph type="body" sz="quarter" idx="4294967295"/>
          </p:nvPr>
        </p:nvSpPr>
        <p:spPr>
          <a:xfrm>
            <a:off x="538228" y="2503035"/>
            <a:ext cx="7437274" cy="61058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525252"/>
                </a:solidFill>
                <a:uFillTx/>
                <a:latin typeface="Calibri"/>
              </a:defRPr>
            </a:lvl1pPr>
          </a:lstStyle>
          <a:p>
            <a:pPr lvl="0"/>
            <a:r>
              <a:rPr lang="fr-FR" smtClean="0"/>
              <a:t>Modifiez les styles du texte du masque</a:t>
            </a:r>
          </a:p>
        </p:txBody>
      </p:sp>
      <p:sp>
        <p:nvSpPr>
          <p:cNvPr id="8" name="Title 1" title="Title "/>
          <p:cNvSpPr txBox="1">
            <a:spLocks noGrp="1"/>
          </p:cNvSpPr>
          <p:nvPr>
            <p:ph type="title"/>
          </p:nvPr>
        </p:nvSpPr>
        <p:spPr>
          <a:xfrm>
            <a:off x="538228" y="1244552"/>
            <a:ext cx="7437274" cy="1218943"/>
          </a:xfrm>
        </p:spPr>
        <p:txBody>
          <a:bodyPr/>
          <a:lstStyle>
            <a:lvl1pPr>
              <a:defRPr lang="en-GB"/>
            </a:lvl1pPr>
          </a:lstStyle>
          <a:p>
            <a:pPr lvl="0"/>
            <a:r>
              <a:rPr lang="fr-FR" smtClean="0"/>
              <a:t>Modifiez le style du titre</a:t>
            </a:r>
            <a:endParaRPr lang="en-GB"/>
          </a:p>
        </p:txBody>
      </p:sp>
      <p:sp>
        <p:nvSpPr>
          <p:cNvPr id="9" name="Footer Placeholder 1"/>
          <p:cNvSpPr txBox="1">
            <a:spLocks noGrp="1"/>
          </p:cNvSpPr>
          <p:nvPr>
            <p:ph type="ftr" sz="quarter" idx="9"/>
          </p:nvPr>
        </p:nvSpPr>
        <p:spPr/>
        <p:txBody>
          <a:bodyPr/>
          <a:lstStyle>
            <a:lvl1pPr>
              <a:defRPr/>
            </a:lvl1pPr>
          </a:lstStyle>
          <a:p>
            <a:endParaRPr lang="fr-FR"/>
          </a:p>
        </p:txBody>
      </p:sp>
      <p:sp>
        <p:nvSpPr>
          <p:cNvPr id="10" name="Slide Number Placeholder 3"/>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1" name="TextBox 14"/>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spTree>
    <p:extLst>
      <p:ext uri="{BB962C8B-B14F-4D97-AF65-F5344CB8AC3E}">
        <p14:creationId xmlns:p14="http://schemas.microsoft.com/office/powerpoint/2010/main" val="16401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ion with Subtitle">
    <p:spTree>
      <p:nvGrpSpPr>
        <p:cNvPr id="1" name=""/>
        <p:cNvGrpSpPr/>
        <p:nvPr/>
      </p:nvGrpSpPr>
      <p:grpSpPr>
        <a:xfrm>
          <a:off x="0" y="0"/>
          <a:ext cx="0" cy="0"/>
          <a:chOff x="0" y="0"/>
          <a:chExt cx="0" cy="0"/>
        </a:xfrm>
      </p:grpSpPr>
      <p:sp>
        <p:nvSpPr>
          <p:cNvPr id="2" name="Rectangle 33"/>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3" name="Straight Connector 21"/>
          <p:cNvCxnSpPr/>
          <p:nvPr/>
        </p:nvCxnSpPr>
        <p:spPr>
          <a:xfrm flipH="1" flipV="1">
            <a:off x="-9363" y="3644061"/>
            <a:ext cx="1937269" cy="1577366"/>
          </a:xfrm>
          <a:prstGeom prst="straightConnector1">
            <a:avLst/>
          </a:prstGeom>
          <a:noFill/>
          <a:ln w="6345">
            <a:solidFill>
              <a:srgbClr val="EAB200"/>
            </a:solidFill>
            <a:prstDash val="solid"/>
            <a:miter/>
          </a:ln>
        </p:spPr>
      </p:cxnSp>
      <p:grpSp>
        <p:nvGrpSpPr>
          <p:cNvPr id="4" name="Group 22"/>
          <p:cNvGrpSpPr/>
          <p:nvPr/>
        </p:nvGrpSpPr>
        <p:grpSpPr>
          <a:xfrm>
            <a:off x="7658801" y="0"/>
            <a:ext cx="4894137" cy="3550840"/>
            <a:chOff x="7561329" y="0"/>
            <a:chExt cx="4831850" cy="3541004"/>
          </a:xfrm>
        </p:grpSpPr>
        <p:sp>
          <p:nvSpPr>
            <p:cNvPr id="5" name="Diagonal Stripe 25"/>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29"/>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Text Placeholder 2"/>
          <p:cNvSpPr txBox="1">
            <a:spLocks noGrp="1"/>
          </p:cNvSpPr>
          <p:nvPr>
            <p:ph type="body" sz="quarter" idx="4294967295"/>
          </p:nvPr>
        </p:nvSpPr>
        <p:spPr>
          <a:xfrm>
            <a:off x="527406" y="2110731"/>
            <a:ext cx="5545871" cy="783360"/>
          </a:xfrm>
          <a:prstGeom prst="rect">
            <a:avLst/>
          </a:prstGeom>
          <a:noFill/>
          <a:ln>
            <a:noFill/>
          </a:ln>
        </p:spPr>
        <p:txBody>
          <a:bodyPr vert="horz" wrap="square" lIns="92044" tIns="46022" rIns="92044" bIns="46022" anchor="b" anchorCtr="0" compatLnSpc="1"/>
          <a:lstStyle>
            <a:lvl1pPr marL="0" marR="0" lvl="0" indent="0" algn="l" defTabSz="920435" rtl="0" fontAlgn="auto" hangingPunct="1">
              <a:lnSpc>
                <a:spcPct val="100000"/>
              </a:lnSpc>
              <a:spcBef>
                <a:spcPts val="0"/>
              </a:spcBef>
              <a:spcAft>
                <a:spcPts val="0"/>
              </a:spcAft>
              <a:buNone/>
              <a:tabLst/>
              <a:defRPr lang="en-GB" sz="2800" b="1" i="0" u="none" strike="noStrike" kern="1200" cap="none" spc="0" baseline="0">
                <a:solidFill>
                  <a:srgbClr val="EAB200"/>
                </a:solidFill>
                <a:uFillTx/>
                <a:latin typeface="Calibri"/>
              </a:defRPr>
            </a:lvl1pPr>
          </a:lstStyle>
          <a:p>
            <a:pPr lvl="0"/>
            <a:r>
              <a:rPr lang="fr-FR" smtClean="0"/>
              <a:t>Modifiez les styles du texte du masque</a:t>
            </a:r>
          </a:p>
        </p:txBody>
      </p:sp>
      <p:sp>
        <p:nvSpPr>
          <p:cNvPr id="9" name="Content Placeholder 3" title="Bullet Points"/>
          <p:cNvSpPr txBox="1">
            <a:spLocks noGrp="1"/>
          </p:cNvSpPr>
          <p:nvPr>
            <p:ph sz="quarter" idx="4294967295"/>
          </p:nvPr>
        </p:nvSpPr>
        <p:spPr>
          <a:xfrm>
            <a:off x="527406" y="2894095"/>
            <a:ext cx="5545871" cy="3241125"/>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EAB20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10" name="Text Placeholder 4"/>
          <p:cNvSpPr txBox="1">
            <a:spLocks noGrp="1"/>
          </p:cNvSpPr>
          <p:nvPr>
            <p:ph type="body" sz="quarter" idx="4294967295"/>
          </p:nvPr>
        </p:nvSpPr>
        <p:spPr>
          <a:xfrm>
            <a:off x="6266462" y="2110731"/>
            <a:ext cx="5546185" cy="783360"/>
          </a:xfrm>
          <a:prstGeom prst="rect">
            <a:avLst/>
          </a:prstGeom>
          <a:noFill/>
          <a:ln>
            <a:noFill/>
          </a:ln>
        </p:spPr>
        <p:txBody>
          <a:bodyPr vert="horz" wrap="square" lIns="92044" tIns="46022" rIns="92044" bIns="46022" anchor="b" anchorCtr="0" compatLnSpc="1"/>
          <a:lstStyle>
            <a:lvl1pPr marL="0" marR="0" lvl="0" indent="0" algn="l" defTabSz="920435" rtl="0" fontAlgn="auto" hangingPunct="1">
              <a:lnSpc>
                <a:spcPct val="100000"/>
              </a:lnSpc>
              <a:spcBef>
                <a:spcPts val="1007"/>
              </a:spcBef>
              <a:spcAft>
                <a:spcPts val="0"/>
              </a:spcAft>
              <a:buNone/>
              <a:tabLst/>
              <a:defRPr lang="en-GB" sz="2800" b="1" i="0" u="none" strike="noStrike" kern="1200" cap="none" spc="0" baseline="0">
                <a:solidFill>
                  <a:srgbClr val="EAB200"/>
                </a:solidFill>
                <a:uFillTx/>
                <a:latin typeface="Calibri"/>
              </a:defRPr>
            </a:lvl1pPr>
          </a:lstStyle>
          <a:p>
            <a:pPr lvl="0"/>
            <a:r>
              <a:rPr lang="fr-FR" smtClean="0"/>
              <a:t>Modifiez les styles du texte du masque</a:t>
            </a:r>
          </a:p>
        </p:txBody>
      </p:sp>
      <p:sp>
        <p:nvSpPr>
          <p:cNvPr id="11" name="Content Placeholder 5" title="Bullet Points"/>
          <p:cNvSpPr txBox="1">
            <a:spLocks noGrp="1"/>
          </p:cNvSpPr>
          <p:nvPr>
            <p:ph sz="quarter" idx="4294967295"/>
          </p:nvPr>
        </p:nvSpPr>
        <p:spPr>
          <a:xfrm>
            <a:off x="6266462" y="2894095"/>
            <a:ext cx="5546185" cy="3241125"/>
          </a:xfrm>
          <a:prstGeom prst="rect">
            <a:avLst/>
          </a:prstGeom>
          <a:noFill/>
          <a:ln>
            <a:noFill/>
          </a:ln>
        </p:spPr>
        <p:txBody>
          <a:bodyPr vert="horz" wrap="square" lIns="92044" tIns="46022" rIns="92044" bIns="46022" anchor="t" anchorCtr="0" compatLnSpc="1"/>
          <a:lstStyle>
            <a:lvl1pPr marL="230109" marR="0" lvl="0" indent="-230109" algn="l" defTabSz="920435" rtl="0" fontAlgn="auto" hangingPunct="1">
              <a:lnSpc>
                <a:spcPct val="90000"/>
              </a:lnSpc>
              <a:spcBef>
                <a:spcPts val="1007"/>
              </a:spcBef>
              <a:spcAft>
                <a:spcPts val="0"/>
              </a:spcAft>
              <a:buClr>
                <a:srgbClr val="EAB200"/>
              </a:buClr>
              <a:buSzPct val="100000"/>
              <a:buFont typeface="Arial" pitchFamily="34"/>
              <a:buChar char="•"/>
              <a:tabLst/>
              <a:defRPr lang="en-GB" sz="2400" b="0" i="0" u="none" strike="noStrike" kern="1200" cap="none" spc="0" baseline="0">
                <a:solidFill>
                  <a:srgbClr val="FFFFFF"/>
                </a:solidFill>
                <a:uFillTx/>
                <a:latin typeface="Calibri"/>
              </a:defRPr>
            </a:lvl1pPr>
            <a:lvl2pPr marL="690326" marR="0" lvl="1"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2000" b="0" i="0" u="none" strike="noStrike" kern="1200" cap="none" spc="0" baseline="0">
                <a:solidFill>
                  <a:srgbClr val="FFFFFF"/>
                </a:solidFill>
                <a:uFillTx/>
                <a:latin typeface="Calibri"/>
              </a:defRPr>
            </a:lvl2pPr>
            <a:lvl3pPr marL="1150544" marR="0" lvl="2"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800" b="0" i="0" u="none" strike="noStrike" kern="1200" cap="none" spc="0" baseline="0">
                <a:solidFill>
                  <a:srgbClr val="FFFFFF"/>
                </a:solidFill>
                <a:uFillTx/>
                <a:latin typeface="Calibri"/>
              </a:defRPr>
            </a:lvl3pPr>
            <a:lvl4pPr marL="1610761" marR="0" lvl="3"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FFFFFF"/>
                </a:solidFill>
                <a:uFillTx/>
                <a:latin typeface="Calibri"/>
              </a:defRPr>
            </a:lvl4pPr>
            <a:lvl5pPr marL="2070979" marR="0" lvl="4" indent="-230109" algn="l" defTabSz="920435" rtl="0" fontAlgn="auto" hangingPunct="1">
              <a:lnSpc>
                <a:spcPct val="90000"/>
              </a:lnSpc>
              <a:spcBef>
                <a:spcPts val="503"/>
              </a:spcBef>
              <a:spcAft>
                <a:spcPts val="0"/>
              </a:spcAft>
              <a:buClr>
                <a:srgbClr val="EAB200"/>
              </a:buClr>
              <a:buSzPct val="100000"/>
              <a:buFont typeface="Arial" pitchFamily="34"/>
              <a:buChar char="•"/>
              <a:tabLst/>
              <a:defRPr lang="en-GB" sz="1600" b="0" i="0" u="none" strike="noStrike" kern="1200" cap="none" spc="0" baseline="0">
                <a:solidFill>
                  <a:srgbClr val="FFFFFF"/>
                </a:solidFill>
                <a:uFillTx/>
                <a:latin typeface="Calibri"/>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12" name="Text Placeholder 4" title="Subtitle"/>
          <p:cNvSpPr txBox="1">
            <a:spLocks noGrp="1"/>
          </p:cNvSpPr>
          <p:nvPr>
            <p:ph type="body" sz="quarter" idx="4294967295"/>
          </p:nvPr>
        </p:nvSpPr>
        <p:spPr>
          <a:xfrm>
            <a:off x="527205" y="1380755"/>
            <a:ext cx="7463577" cy="61058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FFFFFF"/>
                </a:solidFill>
                <a:uFillTx/>
                <a:latin typeface="Calibri"/>
              </a:defRPr>
            </a:lvl1pPr>
          </a:lstStyle>
          <a:p>
            <a:pPr lvl="0"/>
            <a:r>
              <a:rPr lang="fr-FR" smtClean="0"/>
              <a:t>Modifiez les styles du texte du masque</a:t>
            </a:r>
          </a:p>
        </p:txBody>
      </p:sp>
      <p:sp>
        <p:nvSpPr>
          <p:cNvPr id="13" name="TextBox 24"/>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sp>
        <p:nvSpPr>
          <p:cNvPr id="14" name="Parallelogram 35"/>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15" name="Footer Placeholder 1"/>
          <p:cNvSpPr txBox="1">
            <a:spLocks noGrp="1"/>
          </p:cNvSpPr>
          <p:nvPr>
            <p:ph type="ftr" sz="quarter" idx="9"/>
          </p:nvPr>
        </p:nvSpPr>
        <p:spPr/>
        <p:txBody>
          <a:bodyPr/>
          <a:lstStyle>
            <a:lvl1pPr>
              <a:defRPr/>
            </a:lvl1pPr>
          </a:lstStyle>
          <a:p>
            <a:endParaRPr lang="fr-FR"/>
          </a:p>
        </p:txBody>
      </p:sp>
      <p:sp>
        <p:nvSpPr>
          <p:cNvPr id="16"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7"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Tree>
    <p:extLst>
      <p:ext uri="{BB962C8B-B14F-4D97-AF65-F5344CB8AC3E}">
        <p14:creationId xmlns:p14="http://schemas.microsoft.com/office/powerpoint/2010/main" val="2173708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sp>
        <p:nvSpPr>
          <p:cNvPr id="2" name="Rectangle 22"/>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Box 15"/>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grpSp>
        <p:nvGrpSpPr>
          <p:cNvPr id="4" name="Group 27"/>
          <p:cNvGrpSpPr/>
          <p:nvPr/>
        </p:nvGrpSpPr>
        <p:grpSpPr>
          <a:xfrm>
            <a:off x="7658801" y="0"/>
            <a:ext cx="4894137" cy="3550840"/>
            <a:chOff x="7561329" y="0"/>
            <a:chExt cx="4831850" cy="3541004"/>
          </a:xfrm>
        </p:grpSpPr>
        <p:sp>
          <p:nvSpPr>
            <p:cNvPr id="5" name="Diagonal Stripe 28"/>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9"/>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30"/>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Parallelogram 32"/>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9" name="Text Placeholder 4" title="Subtitle"/>
          <p:cNvSpPr txBox="1">
            <a:spLocks noGrp="1"/>
          </p:cNvSpPr>
          <p:nvPr>
            <p:ph type="body" sz="quarter" idx="4294967295"/>
          </p:nvPr>
        </p:nvSpPr>
        <p:spPr>
          <a:xfrm>
            <a:off x="527205" y="1380755"/>
            <a:ext cx="7463577" cy="61058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FFFFFF"/>
                </a:solidFill>
                <a:uFillTx/>
                <a:latin typeface="Calibri"/>
              </a:defRPr>
            </a:lvl1pPr>
          </a:lstStyle>
          <a:p>
            <a:pPr lvl="0"/>
            <a:r>
              <a:rPr lang="fr-FR" smtClean="0"/>
              <a:t>Modifiez les styles du texte du masque</a:t>
            </a:r>
          </a:p>
        </p:txBody>
      </p:sp>
      <p:sp>
        <p:nvSpPr>
          <p:cNvPr id="10" name="Footer Placeholder 1"/>
          <p:cNvSpPr txBox="1">
            <a:spLocks noGrp="1"/>
          </p:cNvSpPr>
          <p:nvPr>
            <p:ph type="ftr" sz="quarter" idx="9"/>
          </p:nvPr>
        </p:nvSpPr>
        <p:spPr/>
        <p:txBody>
          <a:bodyPr/>
          <a:lstStyle>
            <a:lvl1pPr>
              <a:defRPr/>
            </a:lvl1pPr>
          </a:lstStyle>
          <a:p>
            <a:endParaRPr lang="fr-FR"/>
          </a:p>
        </p:txBody>
      </p:sp>
      <p:sp>
        <p:nvSpPr>
          <p:cNvPr id="11"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2"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
        <p:nvSpPr>
          <p:cNvPr id="13" name="Text Placeholder 4"/>
          <p:cNvSpPr txBox="1">
            <a:spLocks noGrp="1"/>
          </p:cNvSpPr>
          <p:nvPr>
            <p:ph type="body" sz="quarter" idx="4294967295"/>
          </p:nvPr>
        </p:nvSpPr>
        <p:spPr>
          <a:xfrm>
            <a:off x="538671" y="2011335"/>
            <a:ext cx="5293131" cy="4095228"/>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400" b="0" i="0" u="none" strike="noStrike" kern="1200" cap="none" spc="0" baseline="0">
                <a:solidFill>
                  <a:srgbClr val="FFFFFF"/>
                </a:solidFill>
                <a:uFillTx/>
                <a:latin typeface="Calibri"/>
              </a:defRPr>
            </a:lvl1pPr>
          </a:lstStyle>
          <a:p>
            <a:pPr lvl="0"/>
            <a:r>
              <a:rPr lang="fr-FR" smtClean="0"/>
              <a:t>Modifiez les styles du texte du masque</a:t>
            </a:r>
          </a:p>
        </p:txBody>
      </p:sp>
      <p:sp>
        <p:nvSpPr>
          <p:cNvPr id="14" name="Chart Placeholder 2" title="Chart"/>
          <p:cNvSpPr txBox="1">
            <a:spLocks noGrp="1"/>
          </p:cNvSpPr>
          <p:nvPr>
            <p:ph type="chart" sz="quarter" idx="4294967295"/>
          </p:nvPr>
        </p:nvSpPr>
        <p:spPr>
          <a:xfrm>
            <a:off x="5870834" y="2011339"/>
            <a:ext cx="5793127" cy="4095815"/>
          </a:xfrm>
          <a:prstGeom prst="rect">
            <a:avLst/>
          </a:prstGeom>
          <a:noFill/>
          <a:ln>
            <a:noFill/>
          </a:ln>
        </p:spPr>
        <p:txBody>
          <a:bodyPr vert="horz" wrap="square" lIns="92024" tIns="46012" rIns="92024" bIns="46012" anchor="t" anchorCtr="1" compatLnSpc="1"/>
          <a:lstStyle>
            <a:lvl1pPr marL="0" marR="0" lvl="0" indent="0" algn="ctr" defTabSz="920435" rtl="0" fontAlgn="auto" hangingPunct="1">
              <a:lnSpc>
                <a:spcPct val="90000"/>
              </a:lnSpc>
              <a:spcBef>
                <a:spcPts val="1007"/>
              </a:spcBef>
              <a:spcAft>
                <a:spcPts val="0"/>
              </a:spcAft>
              <a:buNone/>
              <a:tabLst/>
              <a:defRPr lang="en-US" sz="2000" b="0" i="0" u="none" strike="noStrike" kern="1200" cap="none" spc="0" baseline="0">
                <a:solidFill>
                  <a:srgbClr val="FFFFFF"/>
                </a:solidFill>
                <a:uFillTx/>
                <a:latin typeface="Calibri"/>
                <a:cs typeface="CiscoSans ExtraLight"/>
              </a:defRPr>
            </a:lvl1pPr>
          </a:lstStyle>
          <a:p>
            <a:pPr lvl="0"/>
            <a:r>
              <a:rPr lang="fr-FR" smtClean="0"/>
              <a:t>Cliquez sur l'icône pour ajouter un graphique</a:t>
            </a:r>
            <a:endParaRPr lang="en-GB"/>
          </a:p>
        </p:txBody>
      </p:sp>
    </p:spTree>
    <p:extLst>
      <p:ext uri="{BB962C8B-B14F-4D97-AF65-F5344CB8AC3E}">
        <p14:creationId xmlns:p14="http://schemas.microsoft.com/office/powerpoint/2010/main" val="39509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Rectangle 18"/>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Box 15"/>
          <p:cNvSpPr txBox="1"/>
          <p:nvPr/>
        </p:nvSpPr>
        <p:spPr>
          <a:xfrm>
            <a:off x="11215110" y="236391"/>
            <a:ext cx="833066" cy="617263"/>
          </a:xfrm>
          <a:prstGeom prst="rect">
            <a:avLst/>
          </a:prstGeom>
          <a:noFill/>
          <a:ln>
            <a:noFill/>
          </a:ln>
        </p:spPr>
        <p:txBody>
          <a:bodyPr vert="horz" wrap="none" lIns="92044" tIns="46022" rIns="92044" bIns="46022" anchor="t" anchorCtr="0" compatLnSpc="1">
            <a:spAutoFit/>
          </a:bodyPr>
          <a:lstStyle/>
          <a:p>
            <a:pPr marL="0" marR="0" lvl="0" indent="0" algn="l"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400" b="1" i="0" u="none" strike="noStrike" kern="1200" cap="none" spc="0" baseline="0">
                <a:solidFill>
                  <a:srgbClr val="FFFFFF"/>
                </a:solidFill>
                <a:uFillTx/>
                <a:latin typeface="Arial Black" pitchFamily="34"/>
              </a:rPr>
              <a:t>FR</a:t>
            </a:r>
          </a:p>
        </p:txBody>
      </p:sp>
      <p:grpSp>
        <p:nvGrpSpPr>
          <p:cNvPr id="4" name="Group 25"/>
          <p:cNvGrpSpPr/>
          <p:nvPr/>
        </p:nvGrpSpPr>
        <p:grpSpPr>
          <a:xfrm>
            <a:off x="7658801" y="0"/>
            <a:ext cx="4894137" cy="3550840"/>
            <a:chOff x="7561329" y="0"/>
            <a:chExt cx="4831850" cy="3541004"/>
          </a:xfrm>
        </p:grpSpPr>
        <p:sp>
          <p:nvSpPr>
            <p:cNvPr id="5" name="Diagonal Stripe 26"/>
            <p:cNvSpPr/>
            <p:nvPr/>
          </p:nvSpPr>
          <p:spPr>
            <a:xfrm flipH="1">
              <a:off x="7561329" y="0"/>
              <a:ext cx="4639711" cy="3541004"/>
            </a:xfrm>
            <a:custGeom>
              <a:avLst/>
              <a:gdLst>
                <a:gd name="f0" fmla="val 10800000"/>
                <a:gd name="f1" fmla="val 5400000"/>
                <a:gd name="f2" fmla="val 180"/>
                <a:gd name="f3" fmla="val w"/>
                <a:gd name="f4" fmla="val h"/>
                <a:gd name="f5" fmla="val ss"/>
                <a:gd name="f6" fmla="val 0"/>
                <a:gd name="f7" fmla="val 51202"/>
                <a:gd name="f8" fmla="+- 0 0 -90"/>
                <a:gd name="f9" fmla="+- 0 0 -270"/>
                <a:gd name="f10" fmla="+- 0 0 -36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3 f30 1"/>
                <a:gd name="f39" fmla="*/ f34 f30 1"/>
                <a:gd name="f40" fmla="*/ f36 1 2"/>
                <a:gd name="f41" fmla="*/ f37 1 2"/>
                <a:gd name="f42" fmla="*/ f37 f7 1"/>
                <a:gd name="f43" fmla="*/ f36 f7 1"/>
                <a:gd name="f44" fmla="+- f6 f40 0"/>
                <a:gd name="f45" fmla="+- f6 f41 0"/>
                <a:gd name="f46" fmla="*/ f42 1 100000"/>
                <a:gd name="f47" fmla="*/ f43 1 100000"/>
                <a:gd name="f48" fmla="*/ f46 1 2"/>
                <a:gd name="f49" fmla="+- f46 f33 0"/>
                <a:gd name="f50" fmla="*/ f47 1 2"/>
                <a:gd name="f51" fmla="+- f47 f34 0"/>
                <a:gd name="f52" fmla="*/ f47 f30 1"/>
                <a:gd name="f53" fmla="*/ f46 f30 1"/>
                <a:gd name="f54" fmla="*/ f45 f30 1"/>
                <a:gd name="f55" fmla="*/ f44 f30 1"/>
                <a:gd name="f56" fmla="*/ f49 1 2"/>
                <a:gd name="f57" fmla="*/ f51 1 2"/>
                <a:gd name="f58" fmla="*/ f48 f30 1"/>
                <a:gd name="f59" fmla="*/ f50 f30 1"/>
                <a:gd name="f60" fmla="*/ f56 f30 1"/>
                <a:gd name="f61" fmla="*/ f57 f30 1"/>
              </a:gdLst>
              <a:ahLst/>
              <a:cxnLst>
                <a:cxn ang="3cd4">
                  <a:pos x="hc" y="t"/>
                </a:cxn>
                <a:cxn ang="0">
                  <a:pos x="r" y="vc"/>
                </a:cxn>
                <a:cxn ang="cd4">
                  <a:pos x="hc" y="b"/>
                </a:cxn>
                <a:cxn ang="cd2">
                  <a:pos x="l" y="vc"/>
                </a:cxn>
                <a:cxn ang="f27">
                  <a:pos x="f54" y="f55"/>
                </a:cxn>
                <a:cxn ang="f28">
                  <a:pos x="f35" y="f61"/>
                </a:cxn>
                <a:cxn ang="f28">
                  <a:pos x="f58" y="f59"/>
                </a:cxn>
                <a:cxn ang="f29">
                  <a:pos x="f60" y="f35"/>
                </a:cxn>
              </a:cxnLst>
              <a:rect l="f35" t="f35" r="f60" b="f61"/>
              <a:pathLst>
                <a:path>
                  <a:moveTo>
                    <a:pt x="f35" y="f52"/>
                  </a:moveTo>
                  <a:lnTo>
                    <a:pt x="f53" y="f35"/>
                  </a:lnTo>
                  <a:lnTo>
                    <a:pt x="f38" y="f35"/>
                  </a:lnTo>
                  <a:lnTo>
                    <a:pt x="f35" y="f39"/>
                  </a:lnTo>
                  <a:close/>
                </a:path>
              </a:pathLst>
            </a:custGeom>
            <a:solidFill>
              <a:srgbClr val="014067"/>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3F3F3F"/>
                </a:solidFill>
                <a:uFillTx/>
                <a:latin typeface="Calibri"/>
              </a:endParaRPr>
            </a:p>
          </p:txBody>
        </p:sp>
        <p:cxnSp>
          <p:nvCxnSpPr>
            <p:cNvPr id="6" name="Straight Connector 27"/>
            <p:cNvCxnSpPr/>
            <p:nvPr/>
          </p:nvCxnSpPr>
          <p:spPr>
            <a:xfrm flipH="1" flipV="1">
              <a:off x="9526429" y="0"/>
              <a:ext cx="1240978" cy="963887"/>
            </a:xfrm>
            <a:prstGeom prst="straightConnector1">
              <a:avLst/>
            </a:prstGeom>
            <a:noFill/>
            <a:ln w="6345">
              <a:solidFill>
                <a:srgbClr val="BFBFBF"/>
              </a:solidFill>
              <a:prstDash val="solid"/>
              <a:miter/>
            </a:ln>
          </p:spPr>
        </p:cxnSp>
        <p:sp>
          <p:nvSpPr>
            <p:cNvPr id="7" name="Parallelogram 32"/>
            <p:cNvSpPr/>
            <p:nvPr/>
          </p:nvSpPr>
          <p:spPr>
            <a:xfrm rot="2178828" flipH="1">
              <a:off x="11038779" y="1199786"/>
              <a:ext cx="1354400" cy="226085"/>
            </a:xfrm>
            <a:custGeom>
              <a:avLst/>
              <a:gdLst>
                <a:gd name="f0" fmla="val 10800000"/>
                <a:gd name="f1" fmla="val 5400000"/>
                <a:gd name="f2" fmla="val 180"/>
                <a:gd name="f3" fmla="val w"/>
                <a:gd name="f4" fmla="val h"/>
                <a:gd name="f5" fmla="val ss"/>
                <a:gd name="f6" fmla="val 0"/>
                <a:gd name="f7" fmla="val 72003"/>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EAB200"/>
            </a:solidFill>
            <a:ln>
              <a:noFill/>
              <a:prstDash val="solid"/>
            </a:ln>
          </p:spPr>
          <p:txBody>
            <a:bodyPr vert="horz" wrap="square" lIns="91440" tIns="45720" rIns="91440" bIns="45720"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grpSp>
      <p:sp>
        <p:nvSpPr>
          <p:cNvPr id="8" name="Parallelogram 35"/>
          <p:cNvSpPr/>
          <p:nvPr/>
        </p:nvSpPr>
        <p:spPr>
          <a:xfrm flipH="1">
            <a:off x="6766020" y="5"/>
            <a:ext cx="1466459" cy="640840"/>
          </a:xfrm>
          <a:custGeom>
            <a:avLst/>
            <a:gdLst>
              <a:gd name="f0" fmla="val 10800000"/>
              <a:gd name="f1" fmla="val 5400000"/>
              <a:gd name="f2" fmla="val 180"/>
              <a:gd name="f3" fmla="val w"/>
              <a:gd name="f4" fmla="val h"/>
              <a:gd name="f5" fmla="val ss"/>
              <a:gd name="f6" fmla="val 0"/>
              <a:gd name="f7" fmla="val 135617"/>
              <a:gd name="f8" fmla="+- 0 0 -360"/>
              <a:gd name="f9" fmla="+- 0 0 -90"/>
              <a:gd name="f10" fmla="+- 0 0 -180"/>
              <a:gd name="f11" fmla="+- 0 0 -270"/>
              <a:gd name="f12" fmla="abs f3"/>
              <a:gd name="f13" fmla="abs f4"/>
              <a:gd name="f14" fmla="abs f5"/>
              <a:gd name="f15" fmla="*/ 5 f7 1"/>
              <a:gd name="f16" fmla="*/ f8 f0 1"/>
              <a:gd name="f17" fmla="*/ f9 f0 1"/>
              <a:gd name="f18" fmla="*/ f10 f0 1"/>
              <a:gd name="f19" fmla="*/ f11 f0 1"/>
              <a:gd name="f20" fmla="?: f12 f3 1"/>
              <a:gd name="f21" fmla="?: f13 f4 1"/>
              <a:gd name="f22" fmla="?: f14 f5 1"/>
              <a:gd name="f23" fmla="*/ f16 1 f2"/>
              <a:gd name="f24" fmla="*/ f17 1 f2"/>
              <a:gd name="f25" fmla="*/ f18 1 f2"/>
              <a:gd name="f26" fmla="*/ f19 1 f2"/>
              <a:gd name="f27" fmla="*/ f20 1 21600"/>
              <a:gd name="f28" fmla="*/ f21 1 21600"/>
              <a:gd name="f29" fmla="*/ 21600 f20 1"/>
              <a:gd name="f30" fmla="*/ 21600 f21 1"/>
              <a:gd name="f31" fmla="+- f23 0 f1"/>
              <a:gd name="f32" fmla="+- f24 0 f1"/>
              <a:gd name="f33" fmla="+- f25 0 f1"/>
              <a:gd name="f34" fmla="+- f26 0 f1"/>
              <a:gd name="f35" fmla="min f28 f27"/>
              <a:gd name="f36" fmla="*/ f29 1 f22"/>
              <a:gd name="f37" fmla="*/ f30 1 f22"/>
              <a:gd name="f38" fmla="val f36"/>
              <a:gd name="f39" fmla="val f37"/>
              <a:gd name="f40" fmla="*/ f6 f35 1"/>
              <a:gd name="f41" fmla="+- f39 0 f6"/>
              <a:gd name="f42" fmla="+- f38 0 f6"/>
              <a:gd name="f43" fmla="*/ f39 f35 1"/>
              <a:gd name="f44" fmla="*/ f38 f35 1"/>
              <a:gd name="f45" fmla="*/ f41 1 2"/>
              <a:gd name="f46" fmla="*/ f42 1 2"/>
              <a:gd name="f47" fmla="min f42 f41"/>
              <a:gd name="f48" fmla="*/ 100000 f42 1"/>
              <a:gd name="f49" fmla="+- f6 f45 0"/>
              <a:gd name="f50" fmla="+- f6 f46 0"/>
              <a:gd name="f51" fmla="*/ f48 1 f47"/>
              <a:gd name="f52" fmla="*/ f47 f7 1"/>
              <a:gd name="f53" fmla="*/ f52 1 200000"/>
              <a:gd name="f54" fmla="*/ f52 1 100000"/>
              <a:gd name="f55" fmla="*/ f15 1 f51"/>
              <a:gd name="f56" fmla="*/ f41 f50 1"/>
              <a:gd name="f57" fmla="*/ f50 f35 1"/>
              <a:gd name="f58" fmla="*/ f49 f35 1"/>
              <a:gd name="f59" fmla="+- f38 0 f53"/>
              <a:gd name="f60" fmla="+- f38 0 f54"/>
              <a:gd name="f61" fmla="+- 1 f55 0"/>
              <a:gd name="f62" fmla="*/ f56 1 f54"/>
              <a:gd name="f63" fmla="*/ f54 f35 1"/>
              <a:gd name="f64" fmla="*/ f53 f35 1"/>
              <a:gd name="f65" fmla="*/ f60 1 2"/>
              <a:gd name="f66" fmla="*/ f61 1 12"/>
              <a:gd name="f67" fmla="+- f39 0 f62"/>
              <a:gd name="f68" fmla="*/ f60 f35 1"/>
              <a:gd name="f69" fmla="*/ f59 f35 1"/>
              <a:gd name="f70" fmla="*/ f62 f35 1"/>
              <a:gd name="f71" fmla="+- f38 0 f65"/>
              <a:gd name="f72" fmla="*/ f66 f42 1"/>
              <a:gd name="f73" fmla="*/ f66 f41 1"/>
              <a:gd name="f74" fmla="*/ f67 f35 1"/>
              <a:gd name="f75" fmla="*/ f65 f35 1"/>
              <a:gd name="f76" fmla="+- f38 0 f72"/>
              <a:gd name="f77" fmla="+- f39 0 f73"/>
              <a:gd name="f78" fmla="*/ f72 f35 1"/>
              <a:gd name="f79" fmla="*/ f73 f35 1"/>
              <a:gd name="f80" fmla="*/ f71 f35 1"/>
              <a:gd name="f81" fmla="*/ f76 f35 1"/>
              <a:gd name="f82" fmla="*/ f77 f35 1"/>
            </a:gdLst>
            <a:ahLst/>
            <a:cxnLst>
              <a:cxn ang="3cd4">
                <a:pos x="hc" y="t"/>
              </a:cxn>
              <a:cxn ang="0">
                <a:pos x="r" y="vc"/>
              </a:cxn>
              <a:cxn ang="cd4">
                <a:pos x="hc" y="b"/>
              </a:cxn>
              <a:cxn ang="cd2">
                <a:pos x="l" y="vc"/>
              </a:cxn>
              <a:cxn ang="f31">
                <a:pos x="f57" y="f74"/>
              </a:cxn>
              <a:cxn ang="f31">
                <a:pos x="f80" y="f40"/>
              </a:cxn>
              <a:cxn ang="f32">
                <a:pos x="f69" y="f58"/>
              </a:cxn>
              <a:cxn ang="f33">
                <a:pos x="f75" y="f43"/>
              </a:cxn>
              <a:cxn ang="f33">
                <a:pos x="f57" y="f70"/>
              </a:cxn>
              <a:cxn ang="f34">
                <a:pos x="f64" y="f58"/>
              </a:cxn>
            </a:cxnLst>
            <a:rect l="f78" t="f79" r="f81" b="f82"/>
            <a:pathLst>
              <a:path>
                <a:moveTo>
                  <a:pt x="f40" y="f43"/>
                </a:moveTo>
                <a:lnTo>
                  <a:pt x="f63" y="f40"/>
                </a:lnTo>
                <a:lnTo>
                  <a:pt x="f44" y="f40"/>
                </a:lnTo>
                <a:lnTo>
                  <a:pt x="f68" y="f43"/>
                </a:lnTo>
                <a:close/>
              </a:path>
            </a:pathLst>
          </a:custGeom>
          <a:solidFill>
            <a:srgbClr val="A5A5A5"/>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9" name="Text Placeholder 4" title="Subtitle"/>
          <p:cNvSpPr txBox="1">
            <a:spLocks noGrp="1"/>
          </p:cNvSpPr>
          <p:nvPr>
            <p:ph type="body" sz="quarter" idx="4294967295"/>
          </p:nvPr>
        </p:nvSpPr>
        <p:spPr>
          <a:xfrm>
            <a:off x="527205" y="1380755"/>
            <a:ext cx="7463577" cy="61058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2000" b="0" i="0" u="none" strike="noStrike" kern="1200" cap="none" spc="302" baseline="0">
                <a:solidFill>
                  <a:srgbClr val="FFFFFF"/>
                </a:solidFill>
                <a:uFillTx/>
                <a:latin typeface="Calibri"/>
              </a:defRPr>
            </a:lvl1pPr>
          </a:lstStyle>
          <a:p>
            <a:pPr lvl="0"/>
            <a:r>
              <a:rPr lang="fr-FR" smtClean="0"/>
              <a:t>Modifiez les styles du texte du masque</a:t>
            </a:r>
          </a:p>
        </p:txBody>
      </p:sp>
      <p:sp>
        <p:nvSpPr>
          <p:cNvPr id="10" name="Footer Placeholder 1"/>
          <p:cNvSpPr txBox="1">
            <a:spLocks noGrp="1"/>
          </p:cNvSpPr>
          <p:nvPr>
            <p:ph type="ftr" sz="quarter" idx="9"/>
          </p:nvPr>
        </p:nvSpPr>
        <p:spPr/>
        <p:txBody>
          <a:bodyPr/>
          <a:lstStyle>
            <a:lvl1pPr>
              <a:defRPr/>
            </a:lvl1pPr>
          </a:lstStyle>
          <a:p>
            <a:endParaRPr lang="fr-FR"/>
          </a:p>
        </p:txBody>
      </p:sp>
      <p:sp>
        <p:nvSpPr>
          <p:cNvPr id="11" name="Slide Number Placeholder 2"/>
          <p:cNvSpPr txBox="1">
            <a:spLocks noGrp="1"/>
          </p:cNvSpPr>
          <p:nvPr>
            <p:ph type="sldNum" sz="quarter" idx="8"/>
          </p:nvPr>
        </p:nvSpPr>
        <p:spPr/>
        <p:txBody>
          <a:bodyPr/>
          <a:lstStyle>
            <a:lvl1pPr>
              <a:defRPr/>
            </a:lvl1pPr>
          </a:lstStyle>
          <a:p>
            <a:fld id="{CB05BBDD-BD6D-4229-A415-B37E90FD8CA6}" type="slidenum">
              <a:rPr lang="fr-FR" smtClean="0"/>
              <a:t>‹N°›</a:t>
            </a:fld>
            <a:endParaRPr lang="fr-FR"/>
          </a:p>
        </p:txBody>
      </p:sp>
      <p:sp>
        <p:nvSpPr>
          <p:cNvPr id="12" name="Title 1" title="Title "/>
          <p:cNvSpPr txBox="1">
            <a:spLocks noGrp="1"/>
          </p:cNvSpPr>
          <p:nvPr>
            <p:ph type="title"/>
          </p:nvPr>
        </p:nvSpPr>
        <p:spPr>
          <a:xfrm>
            <a:off x="525362" y="209616"/>
            <a:ext cx="8440640" cy="1151154"/>
          </a:xfrm>
        </p:spPr>
        <p:txBody>
          <a:bodyPr/>
          <a:lstStyle>
            <a:lvl1pPr>
              <a:defRPr lang="en-GB">
                <a:solidFill>
                  <a:srgbClr val="FFFFFF"/>
                </a:solidFill>
              </a:defRPr>
            </a:lvl1pPr>
          </a:lstStyle>
          <a:p>
            <a:pPr lvl="0"/>
            <a:r>
              <a:rPr lang="fr-FR" smtClean="0"/>
              <a:t>Modifiez le style du titre</a:t>
            </a:r>
            <a:endParaRPr lang="en-GB"/>
          </a:p>
        </p:txBody>
      </p:sp>
      <p:sp>
        <p:nvSpPr>
          <p:cNvPr id="13" name="Table Placeholder 11" title="Table"/>
          <p:cNvSpPr txBox="1">
            <a:spLocks noGrp="1"/>
          </p:cNvSpPr>
          <p:nvPr>
            <p:ph type="tbl" sz="quarter" idx="4294967295"/>
          </p:nvPr>
        </p:nvSpPr>
        <p:spPr>
          <a:xfrm>
            <a:off x="538228" y="2672201"/>
            <a:ext cx="11135086" cy="3442715"/>
          </a:xfrm>
          <a:prstGeom prst="rect">
            <a:avLst/>
          </a:prstGeom>
          <a:noFill/>
          <a:ln>
            <a:noFill/>
          </a:ln>
        </p:spPr>
        <p:txBody>
          <a:bodyPr vert="horz" wrap="square" lIns="92024" tIns="46012" rIns="92024" bIns="46012" anchor="t" anchorCtr="1" compatLnSpc="1"/>
          <a:lstStyle>
            <a:lvl1pPr marL="0" marR="0" lvl="0" indent="0" algn="ctr" defTabSz="920435" rtl="0" fontAlgn="auto" hangingPunct="1">
              <a:lnSpc>
                <a:spcPct val="90000"/>
              </a:lnSpc>
              <a:spcBef>
                <a:spcPts val="1007"/>
              </a:spcBef>
              <a:spcAft>
                <a:spcPts val="0"/>
              </a:spcAft>
              <a:buNone/>
              <a:tabLst/>
              <a:defRPr lang="en-US" sz="2000" b="0" i="0" u="none" strike="noStrike" kern="1200" cap="none" spc="0" baseline="0">
                <a:solidFill>
                  <a:srgbClr val="FFFFFF"/>
                </a:solidFill>
                <a:uFillTx/>
                <a:latin typeface="Calibri"/>
              </a:defRPr>
            </a:lvl1pPr>
          </a:lstStyle>
          <a:p>
            <a:pPr lvl="0"/>
            <a:r>
              <a:rPr lang="fr-FR" smtClean="0"/>
              <a:t>Cliquez sur l'icône pour ajouter un tableau</a:t>
            </a:r>
            <a:endParaRPr lang="en-GB"/>
          </a:p>
        </p:txBody>
      </p:sp>
    </p:spTree>
    <p:extLst>
      <p:ext uri="{BB962C8B-B14F-4D97-AF65-F5344CB8AC3E}">
        <p14:creationId xmlns:p14="http://schemas.microsoft.com/office/powerpoint/2010/main" val="3518975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2" name="Rectangle 6"/>
          <p:cNvSpPr/>
          <p:nvPr/>
        </p:nvSpPr>
        <p:spPr>
          <a:xfrm>
            <a:off x="1" y="0"/>
            <a:ext cx="12349159" cy="6877050"/>
          </a:xfrm>
          <a:prstGeom prst="rect">
            <a:avLst/>
          </a:pr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Right Triangle 3"/>
          <p:cNvSpPr/>
          <p:nvPr/>
        </p:nvSpPr>
        <p:spPr>
          <a:xfrm flipV="1">
            <a:off x="1" y="-9"/>
            <a:ext cx="11898930" cy="6316699"/>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EAB200"/>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4" name="Picture Placeholder 31" title="Image"/>
          <p:cNvSpPr txBox="1">
            <a:spLocks noGrp="1"/>
          </p:cNvSpPr>
          <p:nvPr>
            <p:ph type="pic" sz="quarter" idx="4294967295"/>
          </p:nvPr>
        </p:nvSpPr>
        <p:spPr>
          <a:xfrm>
            <a:off x="363865" y="327475"/>
            <a:ext cx="11621445" cy="6222098"/>
          </a:xfrm>
          <a:prstGeom prst="rect">
            <a:avLst/>
          </a:prstGeom>
          <a:solidFill>
            <a:srgbClr val="D9D9D9"/>
          </a:solidFill>
          <a:ln>
            <a:noFill/>
          </a:ln>
        </p:spPr>
        <p:txBody>
          <a:bodyPr vert="horz" wrap="square" lIns="0" tIns="0" rIns="92044" bIns="46022" anchor="ctr" anchorCtr="1" compatLnSpc="1"/>
          <a:lstStyle>
            <a:lvl1pPr marL="0" marR="0" lvl="0" indent="0" algn="ctr" defTabSz="920435" rtl="0" fontAlgn="auto" hangingPunct="1">
              <a:lnSpc>
                <a:spcPct val="90000"/>
              </a:lnSpc>
              <a:spcBef>
                <a:spcPts val="1007"/>
              </a:spcBef>
              <a:spcAft>
                <a:spcPts val="0"/>
              </a:spcAft>
              <a:buNone/>
              <a:tabLst/>
              <a:defRPr lang="en-GB" sz="1100" b="0" i="1" u="none" strike="noStrike" kern="1200" cap="none" spc="0" baseline="0">
                <a:solidFill>
                  <a:srgbClr val="3F3F3F"/>
                </a:solidFill>
                <a:uFillTx/>
                <a:latin typeface="Times New Roman" pitchFamily="18"/>
                <a:cs typeface="Times New Roman" pitchFamily="18"/>
              </a:defRPr>
            </a:lvl1pPr>
          </a:lstStyle>
          <a:p>
            <a:pPr lvl="0"/>
            <a:r>
              <a:rPr lang="fr-FR" smtClean="0"/>
              <a:t>Cliquez sur l'icône pour ajouter une image</a:t>
            </a:r>
            <a:endParaRPr lang="en-GB"/>
          </a:p>
        </p:txBody>
      </p:sp>
      <p:cxnSp>
        <p:nvCxnSpPr>
          <p:cNvPr id="5" name="Straight Connector 5"/>
          <p:cNvCxnSpPr/>
          <p:nvPr/>
        </p:nvCxnSpPr>
        <p:spPr>
          <a:xfrm flipV="1">
            <a:off x="3" y="5359738"/>
            <a:ext cx="2392646" cy="1244416"/>
          </a:xfrm>
          <a:prstGeom prst="straightConnector1">
            <a:avLst/>
          </a:prstGeom>
          <a:noFill/>
          <a:ln w="6345">
            <a:solidFill>
              <a:srgbClr val="7F7F7F"/>
            </a:solidFill>
            <a:prstDash val="solid"/>
            <a:miter/>
          </a:ln>
        </p:spPr>
      </p:cxnSp>
      <p:sp>
        <p:nvSpPr>
          <p:cNvPr id="6" name="Title 1" title="Title "/>
          <p:cNvSpPr txBox="1">
            <a:spLocks noGrp="1"/>
          </p:cNvSpPr>
          <p:nvPr>
            <p:ph type="title"/>
          </p:nvPr>
        </p:nvSpPr>
        <p:spPr>
          <a:xfrm>
            <a:off x="363863" y="560350"/>
            <a:ext cx="8440640" cy="942413"/>
          </a:xfrm>
          <a:solidFill>
            <a:srgbClr val="FFFFFF">
              <a:alpha val="90000"/>
            </a:srgbClr>
          </a:solidFill>
        </p:spPr>
        <p:txBody>
          <a:bodyPr lIns="289900" anchor="ctr"/>
          <a:lstStyle>
            <a:lvl1pPr>
              <a:defRPr lang="en-GB" sz="3600">
                <a:solidFill>
                  <a:srgbClr val="3F3F3F"/>
                </a:solidFill>
              </a:defRPr>
            </a:lvl1pPr>
          </a:lstStyle>
          <a:p>
            <a:pPr lvl="0"/>
            <a:r>
              <a:rPr lang="fr-FR" smtClean="0"/>
              <a:t>Modifiez le style du titre</a:t>
            </a:r>
            <a:endParaRPr lang="en-GB"/>
          </a:p>
        </p:txBody>
      </p:sp>
    </p:spTree>
    <p:extLst>
      <p:ext uri="{BB962C8B-B14F-4D97-AF65-F5344CB8AC3E}">
        <p14:creationId xmlns:p14="http://schemas.microsoft.com/office/powerpoint/2010/main" val="237646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Rectangle 25"/>
          <p:cNvSpPr/>
          <p:nvPr/>
        </p:nvSpPr>
        <p:spPr>
          <a:xfrm>
            <a:off x="1" y="0"/>
            <a:ext cx="12349159" cy="6877050"/>
          </a:xfrm>
          <a:prstGeom prst="rect">
            <a:avLst/>
          </a:prstGeom>
          <a:solidFill>
            <a:srgbClr val="F2F2F2"/>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sp>
        <p:nvSpPr>
          <p:cNvPr id="3" name="Text Placeholder 3"/>
          <p:cNvSpPr txBox="1">
            <a:spLocks noGrp="1"/>
          </p:cNvSpPr>
          <p:nvPr>
            <p:ph type="body" sz="quarter" idx="4294967295"/>
          </p:nvPr>
        </p:nvSpPr>
        <p:spPr>
          <a:xfrm>
            <a:off x="6910884" y="3470774"/>
            <a:ext cx="3490198" cy="28879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1800" b="0" i="0" u="none" strike="noStrike" kern="1200" cap="none" spc="0" baseline="0">
                <a:solidFill>
                  <a:srgbClr val="3F3F3F"/>
                </a:solidFill>
                <a:uFillTx/>
                <a:latin typeface="Calibri"/>
                <a:cs typeface="Calibri Light" pitchFamily="34"/>
              </a:defRPr>
            </a:lvl1pPr>
          </a:lstStyle>
          <a:p>
            <a:pPr lvl="0"/>
            <a:r>
              <a:rPr lang="fr-FR" smtClean="0"/>
              <a:t>Modifiez les styles du texte du masque</a:t>
            </a:r>
          </a:p>
        </p:txBody>
      </p:sp>
      <p:sp>
        <p:nvSpPr>
          <p:cNvPr id="4" name="Text Placeholder 4"/>
          <p:cNvSpPr txBox="1">
            <a:spLocks noGrp="1"/>
          </p:cNvSpPr>
          <p:nvPr>
            <p:ph type="body" sz="quarter" idx="4294967295"/>
          </p:nvPr>
        </p:nvSpPr>
        <p:spPr>
          <a:xfrm>
            <a:off x="6910884" y="3850112"/>
            <a:ext cx="3490198" cy="28879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1800" b="0" i="0" u="none" strike="noStrike" kern="1200" cap="none" spc="0" baseline="0">
                <a:solidFill>
                  <a:srgbClr val="3F3F3F"/>
                </a:solidFill>
                <a:uFillTx/>
                <a:latin typeface="Calibri"/>
                <a:cs typeface="Calibri Light" pitchFamily="34"/>
              </a:defRPr>
            </a:lvl1pPr>
          </a:lstStyle>
          <a:p>
            <a:pPr lvl="0"/>
            <a:r>
              <a:rPr lang="fr-FR" smtClean="0"/>
              <a:t>Modifiez les styles du texte du masque</a:t>
            </a:r>
          </a:p>
        </p:txBody>
      </p:sp>
      <p:sp>
        <p:nvSpPr>
          <p:cNvPr id="5" name="Text Placeholder 5"/>
          <p:cNvSpPr txBox="1">
            <a:spLocks noGrp="1"/>
          </p:cNvSpPr>
          <p:nvPr>
            <p:ph type="body" sz="quarter" idx="4294967295"/>
          </p:nvPr>
        </p:nvSpPr>
        <p:spPr>
          <a:xfrm>
            <a:off x="6910875" y="4228390"/>
            <a:ext cx="3490198" cy="289872"/>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1800" b="0" i="0" u="none" strike="noStrike" kern="1200" cap="none" spc="0" baseline="0">
                <a:solidFill>
                  <a:srgbClr val="3F3F3F"/>
                </a:solidFill>
                <a:uFillTx/>
                <a:latin typeface="Calibri"/>
                <a:cs typeface="Calibri Light" pitchFamily="34"/>
              </a:defRPr>
            </a:lvl1pPr>
          </a:lstStyle>
          <a:p>
            <a:pPr lvl="0"/>
            <a:r>
              <a:rPr lang="fr-FR" smtClean="0"/>
              <a:t>Modifiez les styles du texte du masque</a:t>
            </a:r>
          </a:p>
        </p:txBody>
      </p:sp>
      <p:sp>
        <p:nvSpPr>
          <p:cNvPr id="6" name="Text Placeholder 21"/>
          <p:cNvSpPr txBox="1">
            <a:spLocks noGrp="1"/>
          </p:cNvSpPr>
          <p:nvPr>
            <p:ph type="body" sz="quarter" idx="4294967295"/>
          </p:nvPr>
        </p:nvSpPr>
        <p:spPr>
          <a:xfrm>
            <a:off x="6910884" y="4607728"/>
            <a:ext cx="3490198" cy="288799"/>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GB" sz="1800" b="0" i="0" u="none" strike="noStrike" kern="1200" cap="none" spc="0" baseline="0">
                <a:solidFill>
                  <a:srgbClr val="3F3F3F"/>
                </a:solidFill>
                <a:uFillTx/>
                <a:latin typeface="Calibri"/>
                <a:cs typeface="Calibri Light" pitchFamily="34"/>
              </a:defRPr>
            </a:lvl1pPr>
          </a:lstStyle>
          <a:p>
            <a:pPr lvl="0"/>
            <a:r>
              <a:rPr lang="fr-FR" smtClean="0"/>
              <a:t>Modifiez les styles du texte du masque</a:t>
            </a:r>
          </a:p>
        </p:txBody>
      </p:sp>
      <p:sp>
        <p:nvSpPr>
          <p:cNvPr id="7" name="Shape 4157"/>
          <p:cNvSpPr/>
          <p:nvPr/>
        </p:nvSpPr>
        <p:spPr>
          <a:xfrm>
            <a:off x="6542198" y="3514983"/>
            <a:ext cx="262211" cy="259594"/>
          </a:xfrm>
          <a:custGeom>
            <a:avLst/>
            <a:gdLst>
              <a:gd name="f0" fmla="val 10800000"/>
              <a:gd name="f1" fmla="val 5400000"/>
              <a:gd name="f2" fmla="val 180"/>
              <a:gd name="f3" fmla="val w"/>
              <a:gd name="f4" fmla="val h"/>
              <a:gd name="f5" fmla="val 0"/>
              <a:gd name="f6" fmla="val 21600"/>
              <a:gd name="f7" fmla="val 17958"/>
              <a:gd name="f8" fmla="val 17505"/>
              <a:gd name="f9" fmla="val 17372"/>
              <a:gd name="f10" fmla="val 16944"/>
              <a:gd name="f11" fmla="val 16242"/>
              <a:gd name="f12" fmla="val 15945"/>
              <a:gd name="f13" fmla="val 15117"/>
              <a:gd name="f14" fmla="val 15413"/>
              <a:gd name="f15" fmla="val 14189"/>
              <a:gd name="f16" fmla="val 14975"/>
              <a:gd name="f17" fmla="val 13657"/>
              <a:gd name="f18" fmla="val 14531"/>
              <a:gd name="f19" fmla="val 13491"/>
              <a:gd name="f20" fmla="val 14057"/>
              <a:gd name="f21" fmla="val 13377"/>
              <a:gd name="f22" fmla="val 13728"/>
              <a:gd name="f23" fmla="val 13428"/>
              <a:gd name="f24" fmla="val 13351"/>
              <a:gd name="f25" fmla="val 13649"/>
              <a:gd name="f26" fmla="val 12904"/>
              <a:gd name="f27" fmla="val 13815"/>
              <a:gd name="f28" fmla="val 12567"/>
              <a:gd name="f29" fmla="val 13972"/>
              <a:gd name="f30" fmla="val 12286"/>
              <a:gd name="f31" fmla="val 14117"/>
              <a:gd name="f32" fmla="val 12028"/>
              <a:gd name="f33" fmla="val 14730"/>
              <a:gd name="f34" fmla="val 10934"/>
              <a:gd name="f35" fmla="val 15203"/>
              <a:gd name="f36" fmla="val 10145"/>
              <a:gd name="f37" fmla="val 7348"/>
              <a:gd name="f38" fmla="val 3162"/>
              <a:gd name="f39" fmla="val 12787"/>
              <a:gd name="f40" fmla="val 2951"/>
              <a:gd name="f41" fmla="val 12309"/>
              <a:gd name="f42" fmla="val 11917"/>
              <a:gd name="f43" fmla="val 11672"/>
              <a:gd name="f44" fmla="val 3037"/>
              <a:gd name="f45" fmla="val 11435"/>
              <a:gd name="f46" fmla="val 3121"/>
              <a:gd name="f47" fmla="val 11175"/>
              <a:gd name="f48" fmla="val 3213"/>
              <a:gd name="f49" fmla="val 10907"/>
              <a:gd name="f50" fmla="val 3309"/>
              <a:gd name="f51" fmla="val 10296"/>
              <a:gd name="f52" fmla="val 3319"/>
              <a:gd name="f53" fmla="val 9190"/>
              <a:gd name="f54" fmla="val 3337"/>
              <a:gd name="f55" fmla="val 6873"/>
              <a:gd name="f56" fmla="val 3375"/>
              <a:gd name="f57" fmla="val 7226"/>
              <a:gd name="f58" fmla="val 9919"/>
              <a:gd name="f59" fmla="val 7574"/>
              <a:gd name="f60" fmla="val 11156"/>
              <a:gd name="f61" fmla="val 8125"/>
              <a:gd name="f62" fmla="val 12150"/>
              <a:gd name="f63" fmla="val 8266"/>
              <a:gd name="f64" fmla="val 12404"/>
              <a:gd name="f65" fmla="val 8399"/>
              <a:gd name="f66" fmla="val 12645"/>
              <a:gd name="f67" fmla="val 8505"/>
              <a:gd name="f68" fmla="val 12885"/>
              <a:gd name="f69" fmla="val 8973"/>
              <a:gd name="f70" fmla="val 13949"/>
              <a:gd name="f71" fmla="val 8631"/>
              <a:gd name="f72" fmla="val 14693"/>
              <a:gd name="f73" fmla="val 7426"/>
              <a:gd name="f74" fmla="val 15224"/>
              <a:gd name="f75" fmla="val 5905"/>
              <a:gd name="f76" fmla="val 15897"/>
              <a:gd name="f77" fmla="val 5188"/>
              <a:gd name="f78" fmla="val 16247"/>
              <a:gd name="f79" fmla="val 3693"/>
              <a:gd name="f80" fmla="val 17562"/>
              <a:gd name="f81" fmla="val 2017"/>
              <a:gd name="f82" fmla="val 15800"/>
              <a:gd name="f83" fmla="val 982"/>
              <a:gd name="f84" fmla="val 13423"/>
              <a:gd name="f85" fmla="val 10800"/>
              <a:gd name="f86" fmla="val 5377"/>
              <a:gd name="f87" fmla="val 16223"/>
              <a:gd name="f88" fmla="val 20618"/>
              <a:gd name="f89" fmla="val 13395"/>
              <a:gd name="f90" fmla="val 19603"/>
              <a:gd name="f91" fmla="val 15749"/>
              <a:gd name="f92" fmla="val 8356"/>
              <a:gd name="f93" fmla="val 6125"/>
              <a:gd name="f94" fmla="val 19720"/>
              <a:gd name="f95" fmla="val 4407"/>
              <a:gd name="f96" fmla="val 18242"/>
              <a:gd name="f97" fmla="val 5730"/>
              <a:gd name="f98" fmla="val 17084"/>
              <a:gd name="f99" fmla="val 6362"/>
              <a:gd name="f100" fmla="val 16767"/>
              <a:gd name="f101" fmla="val 7823"/>
              <a:gd name="f102" fmla="val 16122"/>
              <a:gd name="f103" fmla="val 9515"/>
              <a:gd name="f104" fmla="val 15375"/>
              <a:gd name="f105" fmla="val 10091"/>
              <a:gd name="f106" fmla="val 14051"/>
              <a:gd name="f107" fmla="val 9403"/>
              <a:gd name="f108" fmla="val 12489"/>
              <a:gd name="f109" fmla="val 9279"/>
              <a:gd name="f110" fmla="val 12208"/>
              <a:gd name="f111" fmla="val 9136"/>
              <a:gd name="f112" fmla="val 11949"/>
              <a:gd name="f113" fmla="val 8984"/>
              <a:gd name="f114" fmla="val 11674"/>
              <a:gd name="f115" fmla="val 8461"/>
              <a:gd name="f116" fmla="val 10732"/>
              <a:gd name="f117" fmla="val 7855"/>
              <a:gd name="f118" fmla="val 9665"/>
              <a:gd name="f119" fmla="val 4341"/>
              <a:gd name="f120" fmla="val 9224"/>
              <a:gd name="f121" fmla="val 4318"/>
              <a:gd name="f122" fmla="val 10312"/>
              <a:gd name="f123" fmla="val 4300"/>
              <a:gd name="f124" fmla="val 11084"/>
              <a:gd name="f125" fmla="val 4287"/>
              <a:gd name="f126" fmla="val 11461"/>
              <a:gd name="f127" fmla="val 4154"/>
              <a:gd name="f128" fmla="val 11763"/>
              <a:gd name="f129" fmla="val 4047"/>
              <a:gd name="f130" fmla="val 11964"/>
              <a:gd name="f131" fmla="val 3975"/>
              <a:gd name="f132" fmla="val 12086"/>
              <a:gd name="f133" fmla="val 3933"/>
              <a:gd name="f134" fmla="val 13218"/>
              <a:gd name="f135" fmla="val 14221"/>
              <a:gd name="f136" fmla="val 4830"/>
              <a:gd name="f137" fmla="val 9888"/>
              <a:gd name="f138" fmla="val 13840"/>
              <a:gd name="f139" fmla="val 10513"/>
              <a:gd name="f140" fmla="val 13261"/>
              <a:gd name="f141" fmla="val 11548"/>
              <a:gd name="f142" fmla="val 13108"/>
              <a:gd name="f143" fmla="val 11820"/>
              <a:gd name="f144" fmla="val 12943"/>
              <a:gd name="f145" fmla="val 12115"/>
              <a:gd name="f146" fmla="val 12768"/>
              <a:gd name="f147" fmla="val 12470"/>
              <a:gd name="f148" fmla="val 12430"/>
              <a:gd name="f149" fmla="val 13155"/>
              <a:gd name="f150" fmla="val 12362"/>
              <a:gd name="f151" fmla="val 13798"/>
              <a:gd name="f152" fmla="val 12565"/>
              <a:gd name="f153" fmla="val 14380"/>
              <a:gd name="f154" fmla="val 12825"/>
              <a:gd name="f155" fmla="val 15126"/>
              <a:gd name="f156" fmla="val 13502"/>
              <a:gd name="f157" fmla="val 15737"/>
              <a:gd name="f158" fmla="val 14696"/>
              <a:gd name="f159" fmla="val 16302"/>
              <a:gd name="f160" fmla="val 15675"/>
              <a:gd name="f161" fmla="val 16764"/>
              <a:gd name="f162" fmla="val 16700"/>
              <a:gd name="f163" fmla="val 17667"/>
              <a:gd name="f164" fmla="val 17251"/>
              <a:gd name="f165" fmla="val 18189"/>
              <a:gd name="f166" fmla="val 15525"/>
              <a:gd name="f167" fmla="val 19697"/>
              <a:gd name="f168" fmla="val 13272"/>
              <a:gd name="f169" fmla="val 4835"/>
              <a:gd name="f170" fmla="val 16765"/>
              <a:gd name="f171" fmla="+- 0 0 -90"/>
              <a:gd name="f172" fmla="+- 0 0 -180"/>
              <a:gd name="f173" fmla="+- 0 0 -270"/>
              <a:gd name="f174" fmla="+- 0 0 -360"/>
              <a:gd name="f175" fmla="*/ f3 1 21600"/>
              <a:gd name="f176" fmla="*/ f4 1 21600"/>
              <a:gd name="f177" fmla="+- f6 0 f5"/>
              <a:gd name="f178" fmla="*/ f171 f0 1"/>
              <a:gd name="f179" fmla="*/ f172 f0 1"/>
              <a:gd name="f180" fmla="*/ f173 f0 1"/>
              <a:gd name="f181" fmla="*/ f174 f0 1"/>
              <a:gd name="f182" fmla="*/ f177 1 2"/>
              <a:gd name="f183" fmla="*/ f177 1 21600"/>
              <a:gd name="f184" fmla="*/ f178 1 f2"/>
              <a:gd name="f185" fmla="*/ f179 1 f2"/>
              <a:gd name="f186" fmla="*/ f180 1 f2"/>
              <a:gd name="f187" fmla="*/ f181 1 f2"/>
              <a:gd name="f188" fmla="*/ f182 1 f183"/>
              <a:gd name="f189" fmla="*/ 0 1 f183"/>
              <a:gd name="f190" fmla="*/ f6 1 f183"/>
              <a:gd name="f191" fmla="+- f184 0 f1"/>
              <a:gd name="f192" fmla="+- f185 0 f1"/>
              <a:gd name="f193" fmla="+- f186 0 f1"/>
              <a:gd name="f194" fmla="+- f187 0 f1"/>
              <a:gd name="f195" fmla="*/ f189 f175 1"/>
              <a:gd name="f196" fmla="*/ f190 f175 1"/>
              <a:gd name="f197" fmla="*/ f190 f176 1"/>
              <a:gd name="f198" fmla="*/ f189 f176 1"/>
              <a:gd name="f199" fmla="*/ f188 f175 1"/>
              <a:gd name="f200" fmla="*/ f188 f176 1"/>
            </a:gdLst>
            <a:ahLst/>
            <a:cxnLst>
              <a:cxn ang="3cd4">
                <a:pos x="hc" y="t"/>
              </a:cxn>
              <a:cxn ang="0">
                <a:pos x="r" y="vc"/>
              </a:cxn>
              <a:cxn ang="cd4">
                <a:pos x="hc" y="b"/>
              </a:cxn>
              <a:cxn ang="cd2">
                <a:pos x="l" y="vc"/>
              </a:cxn>
              <a:cxn ang="f191">
                <a:pos x="f199" y="f200"/>
              </a:cxn>
              <a:cxn ang="f192">
                <a:pos x="f199" y="f200"/>
              </a:cxn>
              <a:cxn ang="f193">
                <a:pos x="f199" y="f200"/>
              </a:cxn>
              <a:cxn ang="f194">
                <a:pos x="f199" y="f200"/>
              </a:cxn>
            </a:cxnLst>
            <a:rect l="f195" t="f198" r="f196" b="f197"/>
            <a:pathLst>
              <a:path w="21600" h="21600">
                <a:moveTo>
                  <a:pt x="f7" y="f8"/>
                </a:moveTo>
                <a:cubicBezTo>
                  <a:pt x="f9" y="f10"/>
                  <a:pt x="f11" y="f12"/>
                  <a:pt x="f13" y="f14"/>
                </a:cubicBezTo>
                <a:cubicBezTo>
                  <a:pt x="f15" y="f16"/>
                  <a:pt x="f17" y="f18"/>
                  <a:pt x="f19" y="f20"/>
                </a:cubicBezTo>
                <a:cubicBezTo>
                  <a:pt x="f21" y="f22"/>
                  <a:pt x="f23" y="f24"/>
                  <a:pt x="f25" y="f26"/>
                </a:cubicBezTo>
                <a:cubicBezTo>
                  <a:pt x="f27" y="f28"/>
                  <a:pt x="f29" y="f30"/>
                  <a:pt x="f31" y="f32"/>
                </a:cubicBezTo>
                <a:cubicBezTo>
                  <a:pt x="f33" y="f34"/>
                  <a:pt x="f35" y="f36"/>
                  <a:pt x="f35" y="f37"/>
                </a:cubicBezTo>
                <a:cubicBezTo>
                  <a:pt x="f35" y="f38"/>
                  <a:pt x="f39" y="f40"/>
                  <a:pt x="f41" y="f40"/>
                </a:cubicBezTo>
                <a:cubicBezTo>
                  <a:pt x="f42" y="f40"/>
                  <a:pt x="f43" y="f44"/>
                  <a:pt x="f45" y="f46"/>
                </a:cubicBezTo>
                <a:cubicBezTo>
                  <a:pt x="f47" y="f48"/>
                  <a:pt x="f49" y="f50"/>
                  <a:pt x="f51" y="f52"/>
                </a:cubicBezTo>
                <a:cubicBezTo>
                  <a:pt x="f53" y="f54"/>
                  <a:pt x="f55" y="f56"/>
                  <a:pt x="f55" y="f57"/>
                </a:cubicBezTo>
                <a:cubicBezTo>
                  <a:pt x="f55" y="f58"/>
                  <a:pt x="f59" y="f60"/>
                  <a:pt x="f61" y="f62"/>
                </a:cubicBezTo>
                <a:cubicBezTo>
                  <a:pt x="f63" y="f64"/>
                  <a:pt x="f65" y="f66"/>
                  <a:pt x="f67" y="f68"/>
                </a:cubicBezTo>
                <a:cubicBezTo>
                  <a:pt x="f69" y="f70"/>
                  <a:pt x="f71" y="f72"/>
                  <a:pt x="f73" y="f74"/>
                </a:cubicBezTo>
                <a:cubicBezTo>
                  <a:pt x="f75" y="f76"/>
                  <a:pt x="f77" y="f78"/>
                  <a:pt x="f79" y="f80"/>
                </a:cubicBezTo>
                <a:cubicBezTo>
                  <a:pt x="f81" y="f82"/>
                  <a:pt x="f83" y="f84"/>
                  <a:pt x="f83" y="f85"/>
                </a:cubicBezTo>
                <a:cubicBezTo>
                  <a:pt x="f83" y="f86"/>
                  <a:pt x="f86" y="f83"/>
                  <a:pt x="f85" y="f83"/>
                </a:cubicBezTo>
                <a:cubicBezTo>
                  <a:pt x="f87" y="f83"/>
                  <a:pt x="f88" y="f86"/>
                  <a:pt x="f88" y="f85"/>
                </a:cubicBezTo>
                <a:cubicBezTo>
                  <a:pt x="f88" y="f89"/>
                  <a:pt x="f90" y="f91"/>
                  <a:pt x="f7" y="f8"/>
                </a:cubicBezTo>
                <a:moveTo>
                  <a:pt x="f85" y="f88"/>
                </a:moveTo>
                <a:cubicBezTo>
                  <a:pt x="f92" y="f88"/>
                  <a:pt x="f93" y="f94"/>
                  <a:pt x="f95" y="f96"/>
                </a:cubicBezTo>
                <a:cubicBezTo>
                  <a:pt x="f97" y="f98"/>
                  <a:pt x="f99" y="f100"/>
                  <a:pt x="f101" y="f102"/>
                </a:cubicBezTo>
                <a:cubicBezTo>
                  <a:pt x="f103" y="f104"/>
                  <a:pt x="f105" y="f106"/>
                  <a:pt x="f107" y="f108"/>
                </a:cubicBezTo>
                <a:cubicBezTo>
                  <a:pt x="f109" y="f110"/>
                  <a:pt x="f111" y="f112"/>
                  <a:pt x="f113" y="f114"/>
                </a:cubicBezTo>
                <a:cubicBezTo>
                  <a:pt x="f115" y="f116"/>
                  <a:pt x="f117" y="f118"/>
                  <a:pt x="f117" y="f57"/>
                </a:cubicBezTo>
                <a:cubicBezTo>
                  <a:pt x="f117" y="f119"/>
                  <a:pt x="f120" y="f121"/>
                  <a:pt x="f122" y="f123"/>
                </a:cubicBezTo>
                <a:cubicBezTo>
                  <a:pt x="f124" y="f125"/>
                  <a:pt x="f126" y="f127"/>
                  <a:pt x="f128" y="f129"/>
                </a:cubicBezTo>
                <a:cubicBezTo>
                  <a:pt x="f130" y="f131"/>
                  <a:pt x="f132" y="f133"/>
                  <a:pt x="f41" y="f133"/>
                </a:cubicBezTo>
                <a:cubicBezTo>
                  <a:pt x="f134" y="f133"/>
                  <a:pt x="f135" y="f136"/>
                  <a:pt x="f135" y="f37"/>
                </a:cubicBezTo>
                <a:cubicBezTo>
                  <a:pt x="f135" y="f137"/>
                  <a:pt x="f138" y="f139"/>
                  <a:pt x="f140" y="f141"/>
                </a:cubicBezTo>
                <a:cubicBezTo>
                  <a:pt x="f142" y="f143"/>
                  <a:pt x="f144" y="f145"/>
                  <a:pt x="f146" y="f147"/>
                </a:cubicBezTo>
                <a:cubicBezTo>
                  <a:pt x="f148" y="f149"/>
                  <a:pt x="f150" y="f151"/>
                  <a:pt x="f152" y="f153"/>
                </a:cubicBezTo>
                <a:cubicBezTo>
                  <a:pt x="f154" y="f155"/>
                  <a:pt x="f156" y="f157"/>
                  <a:pt x="f158" y="f159"/>
                </a:cubicBezTo>
                <a:cubicBezTo>
                  <a:pt x="f160" y="f161"/>
                  <a:pt x="f162" y="f163"/>
                  <a:pt x="f164" y="f165"/>
                </a:cubicBezTo>
                <a:cubicBezTo>
                  <a:pt x="f166" y="f167"/>
                  <a:pt x="f168" y="f88"/>
                  <a:pt x="f85" y="f88"/>
                </a:cubicBezTo>
                <a:moveTo>
                  <a:pt x="f85" y="f5"/>
                </a:moveTo>
                <a:cubicBezTo>
                  <a:pt x="f169" y="f5"/>
                  <a:pt x="f5" y="f169"/>
                  <a:pt x="f5" y="f85"/>
                </a:cubicBezTo>
                <a:cubicBezTo>
                  <a:pt x="f5" y="f161"/>
                  <a:pt x="f169" y="f6"/>
                  <a:pt x="f85" y="f6"/>
                </a:cubicBezTo>
                <a:cubicBezTo>
                  <a:pt x="f170" y="f6"/>
                  <a:pt x="f6" y="f161"/>
                  <a:pt x="f6" y="f85"/>
                </a:cubicBezTo>
                <a:cubicBezTo>
                  <a:pt x="f6" y="f169"/>
                  <a:pt x="f170" y="f5"/>
                  <a:pt x="f85" y="f5"/>
                </a:cubicBezTo>
              </a:path>
            </a:pathLst>
          </a:custGeom>
          <a:noFill/>
          <a:ln>
            <a:noFill/>
            <a:prstDash val="solid"/>
          </a:ln>
        </p:spPr>
        <p:txBody>
          <a:bodyPr vert="horz" wrap="square" lIns="38354" tIns="38354" rIns="38354" bIns="38354" anchor="ctr" anchorCtr="1" compatLnSpc="1"/>
          <a:lstStyle/>
          <a:p>
            <a:pPr marL="0" marR="0" lvl="0" indent="0" algn="ctr" defTabSz="460218"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latin typeface="Gill Sans SemiBold"/>
                <a:ea typeface="Gill Sans SemiBold"/>
                <a:cs typeface="Gill Sans SemiBold"/>
              </a:defRPr>
            </a:pPr>
            <a:endParaRPr lang="en-GB" sz="3000" b="0" i="0" u="none" strike="noStrike" kern="1200" cap="none" spc="0" baseline="0">
              <a:solidFill>
                <a:srgbClr val="FFFFFF"/>
              </a:solidFill>
              <a:effectLst>
                <a:outerShdw dist="12701" dir="5400000">
                  <a:srgbClr val="000000"/>
                </a:outerShdw>
              </a:effectLst>
              <a:uFillTx/>
              <a:latin typeface="Gill Sans SemiBold"/>
              <a:ea typeface="Gill Sans SemiBold"/>
              <a:cs typeface="Gill Sans SemiBold"/>
            </a:endParaRPr>
          </a:p>
        </p:txBody>
      </p:sp>
      <p:sp>
        <p:nvSpPr>
          <p:cNvPr id="8" name="Shape 4186"/>
          <p:cNvSpPr/>
          <p:nvPr/>
        </p:nvSpPr>
        <p:spPr>
          <a:xfrm>
            <a:off x="6591510" y="3908816"/>
            <a:ext cx="163592" cy="296913"/>
          </a:xfrm>
          <a:custGeom>
            <a:avLst/>
            <a:gdLst>
              <a:gd name="f0" fmla="val 10800000"/>
              <a:gd name="f1" fmla="val 5400000"/>
              <a:gd name="f2" fmla="val 180"/>
              <a:gd name="f3" fmla="val w"/>
              <a:gd name="f4" fmla="val h"/>
              <a:gd name="f5" fmla="val 0"/>
              <a:gd name="f6" fmla="val 21600"/>
              <a:gd name="f7" fmla="val 11700"/>
              <a:gd name="f8" fmla="val 1473"/>
              <a:gd name="f9" fmla="val 9900"/>
              <a:gd name="f10" fmla="val 9403"/>
              <a:gd name="f11" fmla="val 9000"/>
              <a:gd name="f12" fmla="val 1692"/>
              <a:gd name="f13" fmla="val 1964"/>
              <a:gd name="f14" fmla="val 2235"/>
              <a:gd name="f15" fmla="val 2455"/>
              <a:gd name="f16" fmla="val 12197"/>
              <a:gd name="f17" fmla="val 12600"/>
              <a:gd name="f18" fmla="val 19800"/>
              <a:gd name="f19" fmla="val 2945"/>
              <a:gd name="f20" fmla="val 1800"/>
              <a:gd name="f21" fmla="val 1422"/>
              <a:gd name="f22" fmla="val 2605"/>
              <a:gd name="f23" fmla="val 982"/>
              <a:gd name="f24" fmla="val 3600"/>
              <a:gd name="f25" fmla="val 18000"/>
              <a:gd name="f26" fmla="val 18993"/>
              <a:gd name="f27" fmla="val 17673"/>
              <a:gd name="f28" fmla="val 3927"/>
              <a:gd name="f29" fmla="val 19636"/>
              <a:gd name="f30" fmla="val 20179"/>
              <a:gd name="f31" fmla="val 20618"/>
              <a:gd name="f32" fmla="val 18655"/>
              <a:gd name="f33" fmla="val 1612"/>
              <a:gd name="f34" fmla="val 879"/>
              <a:gd name="f35" fmla="val 20721"/>
              <a:gd name="f36" fmla="val 19988"/>
              <a:gd name="f37" fmla="val 10800"/>
              <a:gd name="f38" fmla="val 20127"/>
              <a:gd name="f39" fmla="val 11297"/>
              <a:gd name="f40" fmla="val 19908"/>
              <a:gd name="f41" fmla="val 19366"/>
              <a:gd name="f42" fmla="val 19145"/>
              <a:gd name="f43" fmla="val 10303"/>
              <a:gd name="f44" fmla="+- 0 0 -90"/>
              <a:gd name="f45" fmla="+- 0 0 -180"/>
              <a:gd name="f46" fmla="+- 0 0 -270"/>
              <a:gd name="f47" fmla="+- 0 0 -360"/>
              <a:gd name="f48" fmla="*/ f3 1 21600"/>
              <a:gd name="f49" fmla="*/ f4 1 21600"/>
              <a:gd name="f50" fmla="+- f6 0 f5"/>
              <a:gd name="f51" fmla="*/ f44 f0 1"/>
              <a:gd name="f52" fmla="*/ f45 f0 1"/>
              <a:gd name="f53" fmla="*/ f46 f0 1"/>
              <a:gd name="f54" fmla="*/ f47 f0 1"/>
              <a:gd name="f55" fmla="*/ f50 1 2"/>
              <a:gd name="f56" fmla="*/ f50 1 21600"/>
              <a:gd name="f57" fmla="*/ f51 1 f2"/>
              <a:gd name="f58" fmla="*/ f52 1 f2"/>
              <a:gd name="f59" fmla="*/ f53 1 f2"/>
              <a:gd name="f60" fmla="*/ f54 1 f2"/>
              <a:gd name="f61" fmla="*/ f55 1 f56"/>
              <a:gd name="f62" fmla="*/ 0 1 f56"/>
              <a:gd name="f63" fmla="*/ f6 1 f56"/>
              <a:gd name="f64" fmla="+- f57 0 f1"/>
              <a:gd name="f65" fmla="+- f58 0 f1"/>
              <a:gd name="f66" fmla="+- f59 0 f1"/>
              <a:gd name="f67" fmla="+- f60 0 f1"/>
              <a:gd name="f68" fmla="*/ f62 f48 1"/>
              <a:gd name="f69" fmla="*/ f63 f48 1"/>
              <a:gd name="f70" fmla="*/ f63 f49 1"/>
              <a:gd name="f71" fmla="*/ f62 f49 1"/>
              <a:gd name="f72" fmla="*/ f61 f48 1"/>
              <a:gd name="f73" fmla="*/ f61 f49 1"/>
            </a:gdLst>
            <a:ahLst/>
            <a:cxnLst>
              <a:cxn ang="3cd4">
                <a:pos x="hc" y="t"/>
              </a:cxn>
              <a:cxn ang="0">
                <a:pos x="r" y="vc"/>
              </a:cxn>
              <a:cxn ang="cd4">
                <a:pos x="hc" y="b"/>
              </a:cxn>
              <a:cxn ang="cd2">
                <a:pos x="l" y="vc"/>
              </a:cxn>
              <a:cxn ang="f64">
                <a:pos x="f72" y="f73"/>
              </a:cxn>
              <a:cxn ang="f65">
                <a:pos x="f72" y="f73"/>
              </a:cxn>
              <a:cxn ang="f66">
                <a:pos x="f72" y="f73"/>
              </a:cxn>
              <a:cxn ang="f67">
                <a:pos x="f72" y="f73"/>
              </a:cxn>
            </a:cxnLst>
            <a:rect l="f68" t="f71" r="f69" b="f70"/>
            <a:pathLst>
              <a:path w="21600" h="21600">
                <a:moveTo>
                  <a:pt x="f7" y="f8"/>
                </a:moveTo>
                <a:lnTo>
                  <a:pt x="f9" y="f8"/>
                </a:lnTo>
                <a:cubicBezTo>
                  <a:pt x="f10" y="f8"/>
                  <a:pt x="f11" y="f12"/>
                  <a:pt x="f11" y="f13"/>
                </a:cubicBezTo>
                <a:cubicBezTo>
                  <a:pt x="f11" y="f14"/>
                  <a:pt x="f10" y="f15"/>
                  <a:pt x="f9" y="f15"/>
                </a:cubicBezTo>
                <a:lnTo>
                  <a:pt x="f7" y="f15"/>
                </a:lnTo>
                <a:cubicBezTo>
                  <a:pt x="f16" y="f15"/>
                  <a:pt x="f17" y="f14"/>
                  <a:pt x="f17" y="f13"/>
                </a:cubicBezTo>
                <a:cubicBezTo>
                  <a:pt x="f17" y="f12"/>
                  <a:pt x="f16" y="f8"/>
                  <a:pt x="f7" y="f8"/>
                </a:cubicBezTo>
                <a:moveTo>
                  <a:pt x="f18" y="f19"/>
                </a:moveTo>
                <a:lnTo>
                  <a:pt x="f20" y="f19"/>
                </a:lnTo>
                <a:lnTo>
                  <a:pt x="f20" y="f13"/>
                </a:lnTo>
                <a:cubicBezTo>
                  <a:pt x="f20" y="f21"/>
                  <a:pt x="f22" y="f23"/>
                  <a:pt x="f24" y="f23"/>
                </a:cubicBezTo>
                <a:lnTo>
                  <a:pt x="f25" y="f23"/>
                </a:lnTo>
                <a:cubicBezTo>
                  <a:pt x="f26" y="f23"/>
                  <a:pt x="f18" y="f21"/>
                  <a:pt x="f18" y="f13"/>
                </a:cubicBezTo>
                <a:cubicBezTo>
                  <a:pt x="f18" y="f13"/>
                  <a:pt x="f18" y="f19"/>
                  <a:pt x="f18" y="f19"/>
                </a:cubicBezTo>
                <a:close/>
                <a:moveTo>
                  <a:pt x="f18" y="f27"/>
                </a:moveTo>
                <a:lnTo>
                  <a:pt x="f20" y="f27"/>
                </a:lnTo>
                <a:lnTo>
                  <a:pt x="f20" y="f28"/>
                </a:lnTo>
                <a:lnTo>
                  <a:pt x="f18" y="f28"/>
                </a:lnTo>
                <a:cubicBezTo>
                  <a:pt x="f18" y="f28"/>
                  <a:pt x="f18" y="f27"/>
                  <a:pt x="f18" y="f27"/>
                </a:cubicBezTo>
                <a:close/>
                <a:moveTo>
                  <a:pt x="f18" y="f29"/>
                </a:moveTo>
                <a:cubicBezTo>
                  <a:pt x="f18" y="f30"/>
                  <a:pt x="f26" y="f31"/>
                  <a:pt x="f25" y="f31"/>
                </a:cubicBezTo>
                <a:lnTo>
                  <a:pt x="f24" y="f31"/>
                </a:lnTo>
                <a:cubicBezTo>
                  <a:pt x="f22" y="f31"/>
                  <a:pt x="f20" y="f30"/>
                  <a:pt x="f20" y="f29"/>
                </a:cubicBezTo>
                <a:lnTo>
                  <a:pt x="f20" y="f32"/>
                </a:lnTo>
                <a:lnTo>
                  <a:pt x="f18" y="f32"/>
                </a:lnTo>
                <a:cubicBezTo>
                  <a:pt x="f18" y="f32"/>
                  <a:pt x="f18" y="f29"/>
                  <a:pt x="f18" y="f29"/>
                </a:cubicBezTo>
                <a:close/>
                <a:moveTo>
                  <a:pt x="f25" y="f5"/>
                </a:moveTo>
                <a:lnTo>
                  <a:pt x="f24" y="f5"/>
                </a:lnTo>
                <a:cubicBezTo>
                  <a:pt x="f33" y="f5"/>
                  <a:pt x="f5" y="f34"/>
                  <a:pt x="f5" y="f13"/>
                </a:cubicBezTo>
                <a:lnTo>
                  <a:pt x="f5" y="f29"/>
                </a:lnTo>
                <a:cubicBezTo>
                  <a:pt x="f5" y="f35"/>
                  <a:pt x="f33" y="f6"/>
                  <a:pt x="f24" y="f6"/>
                </a:cubicBezTo>
                <a:lnTo>
                  <a:pt x="f25" y="f6"/>
                </a:lnTo>
                <a:cubicBezTo>
                  <a:pt x="f36" y="f6"/>
                  <a:pt x="f6" y="f35"/>
                  <a:pt x="f6" y="f29"/>
                </a:cubicBezTo>
                <a:lnTo>
                  <a:pt x="f6" y="f13"/>
                </a:lnTo>
                <a:cubicBezTo>
                  <a:pt x="f6" y="f34"/>
                  <a:pt x="f36" y="f5"/>
                  <a:pt x="f25" y="f5"/>
                </a:cubicBezTo>
                <a:moveTo>
                  <a:pt x="f37" y="f38"/>
                </a:moveTo>
                <a:cubicBezTo>
                  <a:pt x="f39" y="f38"/>
                  <a:pt x="f7" y="f40"/>
                  <a:pt x="f7" y="f29"/>
                </a:cubicBezTo>
                <a:cubicBezTo>
                  <a:pt x="f7" y="f41"/>
                  <a:pt x="f39" y="f42"/>
                  <a:pt x="f37" y="f42"/>
                </a:cubicBezTo>
                <a:cubicBezTo>
                  <a:pt x="f43" y="f42"/>
                  <a:pt x="f9" y="f41"/>
                  <a:pt x="f9" y="f29"/>
                </a:cubicBezTo>
                <a:cubicBezTo>
                  <a:pt x="f9" y="f40"/>
                  <a:pt x="f43" y="f38"/>
                  <a:pt x="f37" y="f38"/>
                </a:cubicBezTo>
              </a:path>
            </a:pathLst>
          </a:custGeom>
          <a:noFill/>
          <a:ln>
            <a:noFill/>
            <a:prstDash val="solid"/>
          </a:ln>
        </p:spPr>
        <p:txBody>
          <a:bodyPr vert="horz" wrap="square" lIns="38354" tIns="38354" rIns="38354" bIns="38354" anchor="ctr" anchorCtr="1" compatLnSpc="1"/>
          <a:lstStyle/>
          <a:p>
            <a:pPr marL="0" marR="0" lvl="0" indent="0" algn="ctr" defTabSz="460218"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latin typeface="Gill Sans SemiBold"/>
                <a:ea typeface="Gill Sans SemiBold"/>
                <a:cs typeface="Gill Sans SemiBold"/>
              </a:defRPr>
            </a:pPr>
            <a:endParaRPr lang="en-GB" sz="3000" b="0" i="0" u="none" strike="noStrike" kern="1200" cap="none" spc="0" baseline="0">
              <a:solidFill>
                <a:srgbClr val="FFFFFF"/>
              </a:solidFill>
              <a:effectLst>
                <a:outerShdw dist="12701" dir="5400000">
                  <a:srgbClr val="000000"/>
                </a:outerShdw>
              </a:effectLst>
              <a:uFillTx/>
              <a:latin typeface="Gill Sans SemiBold"/>
              <a:ea typeface="Gill Sans SemiBold"/>
              <a:cs typeface="Gill Sans SemiBold"/>
            </a:endParaRPr>
          </a:p>
        </p:txBody>
      </p:sp>
      <p:sp>
        <p:nvSpPr>
          <p:cNvPr id="9" name="Shape 4379"/>
          <p:cNvSpPr/>
          <p:nvPr/>
        </p:nvSpPr>
        <p:spPr>
          <a:xfrm>
            <a:off x="6542198" y="4339968"/>
            <a:ext cx="262211" cy="188797"/>
          </a:xfrm>
          <a:custGeom>
            <a:avLst/>
            <a:gdLst>
              <a:gd name="f0" fmla="val 10800000"/>
              <a:gd name="f1" fmla="val 5400000"/>
              <a:gd name="f2" fmla="val 180"/>
              <a:gd name="f3" fmla="val w"/>
              <a:gd name="f4" fmla="val h"/>
              <a:gd name="f5" fmla="val 0"/>
              <a:gd name="f6" fmla="val 21600"/>
              <a:gd name="f7" fmla="val 20618"/>
              <a:gd name="f8" fmla="val 18900"/>
              <a:gd name="f9" fmla="val 18980"/>
              <a:gd name="f10" fmla="val 20611"/>
              <a:gd name="f11" fmla="val 19058"/>
              <a:gd name="f12" fmla="val 20601"/>
              <a:gd name="f13" fmla="val 19135"/>
              <a:gd name="f14" fmla="val 14539"/>
              <a:gd name="f15" fmla="val 10800"/>
              <a:gd name="f16" fmla="val 2465"/>
              <a:gd name="f17" fmla="val 2542"/>
              <a:gd name="f18" fmla="val 2620"/>
              <a:gd name="f19" fmla="val 2700"/>
              <a:gd name="f20" fmla="val 19636"/>
              <a:gd name="f21" fmla="val 20250"/>
              <a:gd name="f22" fmla="val 1964"/>
              <a:gd name="f23" fmla="val 1849"/>
              <a:gd name="f24" fmla="val 1739"/>
              <a:gd name="f25" fmla="val 20218"/>
              <a:gd name="f26" fmla="val 1637"/>
              <a:gd name="f27" fmla="val 20168"/>
              <a:gd name="f28" fmla="val 7755"/>
              <a:gd name="f29" fmla="val 11754"/>
              <a:gd name="f30" fmla="val 9440"/>
              <a:gd name="f31" fmla="val 14072"/>
              <a:gd name="f32" fmla="val 9816"/>
              <a:gd name="f33" fmla="val 14589"/>
              <a:gd name="f34" fmla="val 10308"/>
              <a:gd name="f35" fmla="val 14847"/>
              <a:gd name="f36" fmla="val 11292"/>
              <a:gd name="f37" fmla="val 11784"/>
              <a:gd name="f38" fmla="val 12159"/>
              <a:gd name="f39" fmla="val 13845"/>
              <a:gd name="f40" fmla="val 19964"/>
              <a:gd name="f41" fmla="val 19861"/>
              <a:gd name="f42" fmla="val 19752"/>
              <a:gd name="f43" fmla="val 982"/>
              <a:gd name="f44" fmla="val 989"/>
              <a:gd name="f45" fmla="val 999"/>
              <a:gd name="f46" fmla="val 7061"/>
              <a:gd name="f47" fmla="val 1350"/>
              <a:gd name="f48" fmla="val 1382"/>
              <a:gd name="f49" fmla="val 1433"/>
              <a:gd name="f50" fmla="val 11465"/>
              <a:gd name="f51" fmla="val 13118"/>
              <a:gd name="f52" fmla="val 11288"/>
              <a:gd name="f53" fmla="val 13362"/>
              <a:gd name="f54" fmla="val 11051"/>
              <a:gd name="f55" fmla="val 13497"/>
              <a:gd name="f56" fmla="val 10549"/>
              <a:gd name="f57" fmla="val 10312"/>
              <a:gd name="f58" fmla="val 10134"/>
              <a:gd name="f59" fmla="val 879"/>
              <a:gd name="f60" fmla="val 1209"/>
              <a:gd name="f61" fmla="val 20391"/>
              <a:gd name="f62" fmla="val 20721"/>
              <a:gd name="f63" fmla="+- 0 0 -90"/>
              <a:gd name="f64" fmla="+- 0 0 -180"/>
              <a:gd name="f65" fmla="+- 0 0 -270"/>
              <a:gd name="f66" fmla="+- 0 0 -360"/>
              <a:gd name="f67" fmla="*/ f3 1 21600"/>
              <a:gd name="f68" fmla="*/ f4 1 21600"/>
              <a:gd name="f69" fmla="+- f6 0 f5"/>
              <a:gd name="f70" fmla="*/ f63 f0 1"/>
              <a:gd name="f71" fmla="*/ f64 f0 1"/>
              <a:gd name="f72" fmla="*/ f65 f0 1"/>
              <a:gd name="f73" fmla="*/ f66 f0 1"/>
              <a:gd name="f74" fmla="*/ f69 1 2"/>
              <a:gd name="f75" fmla="*/ f69 1 21600"/>
              <a:gd name="f76" fmla="*/ f70 1 f2"/>
              <a:gd name="f77" fmla="*/ f71 1 f2"/>
              <a:gd name="f78" fmla="*/ f72 1 f2"/>
              <a:gd name="f79" fmla="*/ f73 1 f2"/>
              <a:gd name="f80" fmla="*/ f74 1 f75"/>
              <a:gd name="f81" fmla="*/ 0 1 f75"/>
              <a:gd name="f82" fmla="*/ f6 1 f75"/>
              <a:gd name="f83" fmla="+- f76 0 f1"/>
              <a:gd name="f84" fmla="+- f77 0 f1"/>
              <a:gd name="f85" fmla="+- f78 0 f1"/>
              <a:gd name="f86" fmla="+- f79 0 f1"/>
              <a:gd name="f87" fmla="*/ f81 f67 1"/>
              <a:gd name="f88" fmla="*/ f82 f67 1"/>
              <a:gd name="f89" fmla="*/ f82 f68 1"/>
              <a:gd name="f90" fmla="*/ f81 f68 1"/>
              <a:gd name="f91" fmla="*/ f80 f67 1"/>
              <a:gd name="f92" fmla="*/ f80 f68 1"/>
            </a:gdLst>
            <a:ahLst/>
            <a:cxnLst>
              <a:cxn ang="3cd4">
                <a:pos x="hc" y="t"/>
              </a:cxn>
              <a:cxn ang="0">
                <a:pos x="r" y="vc"/>
              </a:cxn>
              <a:cxn ang="cd4">
                <a:pos x="hc" y="b"/>
              </a:cxn>
              <a:cxn ang="cd2">
                <a:pos x="l" y="vc"/>
              </a:cxn>
              <a:cxn ang="f83">
                <a:pos x="f91" y="f92"/>
              </a:cxn>
              <a:cxn ang="f84">
                <a:pos x="f91" y="f92"/>
              </a:cxn>
              <a:cxn ang="f85">
                <a:pos x="f91" y="f92"/>
              </a:cxn>
              <a:cxn ang="f86">
                <a:pos x="f91" y="f92"/>
              </a:cxn>
            </a:cxnLst>
            <a:rect l="f87" t="f90" r="f88" b="f89"/>
            <a:pathLst>
              <a:path w="21600" h="21600">
                <a:moveTo>
                  <a:pt x="f7" y="f8"/>
                </a:moveTo>
                <a:cubicBezTo>
                  <a:pt x="f7" y="f9"/>
                  <a:pt x="f10" y="f11"/>
                  <a:pt x="f12" y="f13"/>
                </a:cubicBezTo>
                <a:lnTo>
                  <a:pt x="f14" y="f15"/>
                </a:lnTo>
                <a:lnTo>
                  <a:pt x="f12" y="f16"/>
                </a:lnTo>
                <a:cubicBezTo>
                  <a:pt x="f10" y="f17"/>
                  <a:pt x="f7" y="f18"/>
                  <a:pt x="f7" y="f19"/>
                </a:cubicBezTo>
                <a:cubicBezTo>
                  <a:pt x="f7" y="f19"/>
                  <a:pt x="f7" y="f8"/>
                  <a:pt x="f7" y="f8"/>
                </a:cubicBezTo>
                <a:close/>
                <a:moveTo>
                  <a:pt x="f20" y="f21"/>
                </a:moveTo>
                <a:lnTo>
                  <a:pt x="f22" y="f21"/>
                </a:lnTo>
                <a:cubicBezTo>
                  <a:pt x="f23" y="f21"/>
                  <a:pt x="f24" y="f25"/>
                  <a:pt x="f26" y="f27"/>
                </a:cubicBezTo>
                <a:lnTo>
                  <a:pt x="f28" y="f29"/>
                </a:lnTo>
                <a:lnTo>
                  <a:pt x="f30" y="f31"/>
                </a:lnTo>
                <a:cubicBezTo>
                  <a:pt x="f32" y="f33"/>
                  <a:pt x="f34" y="f35"/>
                  <a:pt x="f15" y="f35"/>
                </a:cubicBezTo>
                <a:cubicBezTo>
                  <a:pt x="f36" y="f35"/>
                  <a:pt x="f37" y="f33"/>
                  <a:pt x="f38" y="f31"/>
                </a:cubicBezTo>
                <a:lnTo>
                  <a:pt x="f39" y="f29"/>
                </a:lnTo>
                <a:lnTo>
                  <a:pt x="f40" y="f27"/>
                </a:lnTo>
                <a:cubicBezTo>
                  <a:pt x="f41" y="f25"/>
                  <a:pt x="f42" y="f21"/>
                  <a:pt x="f20" y="f21"/>
                </a:cubicBezTo>
                <a:moveTo>
                  <a:pt x="f43" y="f8"/>
                </a:moveTo>
                <a:lnTo>
                  <a:pt x="f43" y="f19"/>
                </a:lnTo>
                <a:cubicBezTo>
                  <a:pt x="f43" y="f18"/>
                  <a:pt x="f44" y="f17"/>
                  <a:pt x="f45" y="f16"/>
                </a:cubicBezTo>
                <a:lnTo>
                  <a:pt x="f46" y="f15"/>
                </a:lnTo>
                <a:lnTo>
                  <a:pt x="f45" y="f13"/>
                </a:lnTo>
                <a:cubicBezTo>
                  <a:pt x="f44" y="f11"/>
                  <a:pt x="f43" y="f9"/>
                  <a:pt x="f43" y="f8"/>
                </a:cubicBezTo>
                <a:moveTo>
                  <a:pt x="f22" y="f47"/>
                </a:moveTo>
                <a:lnTo>
                  <a:pt x="f20" y="f47"/>
                </a:lnTo>
                <a:cubicBezTo>
                  <a:pt x="f42" y="f47"/>
                  <a:pt x="f41" y="f48"/>
                  <a:pt x="f40" y="f49"/>
                </a:cubicBezTo>
                <a:lnTo>
                  <a:pt x="f50" y="f51"/>
                </a:lnTo>
                <a:cubicBezTo>
                  <a:pt x="f52" y="f53"/>
                  <a:pt x="f54" y="f55"/>
                  <a:pt x="f15" y="f55"/>
                </a:cubicBezTo>
                <a:cubicBezTo>
                  <a:pt x="f56" y="f55"/>
                  <a:pt x="f57" y="f53"/>
                  <a:pt x="f58" y="f51"/>
                </a:cubicBezTo>
                <a:lnTo>
                  <a:pt x="f26" y="f49"/>
                </a:lnTo>
                <a:cubicBezTo>
                  <a:pt x="f24" y="f48"/>
                  <a:pt x="f23" y="f47"/>
                  <a:pt x="f22" y="f47"/>
                </a:cubicBezTo>
                <a:moveTo>
                  <a:pt x="f20" y="f5"/>
                </a:moveTo>
                <a:lnTo>
                  <a:pt x="f22" y="f5"/>
                </a:lnTo>
                <a:cubicBezTo>
                  <a:pt x="f59" y="f5"/>
                  <a:pt x="f5" y="f60"/>
                  <a:pt x="f5" y="f19"/>
                </a:cubicBezTo>
                <a:lnTo>
                  <a:pt x="f5" y="f8"/>
                </a:lnTo>
                <a:cubicBezTo>
                  <a:pt x="f5" y="f61"/>
                  <a:pt x="f59" y="f6"/>
                  <a:pt x="f22" y="f6"/>
                </a:cubicBezTo>
                <a:lnTo>
                  <a:pt x="f20" y="f6"/>
                </a:lnTo>
                <a:cubicBezTo>
                  <a:pt x="f62" y="f6"/>
                  <a:pt x="f6" y="f61"/>
                  <a:pt x="f6" y="f8"/>
                </a:cubicBezTo>
                <a:lnTo>
                  <a:pt x="f6" y="f19"/>
                </a:lnTo>
                <a:cubicBezTo>
                  <a:pt x="f6" y="f60"/>
                  <a:pt x="f62" y="f5"/>
                  <a:pt x="f20" y="f5"/>
                </a:cubicBezTo>
              </a:path>
            </a:pathLst>
          </a:custGeom>
          <a:noFill/>
          <a:ln>
            <a:noFill/>
            <a:prstDash val="solid"/>
          </a:ln>
        </p:spPr>
        <p:txBody>
          <a:bodyPr vert="horz" wrap="square" lIns="38354" tIns="38354" rIns="38354" bIns="38354" anchor="ctr" anchorCtr="1" compatLnSpc="1"/>
          <a:lstStyle/>
          <a:p>
            <a:pPr marL="0" marR="0" lvl="0" indent="0" algn="ctr" defTabSz="460218"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latin typeface="Gill Sans SemiBold"/>
                <a:ea typeface="Gill Sans SemiBold"/>
                <a:cs typeface="Gill Sans SemiBold"/>
              </a:defRPr>
            </a:pPr>
            <a:endParaRPr lang="en-GB" sz="3000" b="0" i="0" u="none" strike="noStrike" kern="1200" cap="none" spc="0" baseline="0">
              <a:solidFill>
                <a:srgbClr val="FFFFFF"/>
              </a:solidFill>
              <a:effectLst>
                <a:outerShdw dist="12701" dir="5400000">
                  <a:srgbClr val="000000"/>
                </a:outerShdw>
              </a:effectLst>
              <a:uFillTx/>
              <a:latin typeface="Gill Sans SemiBold"/>
              <a:ea typeface="Gill Sans SemiBold"/>
              <a:cs typeface="Gill Sans SemiBold"/>
            </a:endParaRPr>
          </a:p>
        </p:txBody>
      </p:sp>
      <p:sp>
        <p:nvSpPr>
          <p:cNvPr id="10" name="Shape 4487"/>
          <p:cNvSpPr/>
          <p:nvPr/>
        </p:nvSpPr>
        <p:spPr>
          <a:xfrm>
            <a:off x="6555137" y="4662997"/>
            <a:ext cx="236327" cy="233966"/>
          </a:xfrm>
          <a:custGeom>
            <a:avLst/>
            <a:gdLst>
              <a:gd name="f0" fmla="val 10800000"/>
              <a:gd name="f1" fmla="val 5400000"/>
              <a:gd name="f2" fmla="val 180"/>
              <a:gd name="f3" fmla="val w"/>
              <a:gd name="f4" fmla="val h"/>
              <a:gd name="f5" fmla="val 0"/>
              <a:gd name="f6" fmla="val 21600"/>
              <a:gd name="f7" fmla="val 17850"/>
              <a:gd name="f8" fmla="val 17620"/>
              <a:gd name="f9" fmla="val 17270"/>
              <a:gd name="f10" fmla="val 17122"/>
              <a:gd name="f11" fmla="val 16604"/>
              <a:gd name="f12" fmla="val 16682"/>
              <a:gd name="f13" fmla="val 15855"/>
              <a:gd name="f14" fmla="val 16324"/>
              <a:gd name="f15" fmla="val 15868"/>
              <a:gd name="f16" fmla="val 16284"/>
              <a:gd name="f17" fmla="val 15882"/>
              <a:gd name="f18" fmla="val 16244"/>
              <a:gd name="f19" fmla="val 15896"/>
              <a:gd name="f20" fmla="val 16203"/>
              <a:gd name="f21" fmla="val 16131"/>
              <a:gd name="f22" fmla="val 15456"/>
              <a:gd name="f23" fmla="val 16320"/>
              <a:gd name="f24" fmla="val 14656"/>
              <a:gd name="f25" fmla="val 16454"/>
              <a:gd name="f26" fmla="val 13811"/>
              <a:gd name="f27" fmla="val 16471"/>
              <a:gd name="f28" fmla="val 13704"/>
              <a:gd name="f29" fmla="val 16484"/>
              <a:gd name="f30" fmla="val 13596"/>
              <a:gd name="f31" fmla="val 16499"/>
              <a:gd name="f32" fmla="val 13488"/>
              <a:gd name="f33" fmla="val 16544"/>
              <a:gd name="f34" fmla="val 13166"/>
              <a:gd name="f35" fmla="val 16581"/>
              <a:gd name="f36" fmla="val 12839"/>
              <a:gd name="f37" fmla="val 16610"/>
              <a:gd name="f38" fmla="val 12507"/>
              <a:gd name="f39" fmla="val 16621"/>
              <a:gd name="f40" fmla="val 12383"/>
              <a:gd name="f41" fmla="val 16632"/>
              <a:gd name="f42" fmla="val 12260"/>
              <a:gd name="f43" fmla="val 16641"/>
              <a:gd name="f44" fmla="val 12135"/>
              <a:gd name="f45" fmla="val 16660"/>
              <a:gd name="f46" fmla="val 11858"/>
              <a:gd name="f47" fmla="val 16664"/>
              <a:gd name="f48" fmla="val 11574"/>
              <a:gd name="f49" fmla="val 16673"/>
              <a:gd name="f50" fmla="val 11291"/>
              <a:gd name="f51" fmla="val 20598"/>
              <a:gd name="f52" fmla="val 20476"/>
              <a:gd name="f53" fmla="val 13747"/>
              <a:gd name="f54" fmla="val 19450"/>
              <a:gd name="f55" fmla="val 15962"/>
              <a:gd name="f56" fmla="val 13714"/>
              <a:gd name="f57" fmla="val 20178"/>
              <a:gd name="f58" fmla="val 13925"/>
              <a:gd name="f59" fmla="val 19957"/>
              <a:gd name="f60" fmla="val 14127"/>
              <a:gd name="f61" fmla="val 19710"/>
              <a:gd name="f62" fmla="val 14321"/>
              <a:gd name="f63" fmla="val 19444"/>
              <a:gd name="f64" fmla="val 14339"/>
              <a:gd name="f65" fmla="val 19419"/>
              <a:gd name="f66" fmla="val 14357"/>
              <a:gd name="f67" fmla="val 19394"/>
              <a:gd name="f68" fmla="val 14375"/>
              <a:gd name="f69" fmla="val 19369"/>
              <a:gd name="f70" fmla="val 14764"/>
              <a:gd name="f71" fmla="val 18822"/>
              <a:gd name="f72" fmla="val 15116"/>
              <a:gd name="f73" fmla="val 18192"/>
              <a:gd name="f74" fmla="val 15420"/>
              <a:gd name="f75" fmla="val 17488"/>
              <a:gd name="f76" fmla="val 15436"/>
              <a:gd name="f77" fmla="val 17450"/>
              <a:gd name="f78" fmla="val 15451"/>
              <a:gd name="f79" fmla="val 17410"/>
              <a:gd name="f80" fmla="val 15467"/>
              <a:gd name="f81" fmla="val 17372"/>
              <a:gd name="f82" fmla="val 15485"/>
              <a:gd name="f83" fmla="val 17329"/>
              <a:gd name="f84" fmla="val 15499"/>
              <a:gd name="f85" fmla="val 17282"/>
              <a:gd name="f86" fmla="val 15517"/>
              <a:gd name="f87" fmla="val 17239"/>
              <a:gd name="f88" fmla="val 16123"/>
              <a:gd name="f89" fmla="val 17535"/>
              <a:gd name="f90" fmla="val 16665"/>
              <a:gd name="f91" fmla="val 17890"/>
              <a:gd name="f92" fmla="val 17142"/>
              <a:gd name="f93" fmla="val 18285"/>
              <a:gd name="f94" fmla="val 16149"/>
              <a:gd name="f95" fmla="val 19129"/>
              <a:gd name="f96" fmla="val 14989"/>
              <a:gd name="f97" fmla="val 19782"/>
              <a:gd name="f98" fmla="val 20569"/>
              <a:gd name="f99" fmla="val 16221"/>
              <a:gd name="f100" fmla="val 12498"/>
              <a:gd name="f101" fmla="val 16271"/>
              <a:gd name="f102" fmla="val 13638"/>
              <a:gd name="f103" fmla="val 16493"/>
              <a:gd name="f104" fmla="val 14652"/>
              <a:gd name="f105" fmla="val 16869"/>
              <a:gd name="f106" fmla="val 13850"/>
              <a:gd name="f107" fmla="val 18909"/>
              <a:gd name="f108" fmla="val 12654"/>
              <a:gd name="f109" fmla="val 20298"/>
              <a:gd name="f110" fmla="val 15697"/>
              <a:gd name="f111" fmla="val 15655"/>
              <a:gd name="f112" fmla="val 12995"/>
              <a:gd name="f113" fmla="val 15392"/>
              <a:gd name="f114" fmla="val 14581"/>
              <a:gd name="f115" fmla="val 14971"/>
              <a:gd name="f116" fmla="val 15948"/>
              <a:gd name="f117" fmla="val 13855"/>
              <a:gd name="f118" fmla="val 15534"/>
              <a:gd name="f119" fmla="val 12608"/>
              <a:gd name="f120" fmla="val 15291"/>
              <a:gd name="f121" fmla="val 15240"/>
              <a:gd name="f122" fmla="val 6360"/>
              <a:gd name="f123" fmla="val 6309"/>
              <a:gd name="f124" fmla="val 6066"/>
              <a:gd name="f125" fmla="val 5652"/>
              <a:gd name="f126" fmla="val 7019"/>
              <a:gd name="f127" fmla="val 8605"/>
              <a:gd name="f128" fmla="val 10309"/>
              <a:gd name="f129" fmla="val 1031"/>
              <a:gd name="f130" fmla="val 1302"/>
              <a:gd name="f131" fmla="val 2691"/>
              <a:gd name="f132" fmla="val 4731"/>
              <a:gd name="f133" fmla="val 5107"/>
              <a:gd name="f134" fmla="val 5329"/>
              <a:gd name="f135" fmla="val 5379"/>
              <a:gd name="f136" fmla="val 3315"/>
              <a:gd name="f137" fmla="val 3711"/>
              <a:gd name="f138" fmla="val 4065"/>
              <a:gd name="f139" fmla="val 4361"/>
              <a:gd name="f140" fmla="val 4318"/>
              <a:gd name="f141" fmla="val 4271"/>
              <a:gd name="f142" fmla="val 4229"/>
              <a:gd name="f143" fmla="val 4190"/>
              <a:gd name="f144" fmla="val 4151"/>
              <a:gd name="f145" fmla="val 4112"/>
              <a:gd name="f146" fmla="val 3408"/>
              <a:gd name="f147" fmla="val 2778"/>
              <a:gd name="f148" fmla="val 2231"/>
              <a:gd name="f149" fmla="val 2206"/>
              <a:gd name="f150" fmla="val 2181"/>
              <a:gd name="f151" fmla="val 2156"/>
              <a:gd name="f152" fmla="val 1890"/>
              <a:gd name="f153" fmla="val 1643"/>
              <a:gd name="f154" fmla="val 1422"/>
              <a:gd name="f155" fmla="val 1818"/>
              <a:gd name="f156" fmla="val 2471"/>
              <a:gd name="f157" fmla="val 10027"/>
              <a:gd name="f158" fmla="val 9742"/>
              <a:gd name="f159" fmla="val 9465"/>
              <a:gd name="f160" fmla="val 9340"/>
              <a:gd name="f161" fmla="val 9217"/>
              <a:gd name="f162" fmla="val 9093"/>
              <a:gd name="f163" fmla="val 8761"/>
              <a:gd name="f164" fmla="val 8434"/>
              <a:gd name="f165" fmla="val 8112"/>
              <a:gd name="f166" fmla="val 8005"/>
              <a:gd name="f167" fmla="val 7896"/>
              <a:gd name="f168" fmla="val 7789"/>
              <a:gd name="f169" fmla="val 6944"/>
              <a:gd name="f170" fmla="val 6144"/>
              <a:gd name="f171" fmla="val 5397"/>
              <a:gd name="f172" fmla="val 5357"/>
              <a:gd name="f173" fmla="val 5317"/>
              <a:gd name="f174" fmla="val 5276"/>
              <a:gd name="f175" fmla="val 4918"/>
              <a:gd name="f176" fmla="val 4478"/>
              <a:gd name="f177" fmla="val 3981"/>
              <a:gd name="f178" fmla="val 5638"/>
              <a:gd name="f179" fmla="val 7853"/>
              <a:gd name="f180" fmla="val 9101"/>
              <a:gd name="f181" fmla="val 7961"/>
              <a:gd name="f182" fmla="val 6947"/>
              <a:gd name="f183" fmla="val 7749"/>
              <a:gd name="f184" fmla="val 8945"/>
              <a:gd name="f185" fmla="val 5903"/>
              <a:gd name="f186" fmla="val 5945"/>
              <a:gd name="f187" fmla="val 6207"/>
              <a:gd name="f188" fmla="val 6629"/>
              <a:gd name="f189" fmla="val 7745"/>
              <a:gd name="f190" fmla="val 8991"/>
              <a:gd name="f191" fmla="val 4458"/>
              <a:gd name="f192" fmla="val 4934"/>
              <a:gd name="f193" fmla="val 5476"/>
              <a:gd name="f194" fmla="val 6083"/>
              <a:gd name="f195" fmla="val 6100"/>
              <a:gd name="f196" fmla="val 6115"/>
              <a:gd name="f197" fmla="val 6132"/>
              <a:gd name="f198" fmla="val 6149"/>
              <a:gd name="f199" fmla="val 6163"/>
              <a:gd name="f200" fmla="val 6180"/>
              <a:gd name="f201" fmla="val 6484"/>
              <a:gd name="f202" fmla="val 6835"/>
              <a:gd name="f203" fmla="val 7224"/>
              <a:gd name="f204" fmla="val 7242"/>
              <a:gd name="f205" fmla="val 7261"/>
              <a:gd name="f206" fmla="val 7279"/>
              <a:gd name="f207" fmla="val 7472"/>
              <a:gd name="f208" fmla="val 7674"/>
              <a:gd name="f209" fmla="val 7886"/>
              <a:gd name="f210" fmla="val 6610"/>
              <a:gd name="f211" fmla="val 5451"/>
              <a:gd name="f212" fmla="val 1002"/>
              <a:gd name="f213" fmla="val 4927"/>
              <a:gd name="f214" fmla="val 4935"/>
              <a:gd name="f215" fmla="val 4940"/>
              <a:gd name="f216" fmla="val 4958"/>
              <a:gd name="f217" fmla="val 4967"/>
              <a:gd name="f218" fmla="val 4979"/>
              <a:gd name="f219" fmla="val 4989"/>
              <a:gd name="f220" fmla="val 5018"/>
              <a:gd name="f221" fmla="val 5055"/>
              <a:gd name="f222" fmla="val 5100"/>
              <a:gd name="f223" fmla="val 5116"/>
              <a:gd name="f224" fmla="val 5129"/>
              <a:gd name="f225" fmla="val 5146"/>
              <a:gd name="f226" fmla="val 5280"/>
              <a:gd name="f227" fmla="val 5468"/>
              <a:gd name="f228" fmla="val 5704"/>
              <a:gd name="f229" fmla="val 5718"/>
              <a:gd name="f230" fmla="val 5731"/>
              <a:gd name="f231" fmla="val 5744"/>
              <a:gd name="f232" fmla="val 4996"/>
              <a:gd name="f233" fmla="val 4330"/>
              <a:gd name="f234" fmla="val 3749"/>
              <a:gd name="f235" fmla="val 2150"/>
              <a:gd name="f236" fmla="val 1123"/>
              <a:gd name="f237" fmla="val 5469"/>
              <a:gd name="f238" fmla="val 10800"/>
              <a:gd name="f239" fmla="val 4835"/>
              <a:gd name="f240" fmla="val 16765"/>
              <a:gd name="f241" fmla="val 16764"/>
              <a:gd name="f242" fmla="+- 0 0 -90"/>
              <a:gd name="f243" fmla="+- 0 0 -180"/>
              <a:gd name="f244" fmla="+- 0 0 -270"/>
              <a:gd name="f245" fmla="+- 0 0 -360"/>
              <a:gd name="f246" fmla="*/ f3 1 21600"/>
              <a:gd name="f247" fmla="*/ f4 1 21600"/>
              <a:gd name="f248" fmla="+- f6 0 f5"/>
              <a:gd name="f249" fmla="*/ f242 f0 1"/>
              <a:gd name="f250" fmla="*/ f243 f0 1"/>
              <a:gd name="f251" fmla="*/ f244 f0 1"/>
              <a:gd name="f252" fmla="*/ f245 f0 1"/>
              <a:gd name="f253" fmla="*/ f248 1 2"/>
              <a:gd name="f254" fmla="*/ f248 1 21600"/>
              <a:gd name="f255" fmla="*/ f249 1 f2"/>
              <a:gd name="f256" fmla="*/ f250 1 f2"/>
              <a:gd name="f257" fmla="*/ f251 1 f2"/>
              <a:gd name="f258" fmla="*/ f252 1 f2"/>
              <a:gd name="f259" fmla="*/ f253 1 f254"/>
              <a:gd name="f260" fmla="*/ 0 1 f254"/>
              <a:gd name="f261" fmla="*/ f6 1 f254"/>
              <a:gd name="f262" fmla="+- f255 0 f1"/>
              <a:gd name="f263" fmla="+- f256 0 f1"/>
              <a:gd name="f264" fmla="+- f257 0 f1"/>
              <a:gd name="f265" fmla="+- f258 0 f1"/>
              <a:gd name="f266" fmla="*/ f260 f246 1"/>
              <a:gd name="f267" fmla="*/ f261 f246 1"/>
              <a:gd name="f268" fmla="*/ f261 f247 1"/>
              <a:gd name="f269" fmla="*/ f260 f247 1"/>
              <a:gd name="f270" fmla="*/ f259 f246 1"/>
              <a:gd name="f271" fmla="*/ f259 f247 1"/>
            </a:gdLst>
            <a:ahLst/>
            <a:cxnLst>
              <a:cxn ang="3cd4">
                <a:pos x="hc" y="t"/>
              </a:cxn>
              <a:cxn ang="0">
                <a:pos x="r" y="vc"/>
              </a:cxn>
              <a:cxn ang="cd4">
                <a:pos x="hc" y="b"/>
              </a:cxn>
              <a:cxn ang="cd2">
                <a:pos x="l" y="vc"/>
              </a:cxn>
              <a:cxn ang="f262">
                <a:pos x="f270" y="f271"/>
              </a:cxn>
              <a:cxn ang="f263">
                <a:pos x="f270" y="f271"/>
              </a:cxn>
              <a:cxn ang="f264">
                <a:pos x="f270" y="f271"/>
              </a:cxn>
              <a:cxn ang="f265">
                <a:pos x="f270" y="f271"/>
              </a:cxn>
            </a:cxnLst>
            <a:rect l="f266" t="f269" r="f267" b="f268"/>
            <a:pathLst>
              <a:path w="21600" h="21600">
                <a:moveTo>
                  <a:pt x="f7" y="f8"/>
                </a:moveTo>
                <a:cubicBezTo>
                  <a:pt x="f9" y="f10"/>
                  <a:pt x="f11" y="f12"/>
                  <a:pt x="f13" y="f14"/>
                </a:cubicBezTo>
                <a:cubicBezTo>
                  <a:pt x="f15" y="f16"/>
                  <a:pt x="f17" y="f18"/>
                  <a:pt x="f19" y="f20"/>
                </a:cubicBezTo>
                <a:cubicBezTo>
                  <a:pt x="f21" y="f22"/>
                  <a:pt x="f23" y="f24"/>
                  <a:pt x="f25" y="f26"/>
                </a:cubicBezTo>
                <a:cubicBezTo>
                  <a:pt x="f27" y="f28"/>
                  <a:pt x="f29" y="f30"/>
                  <a:pt x="f31" y="f32"/>
                </a:cubicBezTo>
                <a:cubicBezTo>
                  <a:pt x="f33" y="f34"/>
                  <a:pt x="f35" y="f36"/>
                  <a:pt x="f37" y="f38"/>
                </a:cubicBezTo>
                <a:cubicBezTo>
                  <a:pt x="f39" y="f40"/>
                  <a:pt x="f41" y="f42"/>
                  <a:pt x="f43" y="f44"/>
                </a:cubicBezTo>
                <a:cubicBezTo>
                  <a:pt x="f45" y="f46"/>
                  <a:pt x="f47" y="f48"/>
                  <a:pt x="f49" y="f50"/>
                </a:cubicBezTo>
                <a:lnTo>
                  <a:pt x="f51" y="f50"/>
                </a:lnTo>
                <a:cubicBezTo>
                  <a:pt x="f52" y="f53"/>
                  <a:pt x="f54" y="f55"/>
                  <a:pt x="f7" y="f8"/>
                </a:cubicBezTo>
                <a:moveTo>
                  <a:pt x="f56" y="f57"/>
                </a:moveTo>
                <a:cubicBezTo>
                  <a:pt x="f58" y="f59"/>
                  <a:pt x="f60" y="f61"/>
                  <a:pt x="f62" y="f63"/>
                </a:cubicBezTo>
                <a:cubicBezTo>
                  <a:pt x="f64" y="f65"/>
                  <a:pt x="f66" y="f67"/>
                  <a:pt x="f68" y="f69"/>
                </a:cubicBezTo>
                <a:cubicBezTo>
                  <a:pt x="f70" y="f71"/>
                  <a:pt x="f72" y="f73"/>
                  <a:pt x="f74" y="f75"/>
                </a:cubicBezTo>
                <a:cubicBezTo>
                  <a:pt x="f76" y="f77"/>
                  <a:pt x="f78" y="f79"/>
                  <a:pt x="f80" y="f81"/>
                </a:cubicBezTo>
                <a:cubicBezTo>
                  <a:pt x="f82" y="f83"/>
                  <a:pt x="f84" y="f85"/>
                  <a:pt x="f86" y="f87"/>
                </a:cubicBezTo>
                <a:cubicBezTo>
                  <a:pt x="f88" y="f89"/>
                  <a:pt x="f90" y="f91"/>
                  <a:pt x="f92" y="f93"/>
                </a:cubicBezTo>
                <a:cubicBezTo>
                  <a:pt x="f94" y="f95"/>
                  <a:pt x="f96" y="f97"/>
                  <a:pt x="f56" y="f57"/>
                </a:cubicBezTo>
                <a:moveTo>
                  <a:pt x="f50" y="f98"/>
                </a:moveTo>
                <a:lnTo>
                  <a:pt x="f50" y="f99"/>
                </a:lnTo>
                <a:cubicBezTo>
                  <a:pt x="f100" y="f101"/>
                  <a:pt x="f102" y="f103"/>
                  <a:pt x="f104" y="f105"/>
                </a:cubicBezTo>
                <a:cubicBezTo>
                  <a:pt x="f106" y="f107"/>
                  <a:pt x="f108" y="f109"/>
                  <a:pt x="f50" y="f98"/>
                </a:cubicBezTo>
                <a:moveTo>
                  <a:pt x="f50" y="f50"/>
                </a:moveTo>
                <a:lnTo>
                  <a:pt x="f110" y="f50"/>
                </a:lnTo>
                <a:cubicBezTo>
                  <a:pt x="f111" y="f112"/>
                  <a:pt x="f113" y="f114"/>
                  <a:pt x="f115" y="f116"/>
                </a:cubicBezTo>
                <a:cubicBezTo>
                  <a:pt x="f117" y="f118"/>
                  <a:pt x="f119" y="f120"/>
                  <a:pt x="f50" y="f121"/>
                </a:cubicBezTo>
                <a:cubicBezTo>
                  <a:pt x="f50" y="f121"/>
                  <a:pt x="f50" y="f50"/>
                  <a:pt x="f50" y="f50"/>
                </a:cubicBezTo>
                <a:close/>
                <a:moveTo>
                  <a:pt x="f50" y="f122"/>
                </a:moveTo>
                <a:cubicBezTo>
                  <a:pt x="f119" y="f123"/>
                  <a:pt x="f117" y="f124"/>
                  <a:pt x="f115" y="f125"/>
                </a:cubicBezTo>
                <a:cubicBezTo>
                  <a:pt x="f113" y="f126"/>
                  <a:pt x="f111" y="f127"/>
                  <a:pt x="f110" y="f128"/>
                </a:cubicBezTo>
                <a:lnTo>
                  <a:pt x="f50" y="f128"/>
                </a:lnTo>
                <a:cubicBezTo>
                  <a:pt x="f50" y="f128"/>
                  <a:pt x="f50" y="f122"/>
                  <a:pt x="f50" y="f122"/>
                </a:cubicBezTo>
                <a:close/>
                <a:moveTo>
                  <a:pt x="f50" y="f129"/>
                </a:moveTo>
                <a:cubicBezTo>
                  <a:pt x="f108" y="f130"/>
                  <a:pt x="f106" y="f131"/>
                  <a:pt x="f104" y="f132"/>
                </a:cubicBezTo>
                <a:cubicBezTo>
                  <a:pt x="f102" y="f133"/>
                  <a:pt x="f100" y="f134"/>
                  <a:pt x="f50" y="f135"/>
                </a:cubicBezTo>
                <a:cubicBezTo>
                  <a:pt x="f50" y="f135"/>
                  <a:pt x="f50" y="f129"/>
                  <a:pt x="f50" y="f129"/>
                </a:cubicBezTo>
                <a:close/>
                <a:moveTo>
                  <a:pt x="f92" y="f136"/>
                </a:moveTo>
                <a:cubicBezTo>
                  <a:pt x="f90" y="f137"/>
                  <a:pt x="f88" y="f138"/>
                  <a:pt x="f86" y="f139"/>
                </a:cubicBezTo>
                <a:cubicBezTo>
                  <a:pt x="f84" y="f140"/>
                  <a:pt x="f82" y="f141"/>
                  <a:pt x="f80" y="f142"/>
                </a:cubicBezTo>
                <a:cubicBezTo>
                  <a:pt x="f78" y="f143"/>
                  <a:pt x="f76" y="f144"/>
                  <a:pt x="f74" y="f145"/>
                </a:cubicBezTo>
                <a:cubicBezTo>
                  <a:pt x="f72" y="f146"/>
                  <a:pt x="f70" y="f147"/>
                  <a:pt x="f68" y="f148"/>
                </a:cubicBezTo>
                <a:cubicBezTo>
                  <a:pt x="f66" y="f149"/>
                  <a:pt x="f64" y="f150"/>
                  <a:pt x="f62" y="f151"/>
                </a:cubicBezTo>
                <a:cubicBezTo>
                  <a:pt x="f60" y="f152"/>
                  <a:pt x="f58" y="f153"/>
                  <a:pt x="f56" y="f154"/>
                </a:cubicBezTo>
                <a:cubicBezTo>
                  <a:pt x="f96" y="f155"/>
                  <a:pt x="f94" y="f156"/>
                  <a:pt x="f92" y="f136"/>
                </a:cubicBezTo>
                <a:moveTo>
                  <a:pt x="f51" y="f128"/>
                </a:moveTo>
                <a:lnTo>
                  <a:pt x="f49" y="f128"/>
                </a:lnTo>
                <a:cubicBezTo>
                  <a:pt x="f47" y="f157"/>
                  <a:pt x="f45" y="f158"/>
                  <a:pt x="f43" y="f159"/>
                </a:cubicBezTo>
                <a:cubicBezTo>
                  <a:pt x="f41" y="f160"/>
                  <a:pt x="f39" y="f161"/>
                  <a:pt x="f37" y="f162"/>
                </a:cubicBezTo>
                <a:cubicBezTo>
                  <a:pt x="f35" y="f163"/>
                  <a:pt x="f33" y="f164"/>
                  <a:pt x="f31" y="f165"/>
                </a:cubicBezTo>
                <a:cubicBezTo>
                  <a:pt x="f29" y="f166"/>
                  <a:pt x="f27" y="f167"/>
                  <a:pt x="f25" y="f168"/>
                </a:cubicBezTo>
                <a:cubicBezTo>
                  <a:pt x="f23" y="f169"/>
                  <a:pt x="f21" y="f170"/>
                  <a:pt x="f19" y="f171"/>
                </a:cubicBezTo>
                <a:cubicBezTo>
                  <a:pt x="f17" y="f172"/>
                  <a:pt x="f15" y="f173"/>
                  <a:pt x="f13" y="f174"/>
                </a:cubicBezTo>
                <a:cubicBezTo>
                  <a:pt x="f11" y="f175"/>
                  <a:pt x="f9" y="f176"/>
                  <a:pt x="f7" y="f177"/>
                </a:cubicBezTo>
                <a:cubicBezTo>
                  <a:pt x="f54" y="f178"/>
                  <a:pt x="f52" y="f179"/>
                  <a:pt x="f51" y="f128"/>
                </a:cubicBezTo>
                <a:moveTo>
                  <a:pt x="f128" y="f135"/>
                </a:moveTo>
                <a:cubicBezTo>
                  <a:pt x="f180" y="f134"/>
                  <a:pt x="f181" y="f133"/>
                  <a:pt x="f182" y="f132"/>
                </a:cubicBezTo>
                <a:cubicBezTo>
                  <a:pt x="f183" y="f131"/>
                  <a:pt x="f184" y="f130"/>
                  <a:pt x="f128" y="f129"/>
                </a:cubicBezTo>
                <a:cubicBezTo>
                  <a:pt x="f128" y="f129"/>
                  <a:pt x="f128" y="f135"/>
                  <a:pt x="f128" y="f135"/>
                </a:cubicBezTo>
                <a:close/>
                <a:moveTo>
                  <a:pt x="f128" y="f128"/>
                </a:moveTo>
                <a:lnTo>
                  <a:pt x="f185" y="f128"/>
                </a:lnTo>
                <a:cubicBezTo>
                  <a:pt x="f186" y="f127"/>
                  <a:pt x="f187" y="f126"/>
                  <a:pt x="f188" y="f125"/>
                </a:cubicBezTo>
                <a:cubicBezTo>
                  <a:pt x="f189" y="f124"/>
                  <a:pt x="f190" y="f123"/>
                  <a:pt x="f128" y="f122"/>
                </a:cubicBezTo>
                <a:cubicBezTo>
                  <a:pt x="f128" y="f122"/>
                  <a:pt x="f128" y="f128"/>
                  <a:pt x="f128" y="f128"/>
                </a:cubicBezTo>
                <a:close/>
                <a:moveTo>
                  <a:pt x="f128" y="f121"/>
                </a:moveTo>
                <a:cubicBezTo>
                  <a:pt x="f190" y="f120"/>
                  <a:pt x="f189" y="f118"/>
                  <a:pt x="f188" y="f116"/>
                </a:cubicBezTo>
                <a:cubicBezTo>
                  <a:pt x="f187" y="f114"/>
                  <a:pt x="f186" y="f112"/>
                  <a:pt x="f185" y="f50"/>
                </a:cubicBezTo>
                <a:lnTo>
                  <a:pt x="f128" y="f50"/>
                </a:lnTo>
                <a:cubicBezTo>
                  <a:pt x="f128" y="f50"/>
                  <a:pt x="f128" y="f121"/>
                  <a:pt x="f128" y="f121"/>
                </a:cubicBezTo>
                <a:close/>
                <a:moveTo>
                  <a:pt x="f128" y="f98"/>
                </a:moveTo>
                <a:cubicBezTo>
                  <a:pt x="f184" y="f109"/>
                  <a:pt x="f183" y="f107"/>
                  <a:pt x="f182" y="f105"/>
                </a:cubicBezTo>
                <a:cubicBezTo>
                  <a:pt x="f181" y="f103"/>
                  <a:pt x="f180" y="f101"/>
                  <a:pt x="f128" y="f99"/>
                </a:cubicBezTo>
                <a:cubicBezTo>
                  <a:pt x="f128" y="f99"/>
                  <a:pt x="f128" y="f98"/>
                  <a:pt x="f128" y="f98"/>
                </a:cubicBezTo>
                <a:close/>
                <a:moveTo>
                  <a:pt x="f191" y="f93"/>
                </a:moveTo>
                <a:cubicBezTo>
                  <a:pt x="f192" y="f91"/>
                  <a:pt x="f193" y="f89"/>
                  <a:pt x="f194" y="f87"/>
                </a:cubicBezTo>
                <a:cubicBezTo>
                  <a:pt x="f195" y="f85"/>
                  <a:pt x="f196" y="f83"/>
                  <a:pt x="f197" y="f81"/>
                </a:cubicBezTo>
                <a:cubicBezTo>
                  <a:pt x="f198" y="f79"/>
                  <a:pt x="f199" y="f77"/>
                  <a:pt x="f200" y="f75"/>
                </a:cubicBezTo>
                <a:cubicBezTo>
                  <a:pt x="f201" y="f73"/>
                  <a:pt x="f202" y="f71"/>
                  <a:pt x="f203" y="f69"/>
                </a:cubicBezTo>
                <a:cubicBezTo>
                  <a:pt x="f204" y="f67"/>
                  <a:pt x="f205" y="f65"/>
                  <a:pt x="f206" y="f63"/>
                </a:cubicBezTo>
                <a:cubicBezTo>
                  <a:pt x="f207" y="f61"/>
                  <a:pt x="f208" y="f59"/>
                  <a:pt x="f209" y="f57"/>
                </a:cubicBezTo>
                <a:cubicBezTo>
                  <a:pt x="f210" y="f97"/>
                  <a:pt x="f211" y="f95"/>
                  <a:pt x="f191" y="f93"/>
                </a:cubicBezTo>
                <a:moveTo>
                  <a:pt x="f212" y="f50"/>
                </a:moveTo>
                <a:lnTo>
                  <a:pt x="f213" y="f50"/>
                </a:lnTo>
                <a:cubicBezTo>
                  <a:pt x="f214" y="f48"/>
                  <a:pt x="f215" y="f46"/>
                  <a:pt x="f216" y="f44"/>
                </a:cubicBezTo>
                <a:cubicBezTo>
                  <a:pt x="f217" y="f42"/>
                  <a:pt x="f218" y="f40"/>
                  <a:pt x="f219" y="f38"/>
                </a:cubicBezTo>
                <a:cubicBezTo>
                  <a:pt x="f220" y="f36"/>
                  <a:pt x="f221" y="f34"/>
                  <a:pt x="f222" y="f32"/>
                </a:cubicBezTo>
                <a:cubicBezTo>
                  <a:pt x="f223" y="f30"/>
                  <a:pt x="f224" y="f28"/>
                  <a:pt x="f225" y="f26"/>
                </a:cubicBezTo>
                <a:cubicBezTo>
                  <a:pt x="f226" y="f24"/>
                  <a:pt x="f227" y="f22"/>
                  <a:pt x="f228" y="f20"/>
                </a:cubicBezTo>
                <a:cubicBezTo>
                  <a:pt x="f229" y="f18"/>
                  <a:pt x="f230" y="f16"/>
                  <a:pt x="f231" y="f14"/>
                </a:cubicBezTo>
                <a:cubicBezTo>
                  <a:pt x="f232" y="f12"/>
                  <a:pt x="f233" y="f10"/>
                  <a:pt x="f234" y="f8"/>
                </a:cubicBezTo>
                <a:cubicBezTo>
                  <a:pt x="f235" y="f55"/>
                  <a:pt x="f236" y="f53"/>
                  <a:pt x="f212" y="f50"/>
                </a:cubicBezTo>
                <a:moveTo>
                  <a:pt x="f234" y="f177"/>
                </a:moveTo>
                <a:cubicBezTo>
                  <a:pt x="f233" y="f176"/>
                  <a:pt x="f232" y="f175"/>
                  <a:pt x="f231" y="f174"/>
                </a:cubicBezTo>
                <a:cubicBezTo>
                  <a:pt x="f230" y="f173"/>
                  <a:pt x="f229" y="f172"/>
                  <a:pt x="f228" y="f171"/>
                </a:cubicBezTo>
                <a:cubicBezTo>
                  <a:pt x="f237" y="f170"/>
                  <a:pt x="f226" y="f169"/>
                  <a:pt x="f225" y="f168"/>
                </a:cubicBezTo>
                <a:cubicBezTo>
                  <a:pt x="f224" y="f167"/>
                  <a:pt x="f223" y="f166"/>
                  <a:pt x="f222" y="f165"/>
                </a:cubicBezTo>
                <a:cubicBezTo>
                  <a:pt x="f221" y="f164"/>
                  <a:pt x="f220" y="f163"/>
                  <a:pt x="f219" y="f162"/>
                </a:cubicBezTo>
                <a:cubicBezTo>
                  <a:pt x="f218" y="f161"/>
                  <a:pt x="f217" y="f160"/>
                  <a:pt x="f216" y="f159"/>
                </a:cubicBezTo>
                <a:cubicBezTo>
                  <a:pt x="f215" y="f158"/>
                  <a:pt x="f214" y="f157"/>
                  <a:pt x="f213" y="f128"/>
                </a:cubicBezTo>
                <a:lnTo>
                  <a:pt x="f212" y="f128"/>
                </a:lnTo>
                <a:cubicBezTo>
                  <a:pt x="f236" y="f179"/>
                  <a:pt x="f235" y="f178"/>
                  <a:pt x="f234" y="f177"/>
                </a:cubicBezTo>
                <a:moveTo>
                  <a:pt x="f209" y="f154"/>
                </a:moveTo>
                <a:cubicBezTo>
                  <a:pt x="f208" y="f153"/>
                  <a:pt x="f207" y="f152"/>
                  <a:pt x="f206" y="f151"/>
                </a:cubicBezTo>
                <a:cubicBezTo>
                  <a:pt x="f205" y="f150"/>
                  <a:pt x="f204" y="f149"/>
                  <a:pt x="f203" y="f148"/>
                </a:cubicBezTo>
                <a:cubicBezTo>
                  <a:pt x="f202" y="f147"/>
                  <a:pt x="f201" y="f146"/>
                  <a:pt x="f200" y="f145"/>
                </a:cubicBezTo>
                <a:cubicBezTo>
                  <a:pt x="f199" y="f144"/>
                  <a:pt x="f198" y="f143"/>
                  <a:pt x="f197" y="f142"/>
                </a:cubicBezTo>
                <a:cubicBezTo>
                  <a:pt x="f196" y="f141"/>
                  <a:pt x="f195" y="f140"/>
                  <a:pt x="f194" y="f139"/>
                </a:cubicBezTo>
                <a:cubicBezTo>
                  <a:pt x="f193" y="f138"/>
                  <a:pt x="f192" y="f137"/>
                  <a:pt x="f191" y="f136"/>
                </a:cubicBezTo>
                <a:cubicBezTo>
                  <a:pt x="f211" y="f156"/>
                  <a:pt x="f210" y="f155"/>
                  <a:pt x="f209" y="f154"/>
                </a:cubicBezTo>
                <a:moveTo>
                  <a:pt x="f238" y="f5"/>
                </a:moveTo>
                <a:cubicBezTo>
                  <a:pt x="f239" y="f5"/>
                  <a:pt x="f5" y="f239"/>
                  <a:pt x="f5" y="f238"/>
                </a:cubicBezTo>
                <a:cubicBezTo>
                  <a:pt x="f5" y="f240"/>
                  <a:pt x="f239" y="f6"/>
                  <a:pt x="f238" y="f6"/>
                </a:cubicBezTo>
                <a:cubicBezTo>
                  <a:pt x="f241" y="f6"/>
                  <a:pt x="f6" y="f240"/>
                  <a:pt x="f6" y="f238"/>
                </a:cubicBezTo>
                <a:cubicBezTo>
                  <a:pt x="f6" y="f239"/>
                  <a:pt x="f241" y="f5"/>
                  <a:pt x="f238" y="f5"/>
                </a:cubicBezTo>
              </a:path>
            </a:pathLst>
          </a:custGeom>
          <a:noFill/>
          <a:ln>
            <a:noFill/>
            <a:prstDash val="solid"/>
          </a:ln>
        </p:spPr>
        <p:txBody>
          <a:bodyPr vert="horz" wrap="square" lIns="38354" tIns="38354" rIns="38354" bIns="38354" anchor="ctr" anchorCtr="1" compatLnSpc="1"/>
          <a:lstStyle/>
          <a:p>
            <a:pPr marL="0" marR="0" lvl="0" indent="0" algn="ctr" defTabSz="460218" rtl="0" fontAlgn="auto" hangingPunct="1">
              <a:lnSpc>
                <a:spcPct val="100000"/>
              </a:lnSpc>
              <a:spcBef>
                <a:spcPts val="0"/>
              </a:spcBef>
              <a:spcAft>
                <a:spcPts val="0"/>
              </a:spcAft>
              <a:buNone/>
              <a:tabLst/>
              <a:defRPr sz="3000" b="0" i="0" u="none" strike="noStrike" kern="0" cap="none" spc="0" baseline="0">
                <a:solidFill>
                  <a:srgbClr val="FFFFFF"/>
                </a:solidFill>
                <a:effectLst>
                  <a:outerShdw dist="12701" dir="5400000">
                    <a:srgbClr val="000000"/>
                  </a:outerShdw>
                </a:effectLst>
                <a:uFillTx/>
                <a:latin typeface="Gill Sans SemiBold"/>
                <a:ea typeface="Gill Sans SemiBold"/>
                <a:cs typeface="Gill Sans SemiBold"/>
              </a:defRPr>
            </a:pPr>
            <a:endParaRPr lang="en-GB" sz="3000" b="0" i="0" u="none" strike="noStrike" kern="1200" cap="none" spc="0" baseline="0">
              <a:solidFill>
                <a:srgbClr val="FFFFFF"/>
              </a:solidFill>
              <a:effectLst>
                <a:outerShdw dist="12701" dir="5400000">
                  <a:srgbClr val="000000"/>
                </a:outerShdw>
              </a:effectLst>
              <a:uFillTx/>
              <a:latin typeface="Gill Sans SemiBold"/>
              <a:ea typeface="Gill Sans SemiBold"/>
              <a:cs typeface="Gill Sans SemiBold"/>
            </a:endParaRPr>
          </a:p>
        </p:txBody>
      </p:sp>
      <p:sp>
        <p:nvSpPr>
          <p:cNvPr id="11" name="Right Triangle 20"/>
          <p:cNvSpPr/>
          <p:nvPr/>
        </p:nvSpPr>
        <p:spPr>
          <a:xfrm flipV="1">
            <a:off x="1" y="-8"/>
            <a:ext cx="10762295" cy="5419124"/>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00194C"/>
          </a:solidFill>
          <a:ln>
            <a:noFill/>
            <a:prstDash val="solid"/>
          </a:ln>
        </p:spPr>
        <p:txBody>
          <a:bodyPr vert="horz" wrap="square" lIns="92044" tIns="46022" rIns="92044" bIns="46022" anchor="ctr" anchorCtr="1" compatLnSpc="1"/>
          <a:lstStyle/>
          <a:p>
            <a:pPr marL="0" marR="0" lvl="0" indent="0" algn="ctr" defTabSz="920435"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Calibri"/>
            </a:endParaRPr>
          </a:p>
        </p:txBody>
      </p:sp>
      <p:cxnSp>
        <p:nvCxnSpPr>
          <p:cNvPr id="12" name="Straight Connector 21"/>
          <p:cNvCxnSpPr/>
          <p:nvPr/>
        </p:nvCxnSpPr>
        <p:spPr>
          <a:xfrm flipV="1">
            <a:off x="2" y="4"/>
            <a:ext cx="6108427" cy="3012799"/>
          </a:xfrm>
          <a:prstGeom prst="straightConnector1">
            <a:avLst/>
          </a:prstGeom>
          <a:noFill/>
          <a:ln w="6345">
            <a:solidFill>
              <a:srgbClr val="A6A6A6"/>
            </a:solidFill>
            <a:prstDash val="solid"/>
            <a:miter/>
          </a:ln>
        </p:spPr>
      </p:cxnSp>
      <p:cxnSp>
        <p:nvCxnSpPr>
          <p:cNvPr id="13" name="Straight Connector 22"/>
          <p:cNvCxnSpPr/>
          <p:nvPr/>
        </p:nvCxnSpPr>
        <p:spPr>
          <a:xfrm flipV="1">
            <a:off x="9120370" y="3935204"/>
            <a:ext cx="3228790" cy="1693790"/>
          </a:xfrm>
          <a:prstGeom prst="straightConnector1">
            <a:avLst/>
          </a:prstGeom>
          <a:noFill/>
          <a:ln w="6345">
            <a:solidFill>
              <a:srgbClr val="EAB200"/>
            </a:solidFill>
            <a:prstDash val="solid"/>
            <a:miter/>
          </a:ln>
        </p:spPr>
      </p:cxnSp>
      <p:cxnSp>
        <p:nvCxnSpPr>
          <p:cNvPr id="14" name="Straight Connector 23"/>
          <p:cNvCxnSpPr/>
          <p:nvPr/>
        </p:nvCxnSpPr>
        <p:spPr>
          <a:xfrm flipV="1">
            <a:off x="-18068" y="4713076"/>
            <a:ext cx="1944538" cy="1003838"/>
          </a:xfrm>
          <a:prstGeom prst="straightConnector1">
            <a:avLst/>
          </a:prstGeom>
          <a:noFill/>
          <a:ln w="6345">
            <a:solidFill>
              <a:srgbClr val="00194C"/>
            </a:solidFill>
            <a:prstDash val="solid"/>
            <a:miter/>
          </a:ln>
        </p:spPr>
      </p:cxnSp>
      <p:sp>
        <p:nvSpPr>
          <p:cNvPr id="15" name="Picture Placeholder 24"/>
          <p:cNvSpPr txBox="1">
            <a:spLocks noGrp="1"/>
          </p:cNvSpPr>
          <p:nvPr>
            <p:ph type="pic" sz="quarter" idx="4294967295"/>
          </p:nvPr>
        </p:nvSpPr>
        <p:spPr>
          <a:xfrm>
            <a:off x="1705103" y="863335"/>
            <a:ext cx="4485608" cy="5151360"/>
          </a:xfrm>
          <a:prstGeom prst="rect">
            <a:avLst/>
          </a:prstGeom>
          <a:noFill/>
          <a:ln>
            <a:noFill/>
          </a:ln>
        </p:spPr>
        <p:txBody>
          <a:bodyPr vert="horz" wrap="square" lIns="92044" tIns="46022" rIns="92044" bIns="46022" anchor="t" anchorCtr="0" compatLnSpc="1"/>
          <a:lstStyle>
            <a:lvl1pPr marL="0" marR="0" lvl="0" indent="0" algn="l" defTabSz="920435" rtl="0" fontAlgn="auto" hangingPunct="1">
              <a:lnSpc>
                <a:spcPct val="90000"/>
              </a:lnSpc>
              <a:spcBef>
                <a:spcPts val="1007"/>
              </a:spcBef>
              <a:spcAft>
                <a:spcPts val="0"/>
              </a:spcAft>
              <a:buNone/>
              <a:tabLst/>
              <a:defRPr lang="en-US" sz="2400" b="0" i="0" u="none" strike="noStrike" kern="1200" cap="none" spc="0" baseline="0">
                <a:solidFill>
                  <a:srgbClr val="FFFFFF"/>
                </a:solidFill>
                <a:uFillTx/>
                <a:latin typeface="Calibri"/>
              </a:defRPr>
            </a:lvl1pPr>
          </a:lstStyle>
          <a:p>
            <a:pPr lvl="0"/>
            <a:r>
              <a:rPr lang="fr-FR" smtClean="0"/>
              <a:t>Cliquez sur l'icône pour ajouter une image</a:t>
            </a:r>
            <a:endParaRPr lang="en-GB"/>
          </a:p>
        </p:txBody>
      </p:sp>
      <p:sp>
        <p:nvSpPr>
          <p:cNvPr id="16" name="Title 1" title="Title"/>
          <p:cNvSpPr txBox="1">
            <a:spLocks noGrp="1"/>
          </p:cNvSpPr>
          <p:nvPr>
            <p:ph type="title"/>
          </p:nvPr>
        </p:nvSpPr>
        <p:spPr>
          <a:xfrm>
            <a:off x="6457907" y="1826081"/>
            <a:ext cx="4916137" cy="1620737"/>
          </a:xfrm>
        </p:spPr>
        <p:txBody>
          <a:bodyPr/>
          <a:lstStyle>
            <a:lvl1pPr>
              <a:defRPr lang="en-GB" sz="4300"/>
            </a:lvl1pPr>
          </a:lstStyle>
          <a:p>
            <a:pPr lvl="0"/>
            <a:r>
              <a:rPr lang="fr-FR" smtClean="0"/>
              <a:t>Modifiez le style du titre</a:t>
            </a:r>
            <a:endParaRPr lang="en-GB"/>
          </a:p>
        </p:txBody>
      </p:sp>
    </p:spTree>
    <p:extLst>
      <p:ext uri="{BB962C8B-B14F-4D97-AF65-F5344CB8AC3E}">
        <p14:creationId xmlns:p14="http://schemas.microsoft.com/office/powerpoint/2010/main" val="419029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oter Placeholder 4"/>
          <p:cNvSpPr txBox="1">
            <a:spLocks noGrp="1"/>
          </p:cNvSpPr>
          <p:nvPr>
            <p:ph type="ftr" sz="quarter" idx="3"/>
          </p:nvPr>
        </p:nvSpPr>
        <p:spPr>
          <a:xfrm>
            <a:off x="342894" y="6374012"/>
            <a:ext cx="4167842" cy="366143"/>
          </a:xfrm>
          <a:prstGeom prst="rect">
            <a:avLst/>
          </a:prstGeom>
          <a:noFill/>
          <a:ln>
            <a:noFill/>
          </a:ln>
        </p:spPr>
        <p:txBody>
          <a:bodyPr vert="horz" wrap="square" lIns="92044" tIns="46022" rIns="92044" bIns="46022" anchor="ctr" anchorCtr="0" compatLnSpc="1"/>
          <a:lstStyle>
            <a:lvl1pPr marL="0" marR="0" lvl="0" indent="0" algn="l" defTabSz="920435" rtl="0" fontAlgn="auto" hangingPunct="1">
              <a:lnSpc>
                <a:spcPct val="100000"/>
              </a:lnSpc>
              <a:spcBef>
                <a:spcPts val="0"/>
              </a:spcBef>
              <a:spcAft>
                <a:spcPts val="0"/>
              </a:spcAft>
              <a:buNone/>
              <a:tabLst/>
              <a:defRPr lang="en-GB" sz="1200" b="0" i="0" u="none" strike="noStrike" kern="1200" cap="none" spc="0" baseline="0">
                <a:solidFill>
                  <a:srgbClr val="A5A5A5"/>
                </a:solidFill>
                <a:uFillTx/>
                <a:latin typeface="Calibri"/>
              </a:defRPr>
            </a:lvl1pPr>
          </a:lstStyle>
          <a:p>
            <a:endParaRPr lang="fr-FR"/>
          </a:p>
        </p:txBody>
      </p:sp>
      <p:sp>
        <p:nvSpPr>
          <p:cNvPr id="3" name="Slide Number Placeholder 5"/>
          <p:cNvSpPr txBox="1">
            <a:spLocks noGrp="1"/>
          </p:cNvSpPr>
          <p:nvPr>
            <p:ph type="sldNum" sz="quarter" idx="4"/>
          </p:nvPr>
        </p:nvSpPr>
        <p:spPr>
          <a:xfrm>
            <a:off x="11290669" y="6374012"/>
            <a:ext cx="749767" cy="366143"/>
          </a:xfrm>
          <a:prstGeom prst="rect">
            <a:avLst/>
          </a:prstGeom>
          <a:noFill/>
          <a:ln>
            <a:noFill/>
          </a:ln>
        </p:spPr>
        <p:txBody>
          <a:bodyPr vert="horz" wrap="square" lIns="92044" tIns="46022" rIns="92044" bIns="46022" anchor="ctr" anchorCtr="0" compatLnSpc="1"/>
          <a:lstStyle>
            <a:lvl1pPr marL="0" marR="0" lvl="0" indent="0" algn="r" defTabSz="920435" rtl="0" fontAlgn="auto" hangingPunct="1">
              <a:lnSpc>
                <a:spcPct val="100000"/>
              </a:lnSpc>
              <a:spcBef>
                <a:spcPts val="0"/>
              </a:spcBef>
              <a:spcAft>
                <a:spcPts val="0"/>
              </a:spcAft>
              <a:buNone/>
              <a:tabLst/>
              <a:defRPr lang="en-GB" sz="1200" b="0" i="0" u="none" strike="noStrike" kern="1200" cap="none" spc="0" baseline="0">
                <a:solidFill>
                  <a:srgbClr val="A5A5A5"/>
                </a:solidFill>
                <a:uFillTx/>
                <a:latin typeface="Calibri"/>
              </a:defRPr>
            </a:lvl1pPr>
          </a:lstStyle>
          <a:p>
            <a:fld id="{CB05BBDD-BD6D-4229-A415-B37E90FD8CA6}" type="slidenum">
              <a:rPr lang="fr-FR" smtClean="0"/>
              <a:t>‹N°›</a:t>
            </a:fld>
            <a:endParaRPr lang="fr-FR"/>
          </a:p>
        </p:txBody>
      </p:sp>
      <p:sp>
        <p:nvSpPr>
          <p:cNvPr id="4" name="Title Placeholder 8"/>
          <p:cNvSpPr txBox="1">
            <a:spLocks noGrp="1"/>
          </p:cNvSpPr>
          <p:nvPr>
            <p:ph type="title"/>
          </p:nvPr>
        </p:nvSpPr>
        <p:spPr>
          <a:xfrm>
            <a:off x="525362" y="209616"/>
            <a:ext cx="10974790" cy="1151154"/>
          </a:xfrm>
          <a:prstGeom prst="rect">
            <a:avLst/>
          </a:prstGeom>
          <a:noFill/>
          <a:ln>
            <a:noFill/>
          </a:ln>
        </p:spPr>
        <p:txBody>
          <a:bodyPr vert="horz" wrap="square" lIns="92044" tIns="46022" rIns="92044" bIns="0" anchor="b" anchorCtr="0" compatLnSpc="1"/>
          <a:lstStyle/>
          <a:p>
            <a:pPr lvl="0"/>
            <a:r>
              <a:rPr lang="fr-FR" smtClean="0"/>
              <a:t>Modifiez le style du titre</a:t>
            </a:r>
            <a:endParaRPr lang="en-GB"/>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marL="0" marR="0" lvl="0" indent="0" algn="l" defTabSz="920435" rtl="0" eaLnBrk="1" fontAlgn="auto" hangingPunct="1">
        <a:lnSpc>
          <a:spcPct val="90000"/>
        </a:lnSpc>
        <a:spcBef>
          <a:spcPts val="0"/>
        </a:spcBef>
        <a:spcAft>
          <a:spcPts val="0"/>
        </a:spcAft>
        <a:buNone/>
        <a:tabLst/>
        <a:defRPr lang="en-US" sz="4400" b="1" i="0" u="none" strike="noStrike" kern="1200" cap="none" spc="0" baseline="0">
          <a:solidFill>
            <a:srgbClr val="00194C"/>
          </a:solidFill>
          <a:uFillTx/>
          <a:latin typeface="Calibri"/>
        </a:defRPr>
      </a:lvl1pPr>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Logicie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fr.wikipedia.org/wiki/Base_de_donn%C3%A9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eaaroundus.org/data/#/search"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3.xml"/><Relationship Id="rId5" Type="http://schemas.openxmlformats.org/officeDocument/2006/relationships/hyperlink" Target="https://www.lateamweb.com/qu-est-ce-que-la-data-visualisation/" TargetMode="External"/><Relationship Id="rId4" Type="http://schemas.openxmlformats.org/officeDocument/2006/relationships/hyperlink" Target="https://www.fishbase.d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2"/>
          <p:cNvPicPr>
            <a:picLocks noChangeAspect="1"/>
          </p:cNvPicPr>
          <p:nvPr/>
        </p:nvPicPr>
        <p:blipFill>
          <a:blip r:embed="rId3"/>
          <a:stretch>
            <a:fillRect/>
          </a:stretch>
        </p:blipFill>
        <p:spPr>
          <a:xfrm>
            <a:off x="345305" y="388145"/>
            <a:ext cx="2455554" cy="633264"/>
          </a:xfrm>
          <a:prstGeom prst="rect">
            <a:avLst/>
          </a:prstGeom>
          <a:noFill/>
          <a:ln>
            <a:noFill/>
          </a:ln>
        </p:spPr>
      </p:pic>
      <p:pic>
        <p:nvPicPr>
          <p:cNvPr id="5" name="Image 11" descr="C:\Users\hanan\Desktop\ISDS_S3\PFE\PFE\webStatic\Logo SAEDD.png"/>
          <p:cNvPicPr>
            <a:picLocks noChangeAspect="1"/>
          </p:cNvPicPr>
          <p:nvPr/>
        </p:nvPicPr>
        <p:blipFill>
          <a:blip r:embed="rId4"/>
          <a:srcRect/>
          <a:stretch>
            <a:fillRect/>
          </a:stretch>
        </p:blipFill>
        <p:spPr>
          <a:xfrm>
            <a:off x="10142543" y="388148"/>
            <a:ext cx="2032319" cy="692375"/>
          </a:xfrm>
          <a:prstGeom prst="rect">
            <a:avLst/>
          </a:prstGeom>
          <a:noFill/>
          <a:ln>
            <a:noFill/>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010" y="2214389"/>
            <a:ext cx="6129882" cy="198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3583286" y="2818233"/>
            <a:ext cx="5854606" cy="831607"/>
          </a:xfrm>
          <a:prstGeom prst="rect">
            <a:avLst/>
          </a:prstGeom>
        </p:spPr>
        <p:txBody>
          <a:bodyPr wrap="square" lIns="92044" tIns="46022" rIns="92044" bIns="46022">
            <a:spAutoFit/>
          </a:bodyPr>
          <a:lstStyle/>
          <a:p>
            <a:pPr algn="ctr"/>
            <a:r>
              <a:rPr lang="fr-FR" sz="2400" b="1" dirty="0">
                <a:latin typeface="Times New Roman" pitchFamily="18" charset="0"/>
                <a:cs typeface="Times New Roman" pitchFamily="18" charset="0"/>
              </a:rPr>
              <a:t>Plateforme de visualisation des données 	        </a:t>
            </a:r>
          </a:p>
          <a:p>
            <a:pPr algn="ctr"/>
            <a:r>
              <a:rPr lang="fr-FR" sz="2400" b="1" dirty="0">
                <a:latin typeface="Times New Roman" pitchFamily="18" charset="0"/>
                <a:cs typeface="Times New Roman" pitchFamily="18" charset="0"/>
              </a:rPr>
              <a:t>de pêcherie </a:t>
            </a:r>
            <a:endParaRPr lang="fr-FR" sz="2000" dirty="0"/>
          </a:p>
        </p:txBody>
      </p:sp>
      <p:grpSp>
        <p:nvGrpSpPr>
          <p:cNvPr id="20" name="Group 18" descr="Company name and logo group of information&#10;"/>
          <p:cNvGrpSpPr/>
          <p:nvPr/>
        </p:nvGrpSpPr>
        <p:grpSpPr>
          <a:xfrm>
            <a:off x="1085486" y="5466312"/>
            <a:ext cx="3954300" cy="1384995"/>
            <a:chOff x="1172808" y="5318722"/>
            <a:chExt cx="3767931" cy="1784381"/>
          </a:xfrm>
        </p:grpSpPr>
        <p:sp>
          <p:nvSpPr>
            <p:cNvPr id="21" name="TextBox 19"/>
            <p:cNvSpPr txBox="1"/>
            <p:nvPr/>
          </p:nvSpPr>
          <p:spPr>
            <a:xfrm>
              <a:off x="1172808" y="5318722"/>
              <a:ext cx="3767931" cy="1784381"/>
            </a:xfrm>
            <a:prstGeom prst="rect">
              <a:avLst/>
            </a:prstGeom>
            <a:noFill/>
            <a:ln>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2000" kern="0" dirty="0">
                  <a:solidFill>
                    <a:srgbClr val="002060"/>
                  </a:solidFill>
                  <a:latin typeface="Times New Roman" pitchFamily="18" charset="0"/>
                  <a:cs typeface="Times New Roman" pitchFamily="18" charset="0"/>
                </a:rPr>
                <a:t>Réalisé par :</a:t>
              </a:r>
            </a:p>
            <a:p>
              <a:pPr>
                <a:defRPr sz="1800" b="0" i="0" u="none" strike="noStrike" kern="0" cap="none" spc="0" baseline="0">
                  <a:solidFill>
                    <a:srgbClr val="000000"/>
                  </a:solidFill>
                  <a:uFillTx/>
                </a:defRPr>
              </a:pPr>
              <a:r>
                <a:rPr lang="fr-FR" kern="0" spc="302" dirty="0">
                  <a:latin typeface="Times New Roman" pitchFamily="18" charset="0"/>
                  <a:cs typeface="Times New Roman" pitchFamily="18" charset="0"/>
                </a:rPr>
                <a:t>Mohammed OUBIA</a:t>
              </a:r>
            </a:p>
            <a:p>
              <a:pPr>
                <a:defRPr sz="1800" b="0" i="0" u="none" strike="noStrike" kern="0" cap="none" spc="0" baseline="0">
                  <a:solidFill>
                    <a:srgbClr val="000000"/>
                  </a:solidFill>
                  <a:uFillTx/>
                </a:defRPr>
              </a:pPr>
              <a:r>
                <a:rPr lang="fr-FR" kern="0" spc="302" dirty="0">
                  <a:latin typeface="Times New Roman" pitchFamily="18" charset="0"/>
                  <a:cs typeface="Times New Roman" pitchFamily="18" charset="0"/>
                </a:rPr>
                <a:t>Hanane JAGOUR</a:t>
              </a:r>
              <a:endParaRPr lang="fr-FR" kern="0" dirty="0">
                <a:latin typeface="Times New Roman" pitchFamily="18" charset="0"/>
                <a:cs typeface="Times New Roman" pitchFamily="18" charset="0"/>
              </a:endParaRPr>
            </a:p>
            <a:p>
              <a:pPr>
                <a:defRPr sz="1800" b="0" i="0" u="none" strike="noStrike" kern="0" cap="none" spc="0" baseline="0">
                  <a:solidFill>
                    <a:srgbClr val="000000"/>
                  </a:solidFill>
                  <a:uFillTx/>
                </a:defRPr>
              </a:pPr>
              <a:endParaRPr lang="en-GB" sz="2800" b="1" dirty="0">
                <a:solidFill>
                  <a:srgbClr val="000000"/>
                </a:solidFill>
                <a:latin typeface="Arial Black" pitchFamily="34"/>
              </a:endParaRPr>
            </a:p>
          </p:txBody>
        </p:sp>
        <p:sp>
          <p:nvSpPr>
            <p:cNvPr id="22" name="TextBox 20"/>
            <p:cNvSpPr txBox="1"/>
            <p:nvPr/>
          </p:nvSpPr>
          <p:spPr>
            <a:xfrm>
              <a:off x="4468965" y="6143717"/>
              <a:ext cx="180005" cy="397631"/>
            </a:xfrm>
            <a:prstGeom prst="rect">
              <a:avLst/>
            </a:prstGeom>
            <a:noFill/>
            <a:ln>
              <a:noFill/>
            </a:ln>
          </p:spPr>
          <p:txBody>
            <a:bodyPr vert="horz" wrap="none" lIns="91440" tIns="45720" rIns="91440" bIns="45720" anchor="t" anchorCtr="0" compatLnSpc="1">
              <a:spAutoFit/>
            </a:bodyPr>
            <a:lstStyle/>
            <a:p>
              <a:pPr>
                <a:defRPr sz="1800" b="0" i="0" u="none" strike="noStrike" kern="0" cap="none" spc="0" baseline="0">
                  <a:solidFill>
                    <a:srgbClr val="000000"/>
                  </a:solidFill>
                  <a:uFillTx/>
                </a:defRPr>
              </a:pPr>
              <a:endParaRPr lang="en-GB" sz="1400" dirty="0">
                <a:solidFill>
                  <a:srgbClr val="FFFFFF"/>
                </a:solidFill>
                <a:latin typeface="Calibri Light" pitchFamily="34"/>
                <a:cs typeface="Calibri Light" pitchFamily="34"/>
              </a:endParaRPr>
            </a:p>
          </p:txBody>
        </p:sp>
      </p:grpSp>
      <p:cxnSp>
        <p:nvCxnSpPr>
          <p:cNvPr id="23" name="Straight Connector 13"/>
          <p:cNvCxnSpPr/>
          <p:nvPr/>
        </p:nvCxnSpPr>
        <p:spPr>
          <a:xfrm>
            <a:off x="1020421" y="5380696"/>
            <a:ext cx="0" cy="1426576"/>
          </a:xfrm>
          <a:prstGeom prst="straightConnector1">
            <a:avLst/>
          </a:prstGeom>
          <a:noFill/>
          <a:ln w="6345">
            <a:solidFill>
              <a:srgbClr val="ED7D31"/>
            </a:solidFill>
            <a:prstDash val="solid"/>
            <a:miter/>
          </a:ln>
        </p:spPr>
      </p:cxnSp>
      <p:cxnSp>
        <p:nvCxnSpPr>
          <p:cNvPr id="24" name="Straight Connector 13"/>
          <p:cNvCxnSpPr/>
          <p:nvPr/>
        </p:nvCxnSpPr>
        <p:spPr>
          <a:xfrm>
            <a:off x="8897535" y="5380696"/>
            <a:ext cx="0" cy="1426576"/>
          </a:xfrm>
          <a:prstGeom prst="straightConnector1">
            <a:avLst/>
          </a:prstGeom>
          <a:noFill/>
          <a:ln w="6345">
            <a:solidFill>
              <a:srgbClr val="ED7D31"/>
            </a:solidFill>
            <a:prstDash val="solid"/>
            <a:miter/>
          </a:ln>
        </p:spPr>
      </p:cxnSp>
      <p:sp>
        <p:nvSpPr>
          <p:cNvPr id="25" name="TextBox 19"/>
          <p:cNvSpPr txBox="1"/>
          <p:nvPr/>
        </p:nvSpPr>
        <p:spPr>
          <a:xfrm>
            <a:off x="9092032" y="5466313"/>
            <a:ext cx="3096374" cy="954717"/>
          </a:xfrm>
          <a:prstGeom prst="rect">
            <a:avLst/>
          </a:prstGeom>
          <a:noFill/>
          <a:ln>
            <a:noFill/>
          </a:ln>
        </p:spPr>
        <p:txBody>
          <a:bodyPr vert="horz" wrap="square" lIns="92044" tIns="46022" rIns="92044" bIns="46022" anchor="t" anchorCtr="0" compatLnSpc="1">
            <a:spAutoFit/>
          </a:bodyPr>
          <a:lstStyle/>
          <a:p>
            <a:pPr>
              <a:defRPr sz="1800" b="0" i="0" u="none" strike="noStrike" kern="0" cap="none" spc="0" baseline="0">
                <a:solidFill>
                  <a:srgbClr val="000000"/>
                </a:solidFill>
                <a:uFillTx/>
              </a:defRPr>
            </a:pPr>
            <a:r>
              <a:rPr lang="fr-FR" sz="2000" kern="0" dirty="0">
                <a:solidFill>
                  <a:srgbClr val="002060"/>
                </a:solidFill>
                <a:latin typeface="Times New Roman" pitchFamily="18" charset="0"/>
                <a:cs typeface="Times New Roman" pitchFamily="18" charset="0"/>
              </a:rPr>
              <a:t>Encadré par :</a:t>
            </a:r>
          </a:p>
          <a:p>
            <a:pPr>
              <a:defRPr sz="1800" b="0" i="0" u="none" strike="noStrike" kern="0" cap="none" spc="0" baseline="0">
                <a:solidFill>
                  <a:srgbClr val="000000"/>
                </a:solidFill>
                <a:uFillTx/>
              </a:defRPr>
            </a:pPr>
            <a:r>
              <a:rPr lang="fr-FR" kern="0" spc="302" dirty="0">
                <a:solidFill>
                  <a:srgbClr val="000000"/>
                </a:solidFill>
                <a:latin typeface="Times New Roman" pitchFamily="18" charset="0"/>
                <a:cs typeface="Times New Roman" pitchFamily="18" charset="0"/>
              </a:rPr>
              <a:t>Madame Karima</a:t>
            </a:r>
          </a:p>
          <a:p>
            <a:pPr>
              <a:defRPr sz="1800" b="0" i="0" u="none" strike="noStrike" kern="0" cap="none" spc="0" baseline="0">
                <a:solidFill>
                  <a:srgbClr val="000000"/>
                </a:solidFill>
                <a:uFillTx/>
              </a:defRPr>
            </a:pPr>
            <a:r>
              <a:rPr lang="fr-FR" kern="0" spc="302" dirty="0">
                <a:solidFill>
                  <a:srgbClr val="000000"/>
                </a:solidFill>
                <a:latin typeface="Times New Roman" pitchFamily="18" charset="0"/>
                <a:cs typeface="Times New Roman" pitchFamily="18" charset="0"/>
              </a:rPr>
              <a:t>KHALIL</a:t>
            </a:r>
            <a:endParaRPr lang="en-GB" kern="0" spc="302"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1464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17997" y="1421641"/>
            <a:ext cx="1872208" cy="400110"/>
          </a:xfrm>
          <a:prstGeom prst="rect">
            <a:avLst/>
          </a:prstGeom>
        </p:spPr>
        <p:txBody>
          <a:bodyPr wrap="square">
            <a:spAutoFit/>
          </a:bodyPr>
          <a:lstStyle/>
          <a:p>
            <a:r>
              <a:rPr lang="fr-FR" sz="2000" b="1" dirty="0" smtClean="0">
                <a:solidFill>
                  <a:schemeClr val="accent1"/>
                </a:solidFill>
                <a:latin typeface="Times New Roman" pitchFamily="18" charset="0"/>
                <a:cs typeface="Times New Roman" pitchFamily="18" charset="0"/>
              </a:rPr>
              <a:t>Analyse</a:t>
            </a:r>
          </a:p>
        </p:txBody>
      </p:sp>
      <p:sp>
        <p:nvSpPr>
          <p:cNvPr id="11" name="Rectangle 10"/>
          <p:cNvSpPr/>
          <p:nvPr/>
        </p:nvSpPr>
        <p:spPr>
          <a:xfrm>
            <a:off x="413941" y="2840796"/>
            <a:ext cx="6172200" cy="786754"/>
          </a:xfrm>
          <a:prstGeom prst="rect">
            <a:avLst/>
          </a:prstGeom>
        </p:spPr>
        <p:txBody>
          <a:bodyPr>
            <a:spAutoFit/>
          </a:bodyPr>
          <a:lstStyle/>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HTML</a:t>
            </a:r>
            <a:r>
              <a:rPr lang="fr-FR" sz="1600" spc="302" dirty="0">
                <a:latin typeface="Times New Roman" pitchFamily="18" charset="0"/>
                <a:cs typeface="Times New Roman" pitchFamily="18" charset="0"/>
              </a:rPr>
              <a:t> </a:t>
            </a:r>
            <a:r>
              <a:rPr lang="fr-FR" sz="1600" spc="302" dirty="0" smtClean="0">
                <a:latin typeface="Times New Roman" pitchFamily="18" charset="0"/>
                <a:cs typeface="Times New Roman" pitchFamily="18" charset="0"/>
              </a:rPr>
              <a:t>CSS Bootstrap</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JavaScript Django</a:t>
            </a: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10</a:t>
            </a:fld>
            <a:endParaRPr lang="fr-FR"/>
          </a:p>
        </p:txBody>
      </p:sp>
    </p:spTree>
    <p:extLst>
      <p:ext uri="{BB962C8B-B14F-4D97-AF65-F5344CB8AC3E}">
        <p14:creationId xmlns:p14="http://schemas.microsoft.com/office/powerpoint/2010/main" val="176845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01973" y="380422"/>
            <a:ext cx="1872208" cy="400110"/>
          </a:xfrm>
          <a:prstGeom prst="rect">
            <a:avLst/>
          </a:prstGeom>
        </p:spPr>
        <p:txBody>
          <a:bodyPr wrap="square">
            <a:spAutoFit/>
          </a:bodyPr>
          <a:lstStyle/>
          <a:p>
            <a:r>
              <a:rPr lang="fr-FR" sz="2000" b="1" dirty="0" smtClean="0">
                <a:solidFill>
                  <a:schemeClr val="accent1"/>
                </a:solidFill>
                <a:latin typeface="Times New Roman" pitchFamily="18" charset="0"/>
                <a:cs typeface="Times New Roman" pitchFamily="18" charset="0"/>
              </a:rPr>
              <a:t>Méthodologie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87" y="1739028"/>
            <a:ext cx="6936090" cy="457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672" y="1739030"/>
            <a:ext cx="5384491" cy="457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02587" y="1154253"/>
            <a:ext cx="7344816" cy="584775"/>
          </a:xfrm>
          <a:prstGeom prst="rect">
            <a:avLst/>
          </a:prstGeom>
        </p:spPr>
        <p:txBody>
          <a:bodyPr wrap="square">
            <a:spAutoFit/>
          </a:bodyPr>
          <a:lstStyle/>
          <a:p>
            <a:pPr algn="just"/>
            <a:r>
              <a:rPr lang="fr-FR" sz="1600" dirty="0" smtClean="0">
                <a:latin typeface="Times New Roman" pitchFamily="18" charset="0"/>
                <a:cs typeface="Times New Roman" pitchFamily="18" charset="0"/>
              </a:rPr>
              <a:t>Durant notre projet nous avons fait </a:t>
            </a:r>
          </a:p>
          <a:p>
            <a:pPr algn="just"/>
            <a:r>
              <a:rPr lang="fr-FR" sz="1600" dirty="0" smtClean="0">
                <a:latin typeface="Times New Roman" pitchFamily="18" charset="0"/>
                <a:cs typeface="Times New Roman" pitchFamily="18" charset="0"/>
              </a:rPr>
              <a:t>une auto-formation de Django</a:t>
            </a:r>
            <a:endParaRPr lang="fr-FR" sz="1600"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8"/>
          </p:nvPr>
        </p:nvSpPr>
        <p:spPr/>
        <p:txBody>
          <a:bodyPr/>
          <a:lstStyle/>
          <a:p>
            <a:fld id="{CB05BBDD-BD6D-4229-A415-B37E90FD8CA6}" type="slidenum">
              <a:rPr lang="fr-FR" smtClean="0"/>
              <a:t>11</a:t>
            </a:fld>
            <a:endParaRPr lang="fr-FR"/>
          </a:p>
        </p:txBody>
      </p:sp>
    </p:spTree>
    <p:extLst>
      <p:ext uri="{BB962C8B-B14F-4D97-AF65-F5344CB8AC3E}">
        <p14:creationId xmlns:p14="http://schemas.microsoft.com/office/powerpoint/2010/main" val="324306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9965" y="697849"/>
            <a:ext cx="1872208" cy="400110"/>
          </a:xfrm>
          <a:prstGeom prst="rect">
            <a:avLst/>
          </a:prstGeom>
        </p:spPr>
        <p:txBody>
          <a:bodyPr wrap="square">
            <a:spAutoFit/>
          </a:bodyPr>
          <a:lstStyle/>
          <a:p>
            <a:r>
              <a:rPr lang="fr-FR" sz="2000" b="1" dirty="0" smtClean="0">
                <a:solidFill>
                  <a:schemeClr val="accent1"/>
                </a:solidFill>
                <a:latin typeface="Times New Roman" pitchFamily="18" charset="0"/>
                <a:cs typeface="Times New Roman" pitchFamily="18" charset="0"/>
              </a:rPr>
              <a:t>Conception</a:t>
            </a:r>
          </a:p>
        </p:txBody>
      </p:sp>
      <p:graphicFrame>
        <p:nvGraphicFramePr>
          <p:cNvPr id="10" name="Tableau 9"/>
          <p:cNvGraphicFramePr>
            <a:graphicFrameLocks noGrp="1"/>
          </p:cNvGraphicFramePr>
          <p:nvPr>
            <p:extLst>
              <p:ext uri="{D42A27DB-BD31-4B8C-83A1-F6EECF244321}">
                <p14:modId xmlns:p14="http://schemas.microsoft.com/office/powerpoint/2010/main" val="590200547"/>
              </p:ext>
            </p:extLst>
          </p:nvPr>
        </p:nvGraphicFramePr>
        <p:xfrm>
          <a:off x="269925" y="3006477"/>
          <a:ext cx="7128792" cy="2926080"/>
        </p:xfrm>
        <a:graphic>
          <a:graphicData uri="http://schemas.openxmlformats.org/drawingml/2006/table">
            <a:tbl>
              <a:tblPr firstRow="1" firstCol="1" bandRow="1">
                <a:tableStyleId>{08FB837D-C827-4EFA-A057-4D05807E0F7C}</a:tableStyleId>
              </a:tblPr>
              <a:tblGrid>
                <a:gridCol w="1400367"/>
                <a:gridCol w="1422358"/>
                <a:gridCol w="4306067"/>
              </a:tblGrid>
              <a:tr h="297033">
                <a:tc>
                  <a:txBody>
                    <a:bodyPr/>
                    <a:lstStyle/>
                    <a:p>
                      <a:pPr algn="just">
                        <a:lnSpc>
                          <a:spcPct val="150000"/>
                        </a:lnSpc>
                        <a:spcAft>
                          <a:spcPts val="0"/>
                        </a:spcAft>
                      </a:pPr>
                      <a:r>
                        <a:rPr lang="fr-FR" sz="1600" dirty="0">
                          <a:effectLst/>
                          <a:latin typeface="Times New Roman" pitchFamily="18" charset="0"/>
                          <a:cs typeface="Times New Roman" pitchFamily="18" charset="0"/>
                        </a:rPr>
                        <a:t>Icone </a:t>
                      </a:r>
                      <a:endParaRPr lang="fr-FR" sz="1600" dirty="0">
                        <a:effectLst/>
                        <a:latin typeface="Times New Roman" pitchFamily="18" charset="0"/>
                        <a:ea typeface="Calibri"/>
                        <a:cs typeface="Times New Roman" pitchFamily="18" charset="0"/>
                      </a:endParaRPr>
                    </a:p>
                  </a:txBody>
                  <a:tcPr marL="68580" marR="68580" marT="0" marB="0"/>
                </a:tc>
                <a:tc>
                  <a:txBody>
                    <a:bodyPr/>
                    <a:lstStyle/>
                    <a:p>
                      <a:pPr algn="just">
                        <a:lnSpc>
                          <a:spcPct val="150000"/>
                        </a:lnSpc>
                        <a:spcAft>
                          <a:spcPts val="0"/>
                        </a:spcAft>
                      </a:pPr>
                      <a:r>
                        <a:rPr lang="fr-FR" sz="1600">
                          <a:effectLst/>
                          <a:latin typeface="Times New Roman" pitchFamily="18" charset="0"/>
                          <a:cs typeface="Times New Roman" pitchFamily="18" charset="0"/>
                        </a:rPr>
                        <a:t>Utiles </a:t>
                      </a:r>
                      <a:endParaRPr lang="fr-FR" sz="1600">
                        <a:effectLst/>
                        <a:latin typeface="Times New Roman" pitchFamily="18" charset="0"/>
                        <a:ea typeface="Calibri"/>
                        <a:cs typeface="Times New Roman" pitchFamily="18" charset="0"/>
                      </a:endParaRPr>
                    </a:p>
                  </a:txBody>
                  <a:tcPr marL="68580" marR="68580" marT="0" marB="0"/>
                </a:tc>
                <a:tc>
                  <a:txBody>
                    <a:bodyPr/>
                    <a:lstStyle/>
                    <a:p>
                      <a:pPr algn="just">
                        <a:lnSpc>
                          <a:spcPct val="150000"/>
                        </a:lnSpc>
                        <a:spcAft>
                          <a:spcPts val="0"/>
                        </a:spcAft>
                      </a:pPr>
                      <a:r>
                        <a:rPr lang="fr-FR" sz="1600">
                          <a:effectLst/>
                          <a:latin typeface="Times New Roman" pitchFamily="18" charset="0"/>
                          <a:cs typeface="Times New Roman" pitchFamily="18" charset="0"/>
                        </a:rPr>
                        <a:t>Description </a:t>
                      </a:r>
                      <a:endParaRPr lang="fr-FR" sz="1600">
                        <a:effectLst/>
                        <a:latin typeface="Times New Roman" pitchFamily="18" charset="0"/>
                        <a:ea typeface="Calibri"/>
                        <a:cs typeface="Times New Roman" pitchFamily="18" charset="0"/>
                      </a:endParaRPr>
                    </a:p>
                  </a:txBody>
                  <a:tcPr marL="68580" marR="68580" marT="0" marB="0"/>
                </a:tc>
              </a:tr>
              <a:tr h="2079231">
                <a:tc>
                  <a:txBody>
                    <a:bodyPr/>
                    <a:lstStyle/>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endParaRPr lang="fr-FR" sz="1600" dirty="0">
                        <a:effectLst/>
                        <a:latin typeface="Times New Roman" pitchFamily="18" charset="0"/>
                        <a:ea typeface="Calibri"/>
                        <a:cs typeface="Times New Roman" pitchFamily="18" charset="0"/>
                      </a:endParaRPr>
                    </a:p>
                  </a:txBody>
                  <a:tcPr marL="68580" marR="68580" marT="0" marB="0"/>
                </a:tc>
                <a:tc>
                  <a:txBody>
                    <a:bodyPr/>
                    <a:lstStyle/>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p>
                    <a:p>
                      <a:pPr algn="just">
                        <a:lnSpc>
                          <a:spcPct val="150000"/>
                        </a:lnSpc>
                        <a:spcAft>
                          <a:spcPts val="0"/>
                        </a:spcAft>
                      </a:pPr>
                      <a:r>
                        <a:rPr lang="fr-FR" sz="1600" dirty="0">
                          <a:effectLst/>
                          <a:latin typeface="Times New Roman" pitchFamily="18" charset="0"/>
                          <a:cs typeface="Times New Roman" pitchFamily="18" charset="0"/>
                        </a:rPr>
                        <a:t> </a:t>
                      </a:r>
                      <a:r>
                        <a:rPr lang="fr-FR" sz="1600" dirty="0" smtClean="0">
                          <a:effectLst/>
                          <a:latin typeface="Times New Roman" pitchFamily="18" charset="0"/>
                          <a:cs typeface="Times New Roman" pitchFamily="18" charset="0"/>
                        </a:rPr>
                        <a:t>Power </a:t>
                      </a:r>
                      <a:r>
                        <a:rPr lang="fr-FR" sz="1600" dirty="0">
                          <a:effectLst/>
                          <a:latin typeface="Times New Roman" pitchFamily="18" charset="0"/>
                          <a:cs typeface="Times New Roman" pitchFamily="18" charset="0"/>
                        </a:rPr>
                        <a:t>AMC</a:t>
                      </a:r>
                      <a:endParaRPr lang="fr-FR" sz="1600" dirty="0">
                        <a:effectLst/>
                        <a:latin typeface="Times New Roman" pitchFamily="18" charset="0"/>
                        <a:ea typeface="Calibri"/>
                        <a:cs typeface="Times New Roman" pitchFamily="18" charset="0"/>
                      </a:endParaRPr>
                    </a:p>
                  </a:txBody>
                  <a:tcPr marL="68580" marR="68580" marT="0" marB="0"/>
                </a:tc>
                <a:tc>
                  <a:txBody>
                    <a:bodyPr/>
                    <a:lstStyle/>
                    <a:p>
                      <a:pPr algn="just">
                        <a:lnSpc>
                          <a:spcPct val="150000"/>
                        </a:lnSpc>
                        <a:spcBef>
                          <a:spcPts val="600"/>
                        </a:spcBef>
                        <a:spcAft>
                          <a:spcPts val="600"/>
                        </a:spcAft>
                      </a:pPr>
                      <a:r>
                        <a:rPr lang="fr-FR" sz="1600" kern="1200" dirty="0" err="1">
                          <a:solidFill>
                            <a:schemeClr val="tx1"/>
                          </a:solidFill>
                          <a:latin typeface="Times New Roman" pitchFamily="18" charset="0"/>
                          <a:ea typeface="+mn-ea"/>
                          <a:cs typeface="Times New Roman" pitchFamily="18" charset="0"/>
                        </a:rPr>
                        <a:t>PowerDesigner</a:t>
                      </a:r>
                      <a:r>
                        <a:rPr lang="fr-FR" sz="1600" kern="1200" dirty="0">
                          <a:solidFill>
                            <a:schemeClr val="tx1"/>
                          </a:solidFill>
                          <a:latin typeface="Times New Roman" pitchFamily="18" charset="0"/>
                          <a:ea typeface="+mn-ea"/>
                          <a:cs typeface="Times New Roman" pitchFamily="18" charset="0"/>
                        </a:rPr>
                        <a:t> (anciennement </a:t>
                      </a:r>
                      <a:r>
                        <a:rPr lang="fr-FR" sz="1600" kern="1200" dirty="0" err="1">
                          <a:solidFill>
                            <a:schemeClr val="tx1"/>
                          </a:solidFill>
                          <a:latin typeface="Times New Roman" pitchFamily="18" charset="0"/>
                          <a:ea typeface="+mn-ea"/>
                          <a:cs typeface="Times New Roman" pitchFamily="18" charset="0"/>
                        </a:rPr>
                        <a:t>PowerAMC</a:t>
                      </a:r>
                      <a:r>
                        <a:rPr lang="fr-FR" sz="1600" kern="1200" dirty="0">
                          <a:solidFill>
                            <a:schemeClr val="tx1"/>
                          </a:solidFill>
                          <a:latin typeface="Times New Roman" pitchFamily="18" charset="0"/>
                          <a:ea typeface="+mn-ea"/>
                          <a:cs typeface="Times New Roman" pitchFamily="18" charset="0"/>
                        </a:rPr>
                        <a:t>) est un </a:t>
                      </a:r>
                      <a:r>
                        <a:rPr lang="fr-FR" sz="1600" kern="1200" dirty="0">
                          <a:solidFill>
                            <a:schemeClr val="tx1"/>
                          </a:solidFill>
                          <a:latin typeface="Times New Roman" pitchFamily="18" charset="0"/>
                          <a:ea typeface="+mn-ea"/>
                          <a:cs typeface="Times New Roman" pitchFamily="18" charset="0"/>
                          <a:hlinkClick r:id="rId3" tooltip="Logiciel"/>
                        </a:rPr>
                        <a:t>logiciel</a:t>
                      </a:r>
                      <a:r>
                        <a:rPr lang="fr-FR" sz="1600" kern="1200" dirty="0">
                          <a:solidFill>
                            <a:schemeClr val="tx1"/>
                          </a:solidFill>
                          <a:latin typeface="Times New Roman" pitchFamily="18" charset="0"/>
                          <a:ea typeface="+mn-ea"/>
                          <a:cs typeface="Times New Roman" pitchFamily="18" charset="0"/>
                        </a:rPr>
                        <a:t> de conception créé par la société SAP, qui permet de modéliser les traitements informatiques et </a:t>
                      </a:r>
                      <a:r>
                        <a:rPr lang="fr-FR" sz="1600" kern="1200" dirty="0" smtClean="0">
                          <a:solidFill>
                            <a:schemeClr val="tx1"/>
                          </a:solidFill>
                          <a:latin typeface="Times New Roman" pitchFamily="18" charset="0"/>
                          <a:ea typeface="+mn-ea"/>
                          <a:cs typeface="Times New Roman" pitchFamily="18" charset="0"/>
                        </a:rPr>
                        <a:t>leurs</a:t>
                      </a:r>
                      <a:r>
                        <a:rPr lang="fr-FR" sz="1600" kern="1200" baseline="0" dirty="0" smtClean="0">
                          <a:solidFill>
                            <a:schemeClr val="tx1"/>
                          </a:solidFill>
                          <a:latin typeface="Times New Roman" pitchFamily="18" charset="0"/>
                          <a:ea typeface="+mn-ea"/>
                          <a:cs typeface="Times New Roman" pitchFamily="18" charset="0"/>
                        </a:rPr>
                        <a:t> </a:t>
                      </a:r>
                      <a:r>
                        <a:rPr lang="fr-FR" sz="1600" kern="1200" dirty="0" smtClean="0">
                          <a:solidFill>
                            <a:schemeClr val="tx1"/>
                          </a:solidFill>
                          <a:latin typeface="Times New Roman" pitchFamily="18" charset="0"/>
                          <a:ea typeface="+mn-ea"/>
                          <a:cs typeface="Times New Roman" pitchFamily="18" charset="0"/>
                          <a:hlinkClick r:id="rId4" tooltip="Base de données"/>
                        </a:rPr>
                        <a:t>bases </a:t>
                      </a:r>
                      <a:r>
                        <a:rPr lang="fr-FR" sz="1600" kern="1200" dirty="0">
                          <a:solidFill>
                            <a:schemeClr val="tx1"/>
                          </a:solidFill>
                          <a:latin typeface="Times New Roman" pitchFamily="18" charset="0"/>
                          <a:ea typeface="+mn-ea"/>
                          <a:cs typeface="Times New Roman" pitchFamily="18" charset="0"/>
                          <a:hlinkClick r:id="rId4" tooltip="Base de données"/>
                        </a:rPr>
                        <a:t>de données</a:t>
                      </a:r>
                      <a:r>
                        <a:rPr lang="fr-FR" sz="1600" kern="1200" dirty="0">
                          <a:solidFill>
                            <a:schemeClr val="tx1"/>
                          </a:solidFill>
                          <a:latin typeface="Times New Roman" pitchFamily="18" charset="0"/>
                          <a:ea typeface="+mn-ea"/>
                          <a:cs typeface="Times New Roman" pitchFamily="18" charset="0"/>
                        </a:rPr>
                        <a:t> associées</a:t>
                      </a:r>
                      <a:r>
                        <a:rPr lang="fr-FR" sz="1600" kern="1200" dirty="0" smtClean="0">
                          <a:solidFill>
                            <a:schemeClr val="tx1"/>
                          </a:solidFill>
                          <a:latin typeface="Times New Roman" pitchFamily="18" charset="0"/>
                          <a:ea typeface="+mn-ea"/>
                          <a:cs typeface="Times New Roman" pitchFamily="18" charset="0"/>
                        </a:rPr>
                        <a:t>.</a:t>
                      </a:r>
                      <a:endParaRPr lang="fr-FR" sz="1600" kern="1200" dirty="0">
                        <a:solidFill>
                          <a:schemeClr val="tx1"/>
                        </a:solidFill>
                        <a:latin typeface="Times New Roman" pitchFamily="18" charset="0"/>
                        <a:ea typeface="+mn-ea"/>
                        <a:cs typeface="Times New Roman" pitchFamily="18" charset="0"/>
                      </a:endParaRPr>
                    </a:p>
                  </a:txBody>
                  <a:tcPr marL="68580" marR="68580" marT="0" marB="0"/>
                </a:tc>
              </a:tr>
            </a:tbl>
          </a:graphicData>
        </a:graphic>
      </p:graphicFrame>
      <p:pic>
        <p:nvPicPr>
          <p:cNvPr id="4097" name="image42.png" descr="Description : PowerA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48" y="3601874"/>
            <a:ext cx="828675" cy="7874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3254579" y="2455863"/>
            <a:ext cx="1234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12</a:t>
            </a:fld>
            <a:endParaRPr lang="fr-FR"/>
          </a:p>
        </p:txBody>
      </p:sp>
    </p:spTree>
    <p:extLst>
      <p:ext uri="{BB962C8B-B14F-4D97-AF65-F5344CB8AC3E}">
        <p14:creationId xmlns:p14="http://schemas.microsoft.com/office/powerpoint/2010/main" val="5234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99" y="1206276"/>
            <a:ext cx="6148598" cy="4269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844" y="1206276"/>
            <a:ext cx="5848711" cy="4269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0" name="Rectangle 19"/>
          <p:cNvSpPr/>
          <p:nvPr/>
        </p:nvSpPr>
        <p:spPr>
          <a:xfrm>
            <a:off x="1526662" y="5697131"/>
            <a:ext cx="309634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fr-FR" sz="1200" dirty="0"/>
              <a:t>Modèle conceptuel de données</a:t>
            </a:r>
            <a:endParaRPr lang="fr-FR" sz="1200" dirty="0">
              <a:latin typeface="Times New Roman" pitchFamily="18" charset="0"/>
              <a:cs typeface="Times New Roman" pitchFamily="18" charset="0"/>
            </a:endParaRPr>
          </a:p>
        </p:txBody>
      </p:sp>
      <p:sp>
        <p:nvSpPr>
          <p:cNvPr id="21" name="Rectangle 20"/>
          <p:cNvSpPr/>
          <p:nvPr/>
        </p:nvSpPr>
        <p:spPr>
          <a:xfrm>
            <a:off x="8046789" y="5697534"/>
            <a:ext cx="3096344" cy="27699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fr-FR" sz="1200" dirty="0"/>
              <a:t>Modèle logique de données</a:t>
            </a:r>
            <a:endParaRPr lang="fr-FR" sz="1200" dirty="0">
              <a:latin typeface="Times New Roman" pitchFamily="18" charset="0"/>
              <a:cs typeface="Times New Roman" pitchFamily="18" charset="0"/>
            </a:endParaRPr>
          </a:p>
        </p:txBody>
      </p:sp>
      <p:sp>
        <p:nvSpPr>
          <p:cNvPr id="17" name="Rectangle 16"/>
          <p:cNvSpPr/>
          <p:nvPr/>
        </p:nvSpPr>
        <p:spPr>
          <a:xfrm>
            <a:off x="917996" y="502166"/>
            <a:ext cx="1941557" cy="400110"/>
          </a:xfrm>
          <a:prstGeom prst="rect">
            <a:avLst/>
          </a:prstGeom>
        </p:spPr>
        <p:txBody>
          <a:bodyPr wrap="none">
            <a:spAutoFit/>
          </a:bodyPr>
          <a:lstStyle/>
          <a:p>
            <a:r>
              <a:rPr lang="fr-FR" sz="2000" b="1" dirty="0" smtClean="0">
                <a:solidFill>
                  <a:schemeClr val="accent1"/>
                </a:solidFill>
                <a:latin typeface="Times New Roman" pitchFamily="18" charset="0"/>
                <a:cs typeface="Times New Roman" pitchFamily="18" charset="0"/>
              </a:rPr>
              <a:t>Méthode merise</a:t>
            </a:r>
            <a:endParaRPr lang="fr-FR" sz="2000" b="1" dirty="0">
              <a:solidFill>
                <a:schemeClr val="accent1"/>
              </a:solidFill>
              <a:latin typeface="Times New Roman" pitchFamily="18" charset="0"/>
              <a:cs typeface="Times New Roman" pitchFamily="18" charset="0"/>
            </a:endParaRPr>
          </a:p>
        </p:txBody>
      </p:sp>
      <p:sp>
        <p:nvSpPr>
          <p:cNvPr id="6" name="Espace réservé du numéro de diapositive 5"/>
          <p:cNvSpPr>
            <a:spLocks noGrp="1"/>
          </p:cNvSpPr>
          <p:nvPr>
            <p:ph type="sldNum" sz="quarter" idx="8"/>
          </p:nvPr>
        </p:nvSpPr>
        <p:spPr/>
        <p:txBody>
          <a:bodyPr/>
          <a:lstStyle/>
          <a:p>
            <a:fld id="{CB05BBDD-BD6D-4229-A415-B37E90FD8CA6}" type="slidenum">
              <a:rPr lang="fr-FR" smtClean="0"/>
              <a:t>13</a:t>
            </a:fld>
            <a:endParaRPr lang="fr-FR"/>
          </a:p>
        </p:txBody>
      </p:sp>
    </p:spTree>
    <p:extLst>
      <p:ext uri="{BB962C8B-B14F-4D97-AF65-F5344CB8AC3E}">
        <p14:creationId xmlns:p14="http://schemas.microsoft.com/office/powerpoint/2010/main" val="55597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e 4"/>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ZoneTexte 5"/>
          <p:cNvSpPr txBox="1"/>
          <p:nvPr/>
        </p:nvSpPr>
        <p:spPr>
          <a:xfrm>
            <a:off x="4915293" y="3130124"/>
            <a:ext cx="2664296" cy="868540"/>
          </a:xfrm>
          <a:prstGeom prst="rect">
            <a:avLst/>
          </a:prstGeom>
          <a:noFill/>
        </p:spPr>
        <p:txBody>
          <a:bodyPr wrap="square" lIns="92044" tIns="46022" rIns="92044" bIns="46022" rtlCol="0">
            <a:spAutoFit/>
          </a:bodyPr>
          <a:lstStyle/>
          <a:p>
            <a:pPr algn="ctr">
              <a:lnSpc>
                <a:spcPct val="90000"/>
              </a:lnSpc>
            </a:pPr>
            <a:r>
              <a:rPr lang="fr-FR" sz="2800" b="1" dirty="0">
                <a:solidFill>
                  <a:srgbClr val="00194C"/>
                </a:solidFill>
                <a:latin typeface="Times New Roman" pitchFamily="18" charset="0"/>
                <a:cs typeface="Times New Roman" pitchFamily="18" charset="0"/>
              </a:rPr>
              <a:t>Réalisation du projet </a:t>
            </a:r>
          </a:p>
        </p:txBody>
      </p:sp>
    </p:spTree>
    <p:extLst>
      <p:ext uri="{BB962C8B-B14F-4D97-AF65-F5344CB8AC3E}">
        <p14:creationId xmlns:p14="http://schemas.microsoft.com/office/powerpoint/2010/main" val="272922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3251200" y="2808288"/>
            <a:ext cx="1234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05088" algn="l"/>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29" y="0"/>
            <a:ext cx="12200533" cy="6641567"/>
          </a:xfrm>
          <a:prstGeom prst="rect">
            <a:avLst/>
          </a:prstGeom>
        </p:spPr>
      </p:pic>
      <p:sp>
        <p:nvSpPr>
          <p:cNvPr id="3" name="Espace réservé du numéro de diapositive 2"/>
          <p:cNvSpPr>
            <a:spLocks noGrp="1"/>
          </p:cNvSpPr>
          <p:nvPr>
            <p:ph type="sldNum" sz="quarter" idx="8"/>
          </p:nvPr>
        </p:nvSpPr>
        <p:spPr/>
        <p:txBody>
          <a:bodyPr/>
          <a:lstStyle/>
          <a:p>
            <a:fld id="{CB05BBDD-BD6D-4229-A415-B37E90FD8CA6}" type="slidenum">
              <a:rPr lang="fr-FR" smtClean="0"/>
              <a:t>15</a:t>
            </a:fld>
            <a:endParaRPr lang="fr-FR"/>
          </a:p>
        </p:txBody>
      </p:sp>
    </p:spTree>
    <p:extLst>
      <p:ext uri="{BB962C8B-B14F-4D97-AF65-F5344CB8AC3E}">
        <p14:creationId xmlns:p14="http://schemas.microsoft.com/office/powerpoint/2010/main" val="119652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349163" cy="6180029"/>
          </a:xfrm>
          <a:prstGeom prst="rect">
            <a:avLst/>
          </a:prstGeom>
        </p:spPr>
      </p:pic>
      <p:sp>
        <p:nvSpPr>
          <p:cNvPr id="4" name="Espace réservé du numéro de diapositive 3"/>
          <p:cNvSpPr>
            <a:spLocks noGrp="1"/>
          </p:cNvSpPr>
          <p:nvPr>
            <p:ph type="sldNum" sz="quarter" idx="8"/>
          </p:nvPr>
        </p:nvSpPr>
        <p:spPr/>
        <p:txBody>
          <a:bodyPr/>
          <a:lstStyle/>
          <a:p>
            <a:fld id="{CB05BBDD-BD6D-4229-A415-B37E90FD8CA6}" type="slidenum">
              <a:rPr lang="fr-FR" smtClean="0"/>
              <a:t>16</a:t>
            </a:fld>
            <a:endParaRPr lang="fr-FR"/>
          </a:p>
        </p:txBody>
      </p:sp>
    </p:spTree>
    <p:extLst>
      <p:ext uri="{BB962C8B-B14F-4D97-AF65-F5344CB8AC3E}">
        <p14:creationId xmlns:p14="http://schemas.microsoft.com/office/powerpoint/2010/main" val="191721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49163" cy="6174829"/>
          </a:xfrm>
          <a:prstGeom prst="rect">
            <a:avLst/>
          </a:prstGeom>
        </p:spPr>
      </p:pic>
      <p:sp>
        <p:nvSpPr>
          <p:cNvPr id="3" name="Espace réservé du numéro de diapositive 2"/>
          <p:cNvSpPr>
            <a:spLocks noGrp="1"/>
          </p:cNvSpPr>
          <p:nvPr>
            <p:ph type="sldNum" sz="quarter" idx="8"/>
          </p:nvPr>
        </p:nvSpPr>
        <p:spPr/>
        <p:txBody>
          <a:bodyPr/>
          <a:lstStyle/>
          <a:p>
            <a:fld id="{CB05BBDD-BD6D-4229-A415-B37E90FD8CA6}" type="slidenum">
              <a:rPr lang="fr-FR" smtClean="0"/>
              <a:t>17</a:t>
            </a:fld>
            <a:endParaRPr lang="fr-FR"/>
          </a:p>
        </p:txBody>
      </p:sp>
    </p:spTree>
    <p:extLst>
      <p:ext uri="{BB962C8B-B14F-4D97-AF65-F5344CB8AC3E}">
        <p14:creationId xmlns:p14="http://schemas.microsoft.com/office/powerpoint/2010/main" val="3657594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xagone 11"/>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ZoneTexte 13"/>
          <p:cNvSpPr txBox="1"/>
          <p:nvPr/>
        </p:nvSpPr>
        <p:spPr>
          <a:xfrm>
            <a:off x="5118107" y="3397761"/>
            <a:ext cx="2258670" cy="480741"/>
          </a:xfrm>
          <a:prstGeom prst="rect">
            <a:avLst/>
          </a:prstGeom>
          <a:noFill/>
        </p:spPr>
        <p:txBody>
          <a:bodyPr wrap="square" lIns="92044" tIns="46022" rIns="92044" bIns="46022" rtlCol="0">
            <a:spAutoFit/>
          </a:bodyPr>
          <a:lstStyle/>
          <a:p>
            <a:pPr algn="ctr">
              <a:lnSpc>
                <a:spcPct val="90000"/>
              </a:lnSpc>
            </a:pPr>
            <a:r>
              <a:rPr lang="fr-FR" sz="2800" b="1" dirty="0" smtClean="0">
                <a:solidFill>
                  <a:srgbClr val="00194C"/>
                </a:solidFill>
                <a:latin typeface="Times New Roman" pitchFamily="18" charset="0"/>
                <a:cs typeface="Times New Roman" pitchFamily="18" charset="0"/>
              </a:rPr>
              <a:t>Conclusion </a:t>
            </a:r>
            <a:endParaRPr lang="fr-FR" sz="2800" b="1" dirty="0">
              <a:solidFill>
                <a:srgbClr val="00194C"/>
              </a:solidFill>
              <a:latin typeface="Times New Roman" pitchFamily="18" charset="0"/>
              <a:cs typeface="Times New Roman" pitchFamily="18" charset="0"/>
            </a:endParaRPr>
          </a:p>
        </p:txBody>
      </p:sp>
    </p:spTree>
    <p:extLst>
      <p:ext uri="{BB962C8B-B14F-4D97-AF65-F5344CB8AC3E}">
        <p14:creationId xmlns:p14="http://schemas.microsoft.com/office/powerpoint/2010/main" val="2424949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933" y="2587138"/>
            <a:ext cx="7056784" cy="3421449"/>
          </a:xfrm>
          <a:prstGeom prst="rect">
            <a:avLst/>
          </a:prstGeom>
        </p:spPr>
        <p:txBody>
          <a:bodyPr wrap="square">
            <a:spAutoFit/>
          </a:bodyPr>
          <a:lstStyle/>
          <a:p>
            <a:pPr>
              <a:lnSpc>
                <a:spcPct val="150000"/>
              </a:lnSpc>
              <a:spcAft>
                <a:spcPts val="1000"/>
              </a:spcAft>
            </a:pPr>
            <a:r>
              <a:rPr lang="fr-FR" u="sng" dirty="0">
                <a:solidFill>
                  <a:srgbClr val="0000FF"/>
                </a:solidFill>
                <a:latin typeface="Times New Roman"/>
                <a:ea typeface="Calibri"/>
                <a:cs typeface="Arial"/>
                <a:hlinkClick r:id="rId2"/>
              </a:rPr>
              <a:t>https://www.wikipedia.org</a:t>
            </a:r>
            <a:r>
              <a:rPr lang="fr-FR" u="sng" dirty="0" smtClean="0">
                <a:solidFill>
                  <a:srgbClr val="0000FF"/>
                </a:solidFill>
                <a:latin typeface="Times New Roman"/>
                <a:ea typeface="Calibri"/>
                <a:cs typeface="Arial"/>
                <a:hlinkClick r:id="rId2"/>
              </a:rPr>
              <a:t>/</a:t>
            </a:r>
            <a:endParaRPr lang="fr-FR" u="sng" dirty="0">
              <a:solidFill>
                <a:srgbClr val="0000FF"/>
              </a:solidFill>
              <a:latin typeface="Times New Roman"/>
              <a:ea typeface="Calibri"/>
              <a:cs typeface="Arial"/>
            </a:endParaRPr>
          </a:p>
          <a:p>
            <a:pPr>
              <a:lnSpc>
                <a:spcPct val="150000"/>
              </a:lnSpc>
            </a:pPr>
            <a:r>
              <a:rPr lang="fr-FR" u="sng" dirty="0">
                <a:solidFill>
                  <a:srgbClr val="0000FF"/>
                </a:solidFill>
                <a:latin typeface="Times New Roman"/>
                <a:ea typeface="Calibri"/>
                <a:cs typeface="Arial"/>
                <a:hlinkClick r:id="rId3"/>
              </a:rPr>
              <a:t>http://www.seaaroundus.org/data/#/search</a:t>
            </a:r>
            <a:endParaRPr lang="fr-FR" u="sng" dirty="0">
              <a:solidFill>
                <a:srgbClr val="0000FF"/>
              </a:solidFill>
              <a:latin typeface="Times New Roman"/>
              <a:ea typeface="Calibri"/>
              <a:cs typeface="Arial"/>
            </a:endParaRPr>
          </a:p>
          <a:p>
            <a:pPr>
              <a:lnSpc>
                <a:spcPct val="150000"/>
              </a:lnSpc>
            </a:pPr>
            <a:r>
              <a:rPr lang="fr-FR" u="sng" dirty="0">
                <a:solidFill>
                  <a:srgbClr val="0000FF"/>
                </a:solidFill>
                <a:latin typeface="Times New Roman"/>
                <a:ea typeface="Calibri"/>
                <a:cs typeface="Arial"/>
                <a:hlinkClick r:id="rId4"/>
              </a:rPr>
              <a:t>https://www.fishbase.de</a:t>
            </a:r>
            <a:r>
              <a:rPr lang="fr-FR" u="sng" dirty="0" smtClean="0">
                <a:solidFill>
                  <a:srgbClr val="0000FF"/>
                </a:solidFill>
                <a:latin typeface="Times New Roman"/>
                <a:ea typeface="Calibri"/>
                <a:cs typeface="Arial"/>
                <a:hlinkClick r:id="rId4"/>
              </a:rPr>
              <a:t>/</a:t>
            </a:r>
            <a:endParaRPr lang="fr-FR" u="sng" dirty="0" smtClean="0">
              <a:solidFill>
                <a:srgbClr val="0000FF"/>
              </a:solidFill>
              <a:latin typeface="Times New Roman"/>
              <a:ea typeface="Calibri"/>
              <a:cs typeface="Arial"/>
              <a:hlinkClick r:id="rId5"/>
            </a:endParaRPr>
          </a:p>
          <a:p>
            <a:pPr>
              <a:lnSpc>
                <a:spcPct val="150000"/>
              </a:lnSpc>
              <a:spcAft>
                <a:spcPts val="1000"/>
              </a:spcAft>
            </a:pPr>
            <a:r>
              <a:rPr lang="fr-FR" u="sng" dirty="0" smtClean="0">
                <a:solidFill>
                  <a:srgbClr val="0000FF"/>
                </a:solidFill>
                <a:latin typeface="Times New Roman"/>
                <a:ea typeface="Calibri"/>
                <a:cs typeface="Arial"/>
                <a:hlinkClick r:id="rId5"/>
              </a:rPr>
              <a:t>https</a:t>
            </a:r>
            <a:r>
              <a:rPr lang="fr-FR" u="sng" dirty="0">
                <a:solidFill>
                  <a:srgbClr val="0000FF"/>
                </a:solidFill>
                <a:latin typeface="Times New Roman"/>
                <a:ea typeface="Calibri"/>
                <a:cs typeface="Arial"/>
                <a:hlinkClick r:id="rId5"/>
              </a:rPr>
              <a:t>://www.lateamweb.com/qu-est-ce-que-la-data-visualisation</a:t>
            </a:r>
            <a:r>
              <a:rPr lang="fr-FR" u="sng" dirty="0" smtClean="0">
                <a:solidFill>
                  <a:srgbClr val="0000FF"/>
                </a:solidFill>
                <a:latin typeface="Times New Roman"/>
                <a:ea typeface="Calibri"/>
                <a:cs typeface="Arial"/>
                <a:hlinkClick r:id="rId5"/>
              </a:rPr>
              <a:t>/</a:t>
            </a:r>
            <a:endParaRPr lang="fr-FR" u="sng" dirty="0" smtClean="0">
              <a:solidFill>
                <a:srgbClr val="0000FF"/>
              </a:solidFill>
              <a:latin typeface="Times New Roman"/>
              <a:ea typeface="Calibri"/>
              <a:cs typeface="Arial"/>
            </a:endParaRPr>
          </a:p>
          <a:p>
            <a:pPr>
              <a:lnSpc>
                <a:spcPct val="150000"/>
              </a:lnSpc>
              <a:spcAft>
                <a:spcPts val="1000"/>
              </a:spcAft>
            </a:pPr>
            <a:endParaRPr lang="fr-FR" u="sng" dirty="0" smtClean="0">
              <a:solidFill>
                <a:srgbClr val="0000FF"/>
              </a:solidFill>
              <a:latin typeface="Times New Roman"/>
              <a:ea typeface="Calibri"/>
              <a:cs typeface="Arial"/>
            </a:endParaRPr>
          </a:p>
          <a:p>
            <a:pPr>
              <a:lnSpc>
                <a:spcPct val="150000"/>
              </a:lnSpc>
              <a:spcAft>
                <a:spcPts val="1000"/>
              </a:spcAft>
            </a:pPr>
            <a:endParaRPr lang="fr-FR" sz="1600" u="sng" dirty="0">
              <a:solidFill>
                <a:srgbClr val="0000FF"/>
              </a:solidFill>
              <a:latin typeface="Times New Roman"/>
              <a:ea typeface="Calibri"/>
              <a:cs typeface="Arial"/>
            </a:endParaRPr>
          </a:p>
          <a:p>
            <a:pPr>
              <a:lnSpc>
                <a:spcPct val="150000"/>
              </a:lnSpc>
              <a:spcAft>
                <a:spcPts val="1000"/>
              </a:spcAft>
            </a:pPr>
            <a:endParaRPr lang="fr-FR" sz="1600" dirty="0">
              <a:ea typeface="Calibri"/>
              <a:cs typeface="Arial"/>
            </a:endParaRPr>
          </a:p>
        </p:txBody>
      </p:sp>
      <p:sp>
        <p:nvSpPr>
          <p:cNvPr id="10" name="Rectangle 9"/>
          <p:cNvSpPr/>
          <p:nvPr/>
        </p:nvSpPr>
        <p:spPr>
          <a:xfrm>
            <a:off x="341933" y="1096276"/>
            <a:ext cx="4140514" cy="400110"/>
          </a:xfrm>
          <a:prstGeom prst="rect">
            <a:avLst/>
          </a:prstGeom>
        </p:spPr>
        <p:txBody>
          <a:bodyPr wrap="square">
            <a:spAutoFit/>
          </a:bodyPr>
          <a:lstStyle/>
          <a:p>
            <a:r>
              <a:rPr lang="fr-FR" sz="2000" b="1" dirty="0" smtClean="0">
                <a:solidFill>
                  <a:schemeClr val="accent1"/>
                </a:solidFill>
                <a:latin typeface="Times New Roman" pitchFamily="18" charset="0"/>
                <a:cs typeface="Times New Roman" pitchFamily="18" charset="0"/>
              </a:rPr>
              <a:t>Références </a:t>
            </a:r>
          </a:p>
        </p:txBody>
      </p:sp>
      <p:sp>
        <p:nvSpPr>
          <p:cNvPr id="11" name="Espace réservé du numéro de diapositive 10"/>
          <p:cNvSpPr>
            <a:spLocks noGrp="1"/>
          </p:cNvSpPr>
          <p:nvPr>
            <p:ph type="sldNum" sz="quarter" idx="8"/>
          </p:nvPr>
        </p:nvSpPr>
        <p:spPr/>
        <p:txBody>
          <a:bodyPr/>
          <a:lstStyle/>
          <a:p>
            <a:fld id="{CB05BBDD-BD6D-4229-A415-B37E90FD8CA6}" type="slidenum">
              <a:rPr lang="fr-FR" smtClean="0"/>
              <a:t>19</a:t>
            </a:fld>
            <a:endParaRPr lang="fr-FR"/>
          </a:p>
        </p:txBody>
      </p:sp>
    </p:spTree>
    <p:extLst>
      <p:ext uri="{BB962C8B-B14F-4D97-AF65-F5344CB8AC3E}">
        <p14:creationId xmlns:p14="http://schemas.microsoft.com/office/powerpoint/2010/main" val="378217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272895" y="1055662"/>
            <a:ext cx="4007319" cy="396923"/>
          </a:xfrm>
        </p:spPr>
        <p:txBody>
          <a:bodyPr/>
          <a:lstStyle/>
          <a:p>
            <a:r>
              <a:rPr lang="fr-FR" sz="2400" dirty="0">
                <a:latin typeface="Times New Roman" pitchFamily="18" charset="0"/>
                <a:cs typeface="Times New Roman" pitchFamily="18" charset="0"/>
              </a:rPr>
              <a:t>Plan:</a:t>
            </a:r>
          </a:p>
        </p:txBody>
      </p:sp>
      <p:sp>
        <p:nvSpPr>
          <p:cNvPr id="13" name="Espace réservé du texte 12"/>
          <p:cNvSpPr>
            <a:spLocks noGrp="1"/>
          </p:cNvSpPr>
          <p:nvPr>
            <p:ph type="body" sz="quarter" idx="4294967295"/>
          </p:nvPr>
        </p:nvSpPr>
        <p:spPr>
          <a:xfrm>
            <a:off x="629965" y="1710333"/>
            <a:ext cx="7437283" cy="4982354"/>
          </a:xfrm>
        </p:spPr>
        <p:txBody>
          <a:bodyPr/>
          <a:lstStyle/>
          <a:p>
            <a:pPr marL="285750" indent="-285750" algn="just">
              <a:lnSpc>
                <a:spcPct val="150000"/>
              </a:lnSpc>
              <a:buFont typeface="Wingdings" pitchFamily="2" charset="2"/>
              <a:buChar char="q"/>
            </a:pPr>
            <a:r>
              <a:rPr lang="fr-FR" sz="1500" dirty="0">
                <a:latin typeface="Times New Roman" pitchFamily="18" charset="0"/>
                <a:cs typeface="Times New Roman" pitchFamily="18" charset="0"/>
              </a:rPr>
              <a:t>Introduction</a:t>
            </a:r>
          </a:p>
          <a:p>
            <a:pPr marL="285750" indent="-285750" algn="just">
              <a:lnSpc>
                <a:spcPct val="150000"/>
              </a:lnSpc>
              <a:buFont typeface="Wingdings" pitchFamily="2" charset="2"/>
              <a:buChar char="q"/>
            </a:pPr>
            <a:r>
              <a:rPr lang="fr-FR" sz="1500" dirty="0" smtClean="0">
                <a:latin typeface="Times New Roman" pitchFamily="18" charset="0"/>
                <a:cs typeface="Times New Roman" pitchFamily="18" charset="0"/>
              </a:rPr>
              <a:t>Synthèse  bibliographique et problématique</a:t>
            </a:r>
          </a:p>
          <a:p>
            <a:pPr marL="647700" indent="-285750" algn="just">
              <a:lnSpc>
                <a:spcPct val="150000"/>
              </a:lnSpc>
              <a:buFont typeface="Arial" pitchFamily="34" charset="0"/>
              <a:buChar char="•"/>
            </a:pPr>
            <a:r>
              <a:rPr lang="fr-FR" sz="1500" dirty="0" smtClean="0">
                <a:latin typeface="Times New Roman" pitchFamily="18" charset="0"/>
                <a:cs typeface="Times New Roman" pitchFamily="18" charset="0"/>
              </a:rPr>
              <a:t>Analyse des données (data analytics)</a:t>
            </a:r>
          </a:p>
          <a:p>
            <a:pPr marL="647700" indent="-285750" algn="just">
              <a:lnSpc>
                <a:spcPct val="150000"/>
              </a:lnSpc>
              <a:buFont typeface="Arial" pitchFamily="34" charset="0"/>
              <a:buChar char="•"/>
            </a:pPr>
            <a:r>
              <a:rPr lang="fr-FR" sz="1500" dirty="0" smtClean="0">
                <a:latin typeface="Times New Roman" pitchFamily="18" charset="0"/>
                <a:cs typeface="Times New Roman" pitchFamily="18" charset="0"/>
              </a:rPr>
              <a:t>Visualisation </a:t>
            </a:r>
            <a:r>
              <a:rPr lang="fr-FR" sz="1500" dirty="0">
                <a:latin typeface="Times New Roman" pitchFamily="18" charset="0"/>
                <a:cs typeface="Times New Roman" pitchFamily="18" charset="0"/>
              </a:rPr>
              <a:t>des données</a:t>
            </a:r>
            <a:r>
              <a:rPr lang="fr-FR" sz="1500" dirty="0" smtClean="0">
                <a:latin typeface="Times New Roman" pitchFamily="18" charset="0"/>
                <a:cs typeface="Times New Roman" pitchFamily="18" charset="0"/>
              </a:rPr>
              <a:t> </a:t>
            </a:r>
            <a:r>
              <a:rPr lang="fr-FR" sz="1500" dirty="0">
                <a:latin typeface="Times New Roman" pitchFamily="18" charset="0"/>
                <a:cs typeface="Times New Roman" pitchFamily="18" charset="0"/>
              </a:rPr>
              <a:t>	</a:t>
            </a:r>
            <a:endParaRPr lang="fr-FR" sz="1500" dirty="0" smtClean="0">
              <a:latin typeface="Times New Roman" pitchFamily="18" charset="0"/>
              <a:cs typeface="Times New Roman" pitchFamily="18" charset="0"/>
            </a:endParaRPr>
          </a:p>
          <a:p>
            <a:pPr marL="647700" indent="-285750" algn="just">
              <a:lnSpc>
                <a:spcPct val="150000"/>
              </a:lnSpc>
              <a:buFont typeface="Arial" pitchFamily="34" charset="0"/>
              <a:buChar char="•"/>
            </a:pPr>
            <a:r>
              <a:rPr lang="fr-FR" sz="1500" dirty="0" smtClean="0">
                <a:latin typeface="Times New Roman" pitchFamily="18" charset="0"/>
                <a:cs typeface="Times New Roman" pitchFamily="18" charset="0"/>
              </a:rPr>
              <a:t>Objectif </a:t>
            </a:r>
            <a:r>
              <a:rPr lang="fr-FR" sz="1500" dirty="0">
                <a:latin typeface="Times New Roman" pitchFamily="18" charset="0"/>
                <a:cs typeface="Times New Roman" pitchFamily="18" charset="0"/>
              </a:rPr>
              <a:t>de projet</a:t>
            </a:r>
          </a:p>
          <a:p>
            <a:pPr marL="285750" indent="-285750" algn="just">
              <a:lnSpc>
                <a:spcPct val="150000"/>
              </a:lnSpc>
              <a:buFont typeface="Wingdings" pitchFamily="2" charset="2"/>
              <a:buChar char="q"/>
            </a:pPr>
            <a:r>
              <a:rPr lang="fr-FR" sz="1500" dirty="0" smtClean="0">
                <a:latin typeface="Times New Roman" pitchFamily="18" charset="0"/>
                <a:cs typeface="Times New Roman" pitchFamily="18" charset="0"/>
              </a:rPr>
              <a:t>Analyse et conception</a:t>
            </a:r>
          </a:p>
          <a:p>
            <a:pPr marL="633413" indent="-271463" algn="just">
              <a:lnSpc>
                <a:spcPct val="150000"/>
              </a:lnSpc>
              <a:buFont typeface="Arial" pitchFamily="34" charset="0"/>
              <a:buChar char="•"/>
              <a:tabLst>
                <a:tab pos="630238" algn="l"/>
              </a:tabLst>
            </a:pPr>
            <a:r>
              <a:rPr lang="fr-FR" sz="1500" dirty="0" smtClean="0">
                <a:latin typeface="Times New Roman" pitchFamily="18" charset="0"/>
                <a:cs typeface="Times New Roman" pitchFamily="18" charset="0"/>
              </a:rPr>
              <a:t>Analyse</a:t>
            </a:r>
          </a:p>
          <a:p>
            <a:pPr marL="633413" indent="-271463" algn="just">
              <a:lnSpc>
                <a:spcPct val="150000"/>
              </a:lnSpc>
              <a:buFont typeface="Arial" pitchFamily="34" charset="0"/>
              <a:buChar char="•"/>
              <a:tabLst>
                <a:tab pos="630238" algn="l"/>
              </a:tabLst>
            </a:pPr>
            <a:r>
              <a:rPr lang="fr-FR" sz="1500" dirty="0" smtClean="0">
                <a:latin typeface="Times New Roman" pitchFamily="18" charset="0"/>
                <a:cs typeface="Times New Roman" pitchFamily="18" charset="0"/>
              </a:rPr>
              <a:t>Méthodologie</a:t>
            </a:r>
          </a:p>
          <a:p>
            <a:pPr marL="633413" indent="-271463" algn="just">
              <a:lnSpc>
                <a:spcPct val="150000"/>
              </a:lnSpc>
              <a:buFont typeface="Arial" pitchFamily="34" charset="0"/>
              <a:buChar char="•"/>
              <a:tabLst>
                <a:tab pos="630238" algn="l"/>
              </a:tabLst>
            </a:pPr>
            <a:r>
              <a:rPr lang="fr-FR" sz="1500" dirty="0">
                <a:latin typeface="Times New Roman" pitchFamily="18" charset="0"/>
                <a:cs typeface="Times New Roman" pitchFamily="18" charset="0"/>
              </a:rPr>
              <a:t>Conception</a:t>
            </a:r>
          </a:p>
          <a:p>
            <a:pPr marL="285750" indent="-285750" algn="just">
              <a:lnSpc>
                <a:spcPct val="150000"/>
              </a:lnSpc>
              <a:buFont typeface="Wingdings" pitchFamily="2" charset="2"/>
              <a:buChar char="q"/>
            </a:pPr>
            <a:r>
              <a:rPr lang="fr-FR" sz="1500" dirty="0" smtClean="0">
                <a:latin typeface="Times New Roman" pitchFamily="18" charset="0"/>
                <a:cs typeface="Times New Roman" pitchFamily="18" charset="0"/>
              </a:rPr>
              <a:t>Réalisation du projet</a:t>
            </a:r>
            <a:r>
              <a:rPr lang="fr-FR" sz="1500" dirty="0">
                <a:latin typeface="Times New Roman" pitchFamily="18" charset="0"/>
                <a:cs typeface="Times New Roman" pitchFamily="18" charset="0"/>
              </a:rPr>
              <a:t> </a:t>
            </a:r>
            <a:endParaRPr lang="fr-FR" sz="1500" dirty="0" smtClean="0">
              <a:latin typeface="Times New Roman" pitchFamily="18" charset="0"/>
              <a:cs typeface="Times New Roman" pitchFamily="18" charset="0"/>
            </a:endParaRPr>
          </a:p>
          <a:p>
            <a:pPr marL="633413" indent="-271463" algn="just">
              <a:lnSpc>
                <a:spcPct val="150000"/>
              </a:lnSpc>
              <a:buFont typeface="Arial" pitchFamily="34" charset="0"/>
              <a:buChar char="•"/>
              <a:tabLst>
                <a:tab pos="630238" algn="l"/>
              </a:tabLst>
            </a:pPr>
            <a:r>
              <a:rPr lang="fr-FR" sz="1500" dirty="0" smtClean="0">
                <a:latin typeface="Times New Roman" pitchFamily="18" charset="0"/>
                <a:cs typeface="Times New Roman" pitchFamily="18" charset="0"/>
              </a:rPr>
              <a:t>Logiciels et langages utilisés</a:t>
            </a:r>
          </a:p>
          <a:p>
            <a:pPr marL="633413" indent="-271463" algn="just">
              <a:lnSpc>
                <a:spcPct val="150000"/>
              </a:lnSpc>
              <a:buFont typeface="Arial" pitchFamily="34" charset="0"/>
              <a:buChar char="•"/>
              <a:tabLst>
                <a:tab pos="630238" algn="l"/>
              </a:tabLst>
            </a:pPr>
            <a:r>
              <a:rPr lang="fr-FR" sz="1500" dirty="0" smtClean="0">
                <a:latin typeface="Times New Roman" pitchFamily="18" charset="0"/>
                <a:cs typeface="Times New Roman" pitchFamily="18" charset="0"/>
              </a:rPr>
              <a:t>Réalisation </a:t>
            </a:r>
            <a:r>
              <a:rPr lang="fr-FR" sz="1500" dirty="0">
                <a:latin typeface="Times New Roman" pitchFamily="18" charset="0"/>
                <a:cs typeface="Times New Roman" pitchFamily="18" charset="0"/>
              </a:rPr>
              <a:t>du projet</a:t>
            </a:r>
          </a:p>
          <a:p>
            <a:pPr marL="285750" indent="-285750" algn="just">
              <a:lnSpc>
                <a:spcPct val="150000"/>
              </a:lnSpc>
              <a:buFont typeface="Wingdings" pitchFamily="2" charset="2"/>
              <a:buChar char="q"/>
            </a:pPr>
            <a:r>
              <a:rPr lang="fr-FR" sz="1500" dirty="0">
                <a:latin typeface="Times New Roman" pitchFamily="18" charset="0"/>
                <a:cs typeface="Times New Roman" pitchFamily="18" charset="0"/>
              </a:rPr>
              <a:t>Conclusion</a:t>
            </a:r>
          </a:p>
        </p:txBody>
      </p:sp>
      <p:sp>
        <p:nvSpPr>
          <p:cNvPr id="2" name="Espace réservé du numéro de diapositive 1"/>
          <p:cNvSpPr>
            <a:spLocks noGrp="1"/>
          </p:cNvSpPr>
          <p:nvPr>
            <p:ph type="sldNum" sz="quarter" idx="8"/>
          </p:nvPr>
        </p:nvSpPr>
        <p:spPr>
          <a:xfrm>
            <a:off x="10783093" y="6246838"/>
            <a:ext cx="1257343" cy="493318"/>
          </a:xfrm>
        </p:spPr>
        <p:txBody>
          <a:bodyPr/>
          <a:lstStyle/>
          <a:p>
            <a:fld id="{CB05BBDD-BD6D-4229-A415-B37E90FD8CA6}" type="slidenum">
              <a:rPr lang="fr-FR" smtClean="0"/>
              <a:t>2</a:t>
            </a:fld>
            <a:endParaRPr lang="fr-FR" dirty="0"/>
          </a:p>
        </p:txBody>
      </p:sp>
    </p:spTree>
    <p:extLst>
      <p:ext uri="{BB962C8B-B14F-4D97-AF65-F5344CB8AC3E}">
        <p14:creationId xmlns:p14="http://schemas.microsoft.com/office/powerpoint/2010/main" val="223568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e 7"/>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ZoneTexte 8"/>
          <p:cNvSpPr txBox="1"/>
          <p:nvPr/>
        </p:nvSpPr>
        <p:spPr>
          <a:xfrm>
            <a:off x="4927116" y="3148671"/>
            <a:ext cx="2640650" cy="868540"/>
          </a:xfrm>
          <a:prstGeom prst="rect">
            <a:avLst/>
          </a:prstGeom>
          <a:noFill/>
        </p:spPr>
        <p:txBody>
          <a:bodyPr wrap="square" lIns="92044" tIns="46022" rIns="92044" bIns="46022" rtlCol="0">
            <a:spAutoFit/>
          </a:bodyPr>
          <a:lstStyle/>
          <a:p>
            <a:pPr algn="ctr">
              <a:lnSpc>
                <a:spcPct val="90000"/>
              </a:lnSpc>
            </a:pPr>
            <a:r>
              <a:rPr lang="fr-FR" sz="2800" b="1" dirty="0" smtClean="0">
                <a:solidFill>
                  <a:srgbClr val="00194C"/>
                </a:solidFill>
                <a:latin typeface="Times New Roman" pitchFamily="18" charset="0"/>
                <a:cs typeface="Times New Roman" pitchFamily="18" charset="0"/>
              </a:rPr>
              <a:t>Merci pour votre attention </a:t>
            </a:r>
            <a:endParaRPr lang="fr-FR" sz="2800" b="1" dirty="0">
              <a:solidFill>
                <a:srgbClr val="00194C"/>
              </a:solidFill>
              <a:latin typeface="Times New Roman" pitchFamily="18" charset="0"/>
              <a:cs typeface="Times New Roman" pitchFamily="18" charset="0"/>
            </a:endParaRPr>
          </a:p>
        </p:txBody>
      </p:sp>
    </p:spTree>
    <p:extLst>
      <p:ext uri="{BB962C8B-B14F-4D97-AF65-F5344CB8AC3E}">
        <p14:creationId xmlns:p14="http://schemas.microsoft.com/office/powerpoint/2010/main" val="662138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e 7"/>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ZoneTexte 10"/>
          <p:cNvSpPr txBox="1"/>
          <p:nvPr/>
        </p:nvSpPr>
        <p:spPr>
          <a:xfrm>
            <a:off x="5118107" y="3397761"/>
            <a:ext cx="2258670" cy="480741"/>
          </a:xfrm>
          <a:prstGeom prst="rect">
            <a:avLst/>
          </a:prstGeom>
          <a:noFill/>
        </p:spPr>
        <p:txBody>
          <a:bodyPr wrap="square" lIns="92044" tIns="46022" rIns="92044" bIns="46022" rtlCol="0">
            <a:spAutoFit/>
          </a:bodyPr>
          <a:lstStyle/>
          <a:p>
            <a:pPr algn="ctr">
              <a:lnSpc>
                <a:spcPct val="90000"/>
              </a:lnSpc>
            </a:pPr>
            <a:r>
              <a:rPr lang="fr-FR" sz="2800" b="1" dirty="0">
                <a:solidFill>
                  <a:srgbClr val="00194C"/>
                </a:solidFill>
                <a:latin typeface="Times New Roman" pitchFamily="18" charset="0"/>
                <a:cs typeface="Times New Roman" pitchFamily="18" charset="0"/>
              </a:rPr>
              <a:t>Introduction</a:t>
            </a:r>
          </a:p>
        </p:txBody>
      </p:sp>
    </p:spTree>
    <p:extLst>
      <p:ext uri="{BB962C8B-B14F-4D97-AF65-F5344CB8AC3E}">
        <p14:creationId xmlns:p14="http://schemas.microsoft.com/office/powerpoint/2010/main" val="534341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e 6"/>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ZoneTexte 7"/>
          <p:cNvSpPr txBox="1"/>
          <p:nvPr/>
        </p:nvSpPr>
        <p:spPr>
          <a:xfrm>
            <a:off x="4860982" y="2934469"/>
            <a:ext cx="2664296" cy="1644137"/>
          </a:xfrm>
          <a:prstGeom prst="rect">
            <a:avLst/>
          </a:prstGeom>
          <a:noFill/>
        </p:spPr>
        <p:txBody>
          <a:bodyPr wrap="square" lIns="92044" tIns="46022" rIns="92044" bIns="46022" rtlCol="0">
            <a:spAutoFit/>
          </a:bodyPr>
          <a:lstStyle/>
          <a:p>
            <a:pPr algn="ctr">
              <a:lnSpc>
                <a:spcPct val="90000"/>
              </a:lnSpc>
            </a:pPr>
            <a:r>
              <a:rPr lang="fr-FR" sz="2800" b="1" dirty="0">
                <a:solidFill>
                  <a:srgbClr val="00194C"/>
                </a:solidFill>
                <a:latin typeface="Times New Roman" pitchFamily="18" charset="0"/>
                <a:cs typeface="Times New Roman" pitchFamily="18" charset="0"/>
              </a:rPr>
              <a:t>Synthèse  bibliographique et problématique</a:t>
            </a:r>
          </a:p>
        </p:txBody>
      </p:sp>
    </p:spTree>
    <p:extLst>
      <p:ext uri="{BB962C8B-B14F-4D97-AF65-F5344CB8AC3E}">
        <p14:creationId xmlns:p14="http://schemas.microsoft.com/office/powerpoint/2010/main" val="425734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41933" y="1453659"/>
            <a:ext cx="4169731" cy="400110"/>
          </a:xfrm>
          <a:prstGeom prst="rect">
            <a:avLst/>
          </a:prstGeom>
        </p:spPr>
        <p:txBody>
          <a:bodyPr wrap="none">
            <a:spAutoFit/>
          </a:bodyPr>
          <a:lstStyle/>
          <a:p>
            <a:r>
              <a:rPr lang="fr-FR" sz="2000" b="1" dirty="0" smtClean="0">
                <a:solidFill>
                  <a:schemeClr val="accent1"/>
                </a:solidFill>
                <a:latin typeface="Times New Roman" pitchFamily="18" charset="0"/>
                <a:cs typeface="Times New Roman" pitchFamily="18" charset="0"/>
              </a:rPr>
              <a:t>Analyse des données (data analytics)</a:t>
            </a:r>
            <a:endParaRPr lang="fr-FR" sz="2000" b="1" dirty="0">
              <a:solidFill>
                <a:schemeClr val="accent1"/>
              </a:solidFill>
              <a:latin typeface="Times New Roman" pitchFamily="18" charset="0"/>
              <a:cs typeface="Times New Roman" pitchFamily="18" charset="0"/>
            </a:endParaRPr>
          </a:p>
        </p:txBody>
      </p:sp>
      <p:sp>
        <p:nvSpPr>
          <p:cNvPr id="9" name="Rectangle 8"/>
          <p:cNvSpPr/>
          <p:nvPr/>
        </p:nvSpPr>
        <p:spPr>
          <a:xfrm>
            <a:off x="197917" y="2646437"/>
            <a:ext cx="6336704" cy="3046988"/>
          </a:xfrm>
          <a:prstGeom prst="rect">
            <a:avLst/>
          </a:prstGeom>
        </p:spPr>
        <p:txBody>
          <a:bodyPr wrap="square" numCol="1">
            <a:spAutoFit/>
          </a:bodyPr>
          <a:lstStyle/>
          <a:p>
            <a:pPr algn="just">
              <a:lnSpc>
                <a:spcPct val="150000"/>
              </a:lnSpc>
            </a:pPr>
            <a:endParaRPr lang="fr-FR" sz="1600" spc="302" dirty="0">
              <a:latin typeface="Times New Roman" pitchFamily="18" charset="0"/>
              <a:cs typeface="Times New Roman" pitchFamily="18" charset="0"/>
            </a:endParaRP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Examiner des données</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Tirer des conclusions</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Prendre des décisions</a:t>
            </a:r>
            <a:endParaRPr lang="fr-FR" sz="1600" spc="302" dirty="0">
              <a:latin typeface="Times New Roman" pitchFamily="18" charset="0"/>
              <a:cs typeface="Times New Roman" pitchFamily="18" charset="0"/>
            </a:endParaRPr>
          </a:p>
          <a:p>
            <a:pPr algn="just">
              <a:lnSpc>
                <a:spcPct val="150000"/>
              </a:lnSpc>
            </a:pPr>
            <a:endParaRPr lang="fr-FR" sz="1600" spc="302" dirty="0">
              <a:latin typeface="Times New Roman" pitchFamily="18" charset="0"/>
              <a:cs typeface="Times New Roman" pitchFamily="18" charset="0"/>
            </a:endParaRPr>
          </a:p>
          <a:p>
            <a:pPr algn="just">
              <a:lnSpc>
                <a:spcPct val="150000"/>
              </a:lnSpc>
            </a:pPr>
            <a:endParaRPr lang="fr-FR" sz="2400" b="1" dirty="0" smtClean="0">
              <a:solidFill>
                <a:schemeClr val="accent1"/>
              </a:solidFill>
            </a:endParaRPr>
          </a:p>
          <a:p>
            <a:pPr algn="just">
              <a:lnSpc>
                <a:spcPct val="150000"/>
              </a:lnSpc>
            </a:pPr>
            <a:endParaRPr lang="fr-FR" sz="2400" b="1" dirty="0">
              <a:solidFill>
                <a:schemeClr val="accent1"/>
              </a:solidFill>
            </a:endParaRP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5</a:t>
            </a:fld>
            <a:endParaRPr lang="fr-FR"/>
          </a:p>
        </p:txBody>
      </p:sp>
    </p:spTree>
    <p:extLst>
      <p:ext uri="{BB962C8B-B14F-4D97-AF65-F5344CB8AC3E}">
        <p14:creationId xmlns:p14="http://schemas.microsoft.com/office/powerpoint/2010/main" val="293656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13"/>
          <p:cNvSpPr/>
          <p:nvPr/>
        </p:nvSpPr>
        <p:spPr>
          <a:xfrm>
            <a:off x="165787" y="1240806"/>
            <a:ext cx="4378314" cy="400110"/>
          </a:xfrm>
          <a:prstGeom prst="rect">
            <a:avLst/>
          </a:prstGeom>
        </p:spPr>
        <p:txBody>
          <a:bodyPr wrap="none">
            <a:spAutoFit/>
          </a:bodyPr>
          <a:lstStyle/>
          <a:p>
            <a:r>
              <a:rPr lang="fr-FR" sz="2000" b="1" dirty="0" smtClean="0">
                <a:solidFill>
                  <a:schemeClr val="accent1"/>
                </a:solidFill>
                <a:latin typeface="Times New Roman" pitchFamily="18" charset="0"/>
                <a:cs typeface="Times New Roman" pitchFamily="18" charset="0"/>
              </a:rPr>
              <a:t>Différents types d’analyse des données</a:t>
            </a:r>
          </a:p>
        </p:txBody>
      </p:sp>
      <p:sp>
        <p:nvSpPr>
          <p:cNvPr id="17" name="Ellipse 16"/>
          <p:cNvSpPr/>
          <p:nvPr/>
        </p:nvSpPr>
        <p:spPr>
          <a:xfrm>
            <a:off x="4230365" y="2996799"/>
            <a:ext cx="2592288" cy="1593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600" spc="302" dirty="0" smtClean="0">
                <a:solidFill>
                  <a:schemeClr val="tx1"/>
                </a:solidFill>
                <a:latin typeface="Times New Roman" pitchFamily="18" charset="0"/>
                <a:cs typeface="Times New Roman" pitchFamily="18" charset="0"/>
              </a:rPr>
              <a:t>L’analytique à but descriptif</a:t>
            </a:r>
          </a:p>
        </p:txBody>
      </p:sp>
      <p:sp>
        <p:nvSpPr>
          <p:cNvPr id="18" name="Ellipse 17"/>
          <p:cNvSpPr/>
          <p:nvPr/>
        </p:nvSpPr>
        <p:spPr>
          <a:xfrm>
            <a:off x="1998117" y="4734669"/>
            <a:ext cx="2557857"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600" spc="302" dirty="0" smtClean="0">
                <a:solidFill>
                  <a:schemeClr val="tx1"/>
                </a:solidFill>
                <a:latin typeface="Times New Roman" pitchFamily="18" charset="0"/>
                <a:cs typeface="Times New Roman" pitchFamily="18" charset="0"/>
              </a:rPr>
              <a:t>L’analyse prédictive</a:t>
            </a:r>
          </a:p>
        </p:txBody>
      </p:sp>
      <p:sp>
        <p:nvSpPr>
          <p:cNvPr id="19" name="Ellipse 18"/>
          <p:cNvSpPr/>
          <p:nvPr/>
        </p:nvSpPr>
        <p:spPr>
          <a:xfrm>
            <a:off x="6390605" y="4878685"/>
            <a:ext cx="2808312"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600" spc="302" dirty="0" smtClean="0">
                <a:solidFill>
                  <a:schemeClr val="tx1"/>
                </a:solidFill>
                <a:latin typeface="Times New Roman" pitchFamily="18" charset="0"/>
                <a:cs typeface="Times New Roman" pitchFamily="18" charset="0"/>
              </a:rPr>
              <a:t>L’analytique prescriptif</a:t>
            </a:r>
            <a:endParaRPr lang="fr-FR" sz="1600" dirty="0" smtClean="0">
              <a:solidFill>
                <a:schemeClr val="tx1"/>
              </a:solidFill>
            </a:endParaRP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6</a:t>
            </a:fld>
            <a:endParaRPr lang="fr-FR"/>
          </a:p>
        </p:txBody>
      </p:sp>
    </p:spTree>
    <p:extLst>
      <p:ext uri="{BB962C8B-B14F-4D97-AF65-F5344CB8AC3E}">
        <p14:creationId xmlns:p14="http://schemas.microsoft.com/office/powerpoint/2010/main" val="266925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68049" y="2718445"/>
            <a:ext cx="7272808" cy="1894749"/>
          </a:xfrm>
          <a:prstGeom prst="rect">
            <a:avLst/>
          </a:prstGeom>
        </p:spPr>
        <p:txBody>
          <a:bodyPr wrap="square">
            <a:spAutoFit/>
          </a:bodyPr>
          <a:lstStyle/>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Représentations visuelles</a:t>
            </a:r>
          </a:p>
          <a:p>
            <a:pPr marL="171450" indent="-171450" algn="just">
              <a:lnSpc>
                <a:spcPct val="150000"/>
              </a:lnSpc>
              <a:buFont typeface="Arial" pitchFamily="34" charset="0"/>
              <a:buChar char="•"/>
            </a:pPr>
            <a:r>
              <a:rPr lang="fr-FR" sz="1600" spc="302" dirty="0">
                <a:latin typeface="Times New Roman" pitchFamily="18" charset="0"/>
                <a:cs typeface="Times New Roman" pitchFamily="18" charset="0"/>
              </a:rPr>
              <a:t>F</a:t>
            </a:r>
            <a:r>
              <a:rPr lang="fr-FR" sz="1600" spc="302" dirty="0" smtClean="0">
                <a:latin typeface="Times New Roman" pitchFamily="18" charset="0"/>
                <a:cs typeface="Times New Roman" pitchFamily="18" charset="0"/>
              </a:rPr>
              <a:t>aciliter la lecture de données</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Convertir une donnée en représentation visuelle</a:t>
            </a:r>
            <a:endParaRPr lang="fr-FR" sz="1600" spc="302" dirty="0">
              <a:latin typeface="Times New Roman" pitchFamily="18" charset="0"/>
              <a:cs typeface="Times New Roman" pitchFamily="18" charset="0"/>
            </a:endParaRPr>
          </a:p>
          <a:p>
            <a:pPr algn="just">
              <a:lnSpc>
                <a:spcPct val="150000"/>
              </a:lnSpc>
            </a:pPr>
            <a:endParaRPr lang="fr-FR" sz="1600" spc="302" dirty="0" smtClean="0">
              <a:latin typeface="Times New Roman" pitchFamily="18" charset="0"/>
              <a:cs typeface="Times New Roman" pitchFamily="18" charset="0"/>
            </a:endParaRPr>
          </a:p>
          <a:p>
            <a:pPr algn="just">
              <a:lnSpc>
                <a:spcPct val="150000"/>
              </a:lnSpc>
            </a:pPr>
            <a:endParaRPr lang="fr-FR" sz="1600" spc="302" dirty="0">
              <a:latin typeface="Times New Roman" pitchFamily="18" charset="0"/>
              <a:cs typeface="Times New Roman" pitchFamily="18" charset="0"/>
            </a:endParaRPr>
          </a:p>
        </p:txBody>
      </p:sp>
      <p:sp>
        <p:nvSpPr>
          <p:cNvPr id="10" name="Rectangle 9"/>
          <p:cNvSpPr/>
          <p:nvPr/>
        </p:nvSpPr>
        <p:spPr>
          <a:xfrm>
            <a:off x="125909" y="1599588"/>
            <a:ext cx="5110823" cy="400110"/>
          </a:xfrm>
          <a:prstGeom prst="rect">
            <a:avLst/>
          </a:prstGeom>
        </p:spPr>
        <p:txBody>
          <a:bodyPr wrap="none">
            <a:spAutoFit/>
          </a:bodyPr>
          <a:lstStyle/>
          <a:p>
            <a:r>
              <a:rPr lang="fr-FR" sz="2000" b="1" dirty="0" smtClean="0">
                <a:solidFill>
                  <a:schemeClr val="accent1"/>
                </a:solidFill>
                <a:latin typeface="Times New Roman" pitchFamily="18" charset="0"/>
                <a:cs typeface="Times New Roman" pitchFamily="18" charset="0"/>
              </a:rPr>
              <a:t>Visualisation des données (data visualisation)</a:t>
            </a: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7</a:t>
            </a:fld>
            <a:endParaRPr lang="fr-FR"/>
          </a:p>
        </p:txBody>
      </p:sp>
    </p:spTree>
    <p:extLst>
      <p:ext uri="{BB962C8B-B14F-4D97-AF65-F5344CB8AC3E}">
        <p14:creationId xmlns:p14="http://schemas.microsoft.com/office/powerpoint/2010/main" val="3163730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8049" y="1605012"/>
            <a:ext cx="2127698" cy="400110"/>
          </a:xfrm>
          <a:prstGeom prst="rect">
            <a:avLst/>
          </a:prstGeom>
        </p:spPr>
        <p:txBody>
          <a:bodyPr wrap="none">
            <a:spAutoFit/>
          </a:bodyPr>
          <a:lstStyle/>
          <a:p>
            <a:r>
              <a:rPr lang="fr-FR" sz="2000" b="1" dirty="0" smtClean="0">
                <a:solidFill>
                  <a:schemeClr val="accent1"/>
                </a:solidFill>
                <a:latin typeface="Times New Roman" pitchFamily="18" charset="0"/>
                <a:cs typeface="Times New Roman" pitchFamily="18" charset="0"/>
              </a:rPr>
              <a:t>Objectif de projet</a:t>
            </a:r>
          </a:p>
        </p:txBody>
      </p:sp>
      <p:sp>
        <p:nvSpPr>
          <p:cNvPr id="11" name="Rectangle 10"/>
          <p:cNvSpPr/>
          <p:nvPr/>
        </p:nvSpPr>
        <p:spPr>
          <a:xfrm>
            <a:off x="341933" y="3150493"/>
            <a:ext cx="7128792" cy="1525418"/>
          </a:xfrm>
          <a:prstGeom prst="rect">
            <a:avLst/>
          </a:prstGeom>
        </p:spPr>
        <p:txBody>
          <a:bodyPr wrap="square">
            <a:spAutoFit/>
          </a:bodyPr>
          <a:lstStyle/>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Les différentes </a:t>
            </a:r>
            <a:r>
              <a:rPr lang="fr-FR" sz="1600" spc="302" dirty="0">
                <a:latin typeface="Times New Roman" pitchFamily="18" charset="0"/>
                <a:cs typeface="Times New Roman" pitchFamily="18" charset="0"/>
              </a:rPr>
              <a:t>plateformes étrangères comme </a:t>
            </a:r>
            <a:r>
              <a:rPr lang="fr-FR" sz="1600" spc="302" dirty="0" smtClean="0">
                <a:latin typeface="Times New Roman" pitchFamily="18" charset="0"/>
                <a:cs typeface="Times New Roman" pitchFamily="18" charset="0"/>
              </a:rPr>
              <a:t>fishbase</a:t>
            </a:r>
            <a:endParaRPr lang="fr-FR" sz="1600" spc="302" dirty="0">
              <a:latin typeface="Times New Roman" pitchFamily="18" charset="0"/>
              <a:cs typeface="Times New Roman" pitchFamily="18" charset="0"/>
            </a:endParaRP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Extraire des informations </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Faire des comparaisons</a:t>
            </a:r>
          </a:p>
          <a:p>
            <a:pPr marL="171450" indent="-171450" algn="just">
              <a:lnSpc>
                <a:spcPct val="150000"/>
              </a:lnSpc>
              <a:buFont typeface="Arial" pitchFamily="34" charset="0"/>
              <a:buChar char="•"/>
            </a:pPr>
            <a:r>
              <a:rPr lang="fr-FR" sz="1600" spc="302" dirty="0" smtClean="0">
                <a:latin typeface="Times New Roman" pitchFamily="18" charset="0"/>
                <a:cs typeface="Times New Roman" pitchFamily="18" charset="0"/>
              </a:rPr>
              <a:t>Visualiser </a:t>
            </a:r>
            <a:r>
              <a:rPr lang="fr-FR" sz="1600" spc="302" dirty="0">
                <a:latin typeface="Times New Roman" pitchFamily="18" charset="0"/>
                <a:cs typeface="Times New Roman" pitchFamily="18" charset="0"/>
              </a:rPr>
              <a:t>les </a:t>
            </a:r>
            <a:r>
              <a:rPr lang="fr-FR" sz="1600" spc="302" dirty="0" smtClean="0">
                <a:latin typeface="Times New Roman" pitchFamily="18" charset="0"/>
                <a:cs typeface="Times New Roman" pitchFamily="18" charset="0"/>
              </a:rPr>
              <a:t>données d’une </a:t>
            </a:r>
            <a:r>
              <a:rPr lang="fr-FR" sz="1600" spc="302" dirty="0">
                <a:latin typeface="Times New Roman" pitchFamily="18" charset="0"/>
                <a:cs typeface="Times New Roman" pitchFamily="18" charset="0"/>
              </a:rPr>
              <a:t>manière plus lisible </a:t>
            </a:r>
            <a:endParaRPr lang="fr-FR" sz="1600" spc="302" dirty="0" smtClean="0">
              <a:latin typeface="Times New Roman" pitchFamily="18" charset="0"/>
              <a:cs typeface="Times New Roman" pitchFamily="18" charset="0"/>
            </a:endParaRPr>
          </a:p>
        </p:txBody>
      </p:sp>
      <p:sp>
        <p:nvSpPr>
          <p:cNvPr id="2" name="Espace réservé du numéro de diapositive 1"/>
          <p:cNvSpPr>
            <a:spLocks noGrp="1"/>
          </p:cNvSpPr>
          <p:nvPr>
            <p:ph type="sldNum" sz="quarter" idx="8"/>
          </p:nvPr>
        </p:nvSpPr>
        <p:spPr/>
        <p:txBody>
          <a:bodyPr/>
          <a:lstStyle/>
          <a:p>
            <a:fld id="{CB05BBDD-BD6D-4229-A415-B37E90FD8CA6}" type="slidenum">
              <a:rPr lang="fr-FR" smtClean="0"/>
              <a:t>8</a:t>
            </a:fld>
            <a:endParaRPr lang="fr-FR"/>
          </a:p>
        </p:txBody>
      </p:sp>
    </p:spTree>
    <p:extLst>
      <p:ext uri="{BB962C8B-B14F-4D97-AF65-F5344CB8AC3E}">
        <p14:creationId xmlns:p14="http://schemas.microsoft.com/office/powerpoint/2010/main" val="139709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e 4"/>
          <p:cNvSpPr/>
          <p:nvPr/>
        </p:nvSpPr>
        <p:spPr>
          <a:xfrm rot="16200000">
            <a:off x="4514449" y="1907153"/>
            <a:ext cx="3465985" cy="3351576"/>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2044" tIns="46022" rIns="92044" bIns="46022" spcCol="0" rtlCol="0" anchor="ctr"/>
          <a:lstStyle/>
          <a:p>
            <a:pPr algn="ctr"/>
            <a:endParaRPr lang="fr-F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ZoneTexte 5"/>
          <p:cNvSpPr txBox="1"/>
          <p:nvPr/>
        </p:nvSpPr>
        <p:spPr>
          <a:xfrm>
            <a:off x="4915293" y="3209866"/>
            <a:ext cx="2664296" cy="868540"/>
          </a:xfrm>
          <a:prstGeom prst="rect">
            <a:avLst/>
          </a:prstGeom>
          <a:noFill/>
        </p:spPr>
        <p:txBody>
          <a:bodyPr wrap="square" lIns="92044" tIns="46022" rIns="92044" bIns="46022" rtlCol="0">
            <a:spAutoFit/>
          </a:bodyPr>
          <a:lstStyle/>
          <a:p>
            <a:pPr algn="ctr">
              <a:lnSpc>
                <a:spcPct val="90000"/>
              </a:lnSpc>
            </a:pPr>
            <a:r>
              <a:rPr lang="fr-FR" sz="2800" b="1" dirty="0">
                <a:solidFill>
                  <a:srgbClr val="00194C"/>
                </a:solidFill>
                <a:latin typeface="Times New Roman" pitchFamily="18" charset="0"/>
                <a:cs typeface="Times New Roman" pitchFamily="18" charset="0"/>
              </a:rPr>
              <a:t>Analyse et conception</a:t>
            </a:r>
          </a:p>
        </p:txBody>
      </p:sp>
    </p:spTree>
    <p:extLst>
      <p:ext uri="{BB962C8B-B14F-4D97-AF65-F5344CB8AC3E}">
        <p14:creationId xmlns:p14="http://schemas.microsoft.com/office/powerpoint/2010/main" val="608302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Thème4</Template>
  <TotalTime>3797</TotalTime>
  <Words>701</Words>
  <Application>Microsoft Office PowerPoint</Application>
  <PresentationFormat>Personnalisé</PresentationFormat>
  <Paragraphs>125</Paragraphs>
  <Slides>20</Slides>
  <Notes>15</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Thème4</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hanan jagour</dc:creator>
  <cp:lastModifiedBy>hanan jagour</cp:lastModifiedBy>
  <cp:revision>208</cp:revision>
  <dcterms:created xsi:type="dcterms:W3CDTF">2021-04-16T11:25:25Z</dcterms:created>
  <dcterms:modified xsi:type="dcterms:W3CDTF">2021-04-21T04:31:08Z</dcterms:modified>
</cp:coreProperties>
</file>