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166"/>
  </p:normalViewPr>
  <p:slideViewPr>
    <p:cSldViewPr snapToGrid="0" snapToObjects="1">
      <p:cViewPr varScale="1">
        <p:scale>
          <a:sx n="97" d="100"/>
          <a:sy n="97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D196-E3EE-4649-BE1E-33AB997027CB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BC6C8-F0C0-024D-A345-9334AA6928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6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C6C8-F0C0-024D-A345-9334AA69289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33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BC6C8-F0C0-024D-A345-9334AA69289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8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B967-0554-5842-9878-C288B5424EB3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DEB-7260-A142-9276-07FF305C8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2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B967-0554-5842-9878-C288B5424EB3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DEB-7260-A142-9276-07FF305C8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3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B967-0554-5842-9878-C288B5424EB3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DEB-7260-A142-9276-07FF305C8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0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B967-0554-5842-9878-C288B5424EB3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DEB-7260-A142-9276-07FF305C8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B967-0554-5842-9878-C288B5424EB3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DEB-7260-A142-9276-07FF305C8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6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B967-0554-5842-9878-C288B5424EB3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DEB-7260-A142-9276-07FF305C8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88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B967-0554-5842-9878-C288B5424EB3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DEB-7260-A142-9276-07FF305C8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1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B967-0554-5842-9878-C288B5424EB3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DEB-7260-A142-9276-07FF305C8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8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B967-0554-5842-9878-C288B5424EB3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DEB-7260-A142-9276-07FF305C8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5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B967-0554-5842-9878-C288B5424EB3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DEB-7260-A142-9276-07FF305C8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97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B967-0554-5842-9878-C288B5424EB3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DEB-7260-A142-9276-07FF305C8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30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B967-0554-5842-9878-C288B5424EB3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6DEB-7260-A142-9276-07FF305C8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45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-api.wordpress.com/bar/?stat=groovemails-events&amp;bin=wpcom_email_click&amp;redirect_to=https://wordpress.com/go/web-design/how-to-choose-a-domain-name-in-3-steps/&amp;sr=1&amp;signature=3a0dd73722d4ffaf57144c0e2ec499cd&amp;user=140401428&amp;_e=eyJlcnJvciI6bnVsbCwiYmxvZ19pZCI6IjE1MjgyNzM2NyIsImJsb2dfbGFuZyI6ImZyLUZSIiwic2l0ZV9pZF9sYWJlbCI6IndwY29tIiwiX3VpIjoxNDA0MDE0MjgsImNhbXBhaWduIjoibWFya2V0aW5nX2ZyZWVfc2l0ZV9jcmVhdGVkNCIsImVtYWlsX25hbWUiOiJtYXJrZXRpbmdfZnJlZV9zaXRlX2NyZWF0ZWQ0IiwidGVtcGxhdGUiOiJtYXJrZXRpbmctZnJlZS1zaXRlLWRheS01Iiwic3RlcCI6NCwib3JpZ2luIjoiZ3VpZGVzIiwicG9zdF9pZCI6MCwiZGF0ZV9zZW50IjoiMjAxOC0xMC0xNCIsImVtYWlsX2lkIjoiNDdjODM5MmFhYzY0OTAyNDRlNGEzY2JjYzVhODUyOGUiLCJsaW5rX2Rlc2MiOiJjaG9vc2UtZG9tYWluIiwiYW5jaG9yX3RleHQiOiJVdGlsaXNlciB1biBkb21haW5lIHBlcnNvbm5hbGlzXHUwMGU5IiwiX3V0Ijoid3Bjb206dXNlcl9pZCIsIl91bCI6InpnaGFsYW0iLCJfZW4iOiJ3cGNvbV9lbWFpbF9jbGljayIsIl90cyI6MTUzOTUxMjMzMTk4NywiYnJvd3Nlcl90eXBlIjoicGhwLWFnZW50IiwiX2F1YSI6IndwY29tLXRyYWNrcy1jbGllbnQtdjAuMyIsImJsb2dfdHoiOjEsInVzZXJfbGFuZyI6ImZyIn0&amp;_z=z" TargetMode="External"/><Relationship Id="rId4" Type="http://schemas.openxmlformats.org/officeDocument/2006/relationships/hyperlink" Target="https://public-api.wordpress.com/bar/?stat=groovemails-events&amp;bin=wpcom_email_click&amp;redirect_to=https://wordpress.com/go/web-design/free-web-design-is-a-reality-with-wordpress-com/&amp;sr=1&amp;signature=3a82d3e82e9fca21118b83b74ad39f14&amp;user=140401428&amp;_e=eyJlcnJvciI6bnVsbCwiYmxvZ19pZCI6IjE1MjgyNzM2NyIsImJsb2dfbGFuZyI6ImZyLUZSIiwic2l0ZV9pZF9sYWJlbCI6IndwY29tIiwiX3VpIjoxNDA0MDE0MjgsImNhbXBhaWduIjoibWFya2V0aW5nX2ZyZWVfc2l0ZV9jcmVhdGVkNCIsImVtYWlsX25hbWUiOiJtYXJrZXRpbmdfZnJlZV9zaXRlX2NyZWF0ZWQ0IiwidGVtcGxhdGUiOiJtYXJrZXRpbmctZnJlZS1zaXRlLWRheS01Iiwic3RlcCI6NCwib3JpZ2luIjoiZ3VpZGVzIiwicG9zdF9pZCI6MCwiZGF0ZV9zZW50IjoiMjAxOC0xMC0xNCIsImVtYWlsX2lkIjoiNDdjODM5MmFhYzY0OTAyNDRlNGEzY2JjYzVhODUyOGUiLCJsaW5rX2Rlc2MiOiJjaG9vc2UtZGVzaWduIiwiYW5jaG9yX3RleHQiOiJDaG9pc2lyIGxlIGRlc2lnbiBXZWIgYXBwcm9wcmlcdTAwZTkiLCJfdXQiOiJ3cGNvbTp1c2VyX2lkIiwiX3VsIjoiemdoYWxhbSIsIl9lbiI6IndwY29tX2VtYWlsX2NsaWNrIiwiX3RzIjoxNTM5NTEyMzMxOTg3LCJicm93c2VyX3R5cGUiOiJwaHAtYWdlbnQiLCJfYXVhIjoid3Bjb20tdHJhY2tzLWNsaWVudC12MC4zIiwiYmxvZ190eiI6MSwidXNlcl9sYW5nIjoiZnIifQ=&amp;_z=z" TargetMode="External"/><Relationship Id="rId5" Type="http://schemas.openxmlformats.org/officeDocument/2006/relationships/hyperlink" Target="https://public-api.wordpress.com/bar/?stat=groovemails-events&amp;bin=wpcom_email_click&amp;redirect_to=https://en.support.wordpress.com/no-ads/&amp;sr=1&amp;signature=2ef4668803268627661cc482cddbd47e&amp;user=140401428&amp;_e=eyJlcnJvciI6bnVsbCwiYmxvZ19pZCI6IjE1MjgyNzM2NyIsImJsb2dfbGFuZyI6ImZyLUZSIiwic2l0ZV9pZF9sYWJlbCI6IndwY29tIiwiX3VpIjoxNDA0MDE0MjgsImNhbXBhaWduIjoibWFya2V0aW5nX2ZyZWVfc2l0ZV9jcmVhdGVkNCIsImVtYWlsX25hbWUiOiJtYXJrZXRpbmdfZnJlZV9zaXRlX2NyZWF0ZWQ0IiwidGVtcGxhdGUiOiJtYXJrZXRpbmctZnJlZS1zaXRlLWRheS01Iiwic3RlcCI6NCwib3JpZ2luIjoiZ3VpZGVzIiwicG9zdF9pZCI6MCwiZGF0ZV9zZW50IjoiMjAxOC0xMC0xNCIsImVtYWlsX2lkIjoiNDdjODM5MmFhYzY0OTAyNDRlNGEzY2JjYzVhODUyOGUiLCJsaW5rX2Rlc2MiOiJyZW1vdmUtYWRzIiwiYW5jaG9yX3RleHQiOiJTdXBwcmltZXIgbGEgcHVibGljaXRcdTAwZTkiLCJfdXQiOiJ3cGNvbTp1c2VyX2lkIiwiX3VsIjoiemdoYWxhbSIsIl9lbiI6IndwY29tX2VtYWlsX2NsaWNrIiwiX3RzIjoxNTM5NTEyMzMxOTg3LCJicm93c2VyX3R5cGUiOiJwaHAtYWdlbnQiLCJfYXVhIjoid3Bjb20tdHJhY2tzLWNsaWVudC12MC4zIiwiYmxvZ190eiI6MSwidXNlcl9sYW5nIjoiZnIifQ=&amp;_z=z" TargetMode="External"/><Relationship Id="rId6" Type="http://schemas.openxmlformats.org/officeDocument/2006/relationships/hyperlink" Target="https://public-api.wordpress.com/bar/?stat=groovemails-events&amp;bin=wpcom_email_click&amp;redirect_to=https://wordpress.com/go/web-design/leave-it-to-the-pros-outsource-your-website-security/&amp;sr=1&amp;signature=e5d0b24e2beb0289f09e358a408de738&amp;user=140401428&amp;_e=eyJlcnJvciI6bnVsbCwiYmxvZ19pZCI6IjE1MjgyNzM2NyIsImJsb2dfbGFuZyI6ImZyLUZSIiwic2l0ZV9pZF9sYWJlbCI6IndwY29tIiwiX3VpIjoxNDA0MDE0MjgsImNhbXBhaWduIjoibWFya2V0aW5nX2ZyZWVfc2l0ZV9jcmVhdGVkNCIsImVtYWlsX25hbWUiOiJtYXJrZXRpbmdfZnJlZV9zaXRlX2NyZWF0ZWQ0IiwidGVtcGxhdGUiOiJtYXJrZXRpbmctZnJlZS1zaXRlLWRheS01Iiwic3RlcCI6NCwib3JpZ2luIjoiZ3VpZGVzIiwicG9zdF9pZCI6MCwiZGF0ZV9zZW50IjoiMjAxOC0xMC0xNCIsImVtYWlsX2lkIjoiNDdjODM5MmFhYzY0OTAyNDRlNGEzY2JjYzVhODUyOGUiLCJsaW5rX2Rlc2MiOiJzaXRlLXNlY3VyaXR5IiwiYW5jaG9yX3RleHQiOiJQcm90XHUwMGU5Z2VyIHZvdHJlIHNpdGUiLCJfdXQiOiJ3cGNvbTp1c2VyX2lkIiwiX3VsIjoiemdoYWxhbSIsIl9lbiI6IndwY29tX2VtYWlsX2NsaWNrIiwiX3RzIjoxNTM5NTEyMzMxOTg4LCJicm93c2VyX3R5cGUiOiJwaHAtYWdlbnQiLCJfYXVhIjoid3Bjb20tdHJhY2tzLWNsaWVudC12MC4zIiwiYmxvZ190eiI6MSwidXNlcl9sYW5nIjoiZnIifQ=&amp;_z=z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ublic-api.wordpress.com/bar/?stat=groovemails-events&amp;bin=wpcom_email_click&amp;redirect_to=https://discover.wordpress.com/2018/03/22/how-to-create-website-logo/&amp;sr=1&amp;signature=40ea09627d5f39cb9bce1244bf3ca400&amp;user=140401428&amp;_e=eyJlcnJvciI6bnVsbCwiYmxvZ19pZCI6IjE1MjgyNzM2NyIsImJsb2dfbGFuZyI6ImZyLUZSIiwic2l0ZV9pZF9sYWJlbCI6IndwY29tIiwiX3VpIjoxNDA0MDE0MjgsImNhbXBhaWduIjoibWFya2V0aW5nX2ZyZWVfc2l0ZV9jcmVhdGVkNCIsImVtYWlsX25hbWUiOiJtYXJrZXRpbmdfZnJlZV9zaXRlX2NyZWF0ZWQ0IiwidGVtcGxhdGUiOiJtYXJrZXRpbmctZnJlZS1zaXRlLWRheS01Iiwic3RlcCI6NCwib3JpZ2luIjoiZ3VpZGVzIiwicG9zdF9pZCI6MCwiZGF0ZV9zZW50IjoiMjAxOC0xMC0xNCIsImVtYWlsX2lkIjoiNDdjODM5MmFhYzY0OTAyNDRlNGEzY2JjYzVhODUyOGUiLCJsaW5rX2Rlc2MiOiJjcmVhdGUtbG9nbyIsImFuY2hvcl90ZXh0IjoiQWpvdXRlciB1biBsb2dvIiwiX3V0Ijoid3Bjb206dXNlcl9pZCIsIl91bCI6InpnaGFsYW0iLCJfZW4iOiJ3cGNvbV9lbWFpbF9jbGljayIsIl90cyI6MTUzOTUxMjMzMTk4NywiYnJvd3Nlcl90eXBlIjoicGhwLWFnZW50IiwiX2F1YSI6IndwY29tLXRyYWNrcy1jbGllbnQtdjAuMyIsImJsb2dfdHoiOjEsInVzZXJfbGFuZyI6ImZyIn0&amp;_z=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rketingplatform.google.com/about/analytic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nalytics.google.com/analytics/web/provision/?authuser=0#provision/SignUp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Ecriture Web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2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vous démarquez-vous de vos concurrents ? </a:t>
            </a:r>
            <a:endParaRPr lang="fr-FR" dirty="0" smtClean="0"/>
          </a:p>
          <a:p>
            <a:r>
              <a:rPr lang="fr-FR" dirty="0" smtClean="0"/>
              <a:t>Comment </a:t>
            </a:r>
            <a:r>
              <a:rPr lang="fr-FR" dirty="0"/>
              <a:t>souhaitez-vous que vos clients se souviennent de vous ? </a:t>
            </a:r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/>
              <a:t>marque constitue un élément important de la création d'un site Web durable quel que soit votre nouveau site. </a:t>
            </a:r>
            <a:endParaRPr lang="fr-FR" dirty="0" smtClean="0"/>
          </a:p>
          <a:p>
            <a:r>
              <a:rPr lang="fr-FR" dirty="0" smtClean="0"/>
              <a:t>Voici </a:t>
            </a:r>
            <a:r>
              <a:rPr lang="fr-FR" dirty="0"/>
              <a:t>cinq petits conseils d'élaboration de votre marque, afin d'attirer plus de clients et de les fidéliser.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81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b="1" u="sng" dirty="0">
                <a:hlinkClick r:id="rId2"/>
              </a:rPr>
              <a:t>Ajouter un </a:t>
            </a:r>
            <a:r>
              <a:rPr lang="fr-FR" b="1" u="sng" dirty="0" smtClean="0">
                <a:hlinkClick r:id="rId2"/>
              </a:rPr>
              <a:t>logo </a:t>
            </a:r>
            <a:endParaRPr lang="fr-FR" dirty="0" smtClean="0"/>
          </a:p>
          <a:p>
            <a:pPr lvl="1"/>
            <a:r>
              <a:rPr lang="fr-FR" dirty="0" smtClean="0"/>
              <a:t>Un </a:t>
            </a:r>
            <a:r>
              <a:rPr lang="fr-FR" dirty="0"/>
              <a:t>excellent logo fait forte impression dès la première fois. </a:t>
            </a:r>
            <a:endParaRPr lang="fr-FR" dirty="0" smtClean="0"/>
          </a:p>
          <a:p>
            <a:pPr lvl="1"/>
            <a:r>
              <a:rPr lang="fr-FR" dirty="0" smtClean="0"/>
              <a:t>Choisissez-en </a:t>
            </a:r>
            <a:r>
              <a:rPr lang="fr-FR" dirty="0"/>
              <a:t>un qui vous représente, ou qui représente votre entreprise, </a:t>
            </a:r>
            <a:endParaRPr lang="fr-FR" dirty="0" smtClean="0"/>
          </a:p>
          <a:p>
            <a:pPr lvl="1"/>
            <a:r>
              <a:rPr lang="fr-FR" dirty="0" smtClean="0"/>
              <a:t>et </a:t>
            </a:r>
            <a:r>
              <a:rPr lang="fr-FR" dirty="0"/>
              <a:t>optez pour un design qui aura du sens pour les visiteurs de votre site.</a:t>
            </a:r>
          </a:p>
          <a:p>
            <a:r>
              <a:rPr lang="fr-FR" b="1" u="sng" dirty="0">
                <a:hlinkClick r:id="rId3"/>
              </a:rPr>
              <a:t>Utiliser un domaine personnalisé </a:t>
            </a:r>
            <a:endParaRPr lang="fr-FR" dirty="0" smtClean="0"/>
          </a:p>
          <a:p>
            <a:pPr lvl="1"/>
            <a:r>
              <a:rPr lang="fr-FR" dirty="0" smtClean="0"/>
              <a:t>Un </a:t>
            </a:r>
            <a:r>
              <a:rPr lang="fr-FR" dirty="0"/>
              <a:t>domaine personnalisé renforce le nom de votre marque et permet de mieux mémoriser votre URL pour que vos visiteurs vous retrouvent facilement.</a:t>
            </a:r>
          </a:p>
          <a:p>
            <a:r>
              <a:rPr lang="fr-FR" b="1" u="sng" dirty="0">
                <a:hlinkClick r:id="rId4"/>
              </a:rPr>
              <a:t>Choisir le design Web approprié </a:t>
            </a:r>
            <a:endParaRPr lang="fr-FR" dirty="0" smtClean="0"/>
          </a:p>
          <a:p>
            <a:pPr lvl="1"/>
            <a:r>
              <a:rPr lang="fr-FR" dirty="0" smtClean="0"/>
              <a:t>Votre </a:t>
            </a:r>
            <a:r>
              <a:rPr lang="fr-FR" dirty="0"/>
              <a:t>site présente peut-être vos photos ou votre style personnel.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peut s'agir d'un site éducatif ou d'un blog de voyage. </a:t>
            </a:r>
            <a:endParaRPr lang="fr-FR" dirty="0" smtClean="0"/>
          </a:p>
          <a:p>
            <a:pPr lvl="1"/>
            <a:r>
              <a:rPr lang="fr-FR" dirty="0" smtClean="0"/>
              <a:t>Quel </a:t>
            </a:r>
            <a:r>
              <a:rPr lang="fr-FR" dirty="0"/>
              <a:t>que soit votre secteur, il existe un thème qui mettra parfaitement en valeur vos textes et images.</a:t>
            </a:r>
          </a:p>
          <a:p>
            <a:r>
              <a:rPr lang="fr-FR" b="1" u="sng" dirty="0">
                <a:hlinkClick r:id="rId5"/>
              </a:rPr>
              <a:t>Supprimer la publicité 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/>
              <a:t>publicités peuvent se révéler gênantes : choisir un plan WordPress.​com sans publicité vous permet de conserver toute l'attention des visiteurs.</a:t>
            </a:r>
          </a:p>
          <a:p>
            <a:r>
              <a:rPr lang="fr-FR" b="1" u="sng" dirty="0">
                <a:hlinkClick r:id="rId6"/>
              </a:rPr>
              <a:t>Protéger votre site 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sécurité du site est un élément important d'une marque reconnue : les visiteurs doivent savoir que votre site est accessible et fiable ! </a:t>
            </a:r>
            <a:endParaRPr lang="fr-FR" dirty="0" smtClean="0"/>
          </a:p>
          <a:p>
            <a:pPr lvl="1"/>
            <a:r>
              <a:rPr lang="fr-FR" dirty="0" smtClean="0"/>
              <a:t>Protégez </a:t>
            </a:r>
            <a:r>
              <a:rPr lang="fr-FR" dirty="0"/>
              <a:t>vos ressources numériques des pirates informatiques et gardez à l'esprit que vous pouvez restaurer tout contenu perdu en cas de problème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2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Vous venez de créer votre site et, comme la plupart des gens, vous vous posez certainement déjà cette question :</a:t>
            </a:r>
          </a:p>
          <a:p>
            <a:r>
              <a:rPr lang="fr-FR" b="1" dirty="0"/>
              <a:t>« Comment attirer des visiteurs sur mon site ? »</a:t>
            </a:r>
            <a:endParaRPr lang="fr-FR" dirty="0"/>
          </a:p>
          <a:p>
            <a:r>
              <a:rPr lang="fr-FR" dirty="0"/>
              <a:t>Cette question nous est posée si souvent que nous partageons nos principales astuces marketing avec vous aujourd'hui dans notre Formation visant à augmenter le trafic sur votre site Web… et ce totalement gratuitement.</a:t>
            </a:r>
          </a:p>
          <a:p>
            <a:r>
              <a:rPr lang="fr-FR" dirty="0"/>
              <a:t>Voici quelques-unes des astuces que vous apprendrez 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94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Votre réseau personnel peut contribuer à augmenter le trafic sur votre site à partir des réseaux sociaux.</a:t>
            </a:r>
          </a:p>
          <a:p>
            <a:r>
              <a:rPr lang="fr-FR" dirty="0"/>
              <a:t>Comment faire figurer votre site dans les principaux moteurs de recherche, dont Google ?</a:t>
            </a:r>
          </a:p>
          <a:p>
            <a:r>
              <a:rPr lang="fr-FR" dirty="0"/>
              <a:t>Comment créer et développer une communauté pour votre site ?</a:t>
            </a:r>
          </a:p>
          <a:p>
            <a:r>
              <a:rPr lang="fr-FR" dirty="0"/>
              <a:t>Vous découvrirez même comment faire figurer gratuitement votre site sur WordPress.​com </a:t>
            </a:r>
            <a:r>
              <a:rPr lang="fr-FR" dirty="0" err="1"/>
              <a:t>Discover</a:t>
            </a:r>
            <a:r>
              <a:rPr lang="fr-FR" dirty="0"/>
              <a:t> !</a:t>
            </a:r>
          </a:p>
          <a:p>
            <a:r>
              <a:rPr lang="fr-FR" dirty="0"/>
              <a:t>Cliquez simplement sur le lien ci-dessous pour en savoir plus, et bien plus encore </a:t>
            </a:r>
            <a:r>
              <a:rPr lang="fr-FR" dirty="0" smtClean="0"/>
              <a:t>!</a:t>
            </a:r>
          </a:p>
          <a:p>
            <a:r>
              <a:rPr lang="fr-FR" dirty="0" smtClean="0"/>
              <a:t>Pour </a:t>
            </a:r>
            <a:r>
              <a:rPr lang="fr-FR" dirty="0"/>
              <a:t>en savoir plus</a:t>
            </a:r>
          </a:p>
        </p:txBody>
      </p:sp>
      <p:sp>
        <p:nvSpPr>
          <p:cNvPr id="4" name="Flèche vers le haut 3">
            <a:hlinkClick r:id="rId2"/>
          </p:cNvPr>
          <p:cNvSpPr/>
          <p:nvPr/>
        </p:nvSpPr>
        <p:spPr>
          <a:xfrm>
            <a:off x="4306957" y="5406887"/>
            <a:ext cx="278295" cy="3710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9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71061" y="225288"/>
            <a:ext cx="73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hlinkClick r:id="rId2"/>
              </a:rPr>
              <a:t>Sign</a:t>
            </a:r>
            <a:r>
              <a:rPr lang="fr-FR" dirty="0" smtClean="0">
                <a:hlinkClick r:id="rId2"/>
              </a:rPr>
              <a:t> in </a:t>
            </a:r>
            <a:r>
              <a:rPr lang="fr-FR" dirty="0" err="1" smtClean="0">
                <a:hlinkClick r:id="rId2"/>
              </a:rPr>
              <a:t>Analytics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3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4487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193</Words>
  <Application>Microsoft Macintosh PowerPoint</Application>
  <PresentationFormat>Grand écran</PresentationFormat>
  <Paragraphs>34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Thème Office</vt:lpstr>
      <vt:lpstr>Ecriture Web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6</cp:revision>
  <dcterms:created xsi:type="dcterms:W3CDTF">2018-10-15T07:52:35Z</dcterms:created>
  <dcterms:modified xsi:type="dcterms:W3CDTF">2018-10-15T17:59:08Z</dcterms:modified>
</cp:coreProperties>
</file>