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2" autoAdjust="0"/>
  </p:normalViewPr>
  <p:slideViewPr>
    <p:cSldViewPr>
      <p:cViewPr>
        <p:scale>
          <a:sx n="100" d="100"/>
          <a:sy n="100" d="100"/>
        </p:scale>
        <p:origin x="-46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23477"/>
            <a:ext cx="6600735" cy="39604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370258" y="2655784"/>
            <a:ext cx="1725812" cy="4582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3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/>
        </p:blipFill>
        <p:spPr bwMode="auto">
          <a:xfrm>
            <a:off x="800302" y="987573"/>
            <a:ext cx="2641342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/>
          <a:stretch/>
        </p:blipFill>
        <p:spPr bwMode="auto">
          <a:xfrm>
            <a:off x="3347864" y="987573"/>
            <a:ext cx="2642524" cy="273695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/>
          <a:stretch/>
        </p:blipFill>
        <p:spPr bwMode="auto">
          <a:xfrm>
            <a:off x="5868144" y="987572"/>
            <a:ext cx="2635833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943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渔船大数据\资料\甄勇会议论文\会议demo\x2Heat12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r="4987" b="6017"/>
          <a:stretch/>
        </p:blipFill>
        <p:spPr bwMode="auto">
          <a:xfrm>
            <a:off x="870856" y="699542"/>
            <a:ext cx="3777343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渔船大数据\资料\甄勇会议论文\会议demo\x2Heat12_2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b="6017"/>
          <a:stretch/>
        </p:blipFill>
        <p:spPr bwMode="auto">
          <a:xfrm>
            <a:off x="4779024" y="699542"/>
            <a:ext cx="3897432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21255" y="1667303"/>
            <a:ext cx="51773" cy="785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6093" y="3657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4574" y="36575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15064" y="21649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62266" y="21648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3409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henyong\AppData\Roaming\Tencent\Users\791334054\QQ\WinTemp\RichOle\MB1VF4G6W@3R[23JCIK7S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7574"/>
            <a:ext cx="38981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3021" y="46599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841986" y="2669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5759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b="11295"/>
          <a:stretch/>
        </p:blipFill>
        <p:spPr bwMode="auto">
          <a:xfrm>
            <a:off x="859971" y="771550"/>
            <a:ext cx="3843680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b="11295"/>
          <a:stretch/>
        </p:blipFill>
        <p:spPr bwMode="auto">
          <a:xfrm>
            <a:off x="4788023" y="771550"/>
            <a:ext cx="3816425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6093" y="4093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4365" y="40930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6226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8" name="椭圆 7"/>
          <p:cNvSpPr/>
          <p:nvPr/>
        </p:nvSpPr>
        <p:spPr>
          <a:xfrm>
            <a:off x="6804248" y="2427734"/>
            <a:ext cx="119847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148064" y="2211710"/>
            <a:ext cx="158417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48264" y="1923678"/>
            <a:ext cx="115212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80079" y="2571750"/>
            <a:ext cx="312201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e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b="11349"/>
          <a:stretch/>
        </p:blipFill>
        <p:spPr bwMode="auto">
          <a:xfrm>
            <a:off x="947057" y="846418"/>
            <a:ext cx="3571520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b="11349"/>
          <a:stretch/>
        </p:blipFill>
        <p:spPr bwMode="auto">
          <a:xfrm>
            <a:off x="4633470" y="846418"/>
            <a:ext cx="3558675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867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3913" y="3867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237995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74855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b="28411"/>
          <a:stretch/>
        </p:blipFill>
        <p:spPr>
          <a:xfrm>
            <a:off x="533400" y="1420572"/>
            <a:ext cx="2771591" cy="1932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b="28401"/>
          <a:stretch/>
        </p:blipFill>
        <p:spPr>
          <a:xfrm>
            <a:off x="3203848" y="1419622"/>
            <a:ext cx="2770719" cy="19331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b="28401"/>
          <a:stretch/>
        </p:blipFill>
        <p:spPr>
          <a:xfrm>
            <a:off x="5827238" y="1419622"/>
            <a:ext cx="2777210" cy="193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325" y="3296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00786" y="2432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7337" y="3291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973" y="3291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200544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b="11440"/>
          <a:stretch/>
        </p:blipFill>
        <p:spPr bwMode="auto">
          <a:xfrm>
            <a:off x="1121228" y="709571"/>
            <a:ext cx="3522779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3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b="11440"/>
          <a:stretch/>
        </p:blipFill>
        <p:spPr bwMode="auto">
          <a:xfrm>
            <a:off x="4775810" y="709571"/>
            <a:ext cx="3518007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09604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6782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82011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8740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b="11168"/>
          <a:stretch/>
        </p:blipFill>
        <p:spPr>
          <a:xfrm>
            <a:off x="1284513" y="55077"/>
            <a:ext cx="4962553" cy="4288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9872" y="42398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905882" y="20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80738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b="21161"/>
          <a:stretch/>
        </p:blipFill>
        <p:spPr bwMode="auto">
          <a:xfrm>
            <a:off x="544285" y="2400175"/>
            <a:ext cx="2443835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6" b="21161"/>
          <a:stretch/>
        </p:blipFill>
        <p:spPr bwMode="auto">
          <a:xfrm>
            <a:off x="2905368" y="2400175"/>
            <a:ext cx="2458720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b="21161"/>
          <a:stretch/>
        </p:blipFill>
        <p:spPr bwMode="auto">
          <a:xfrm>
            <a:off x="5268752" y="2400177"/>
            <a:ext cx="2471600" cy="18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917" y="42081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33539" y="3298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9897" y="42032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4203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298206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b="22530"/>
          <a:stretch/>
        </p:blipFill>
        <p:spPr>
          <a:xfrm>
            <a:off x="731453" y="-452586"/>
            <a:ext cx="3741871" cy="279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b="22570"/>
          <a:stretch/>
        </p:blipFill>
        <p:spPr>
          <a:xfrm>
            <a:off x="4321761" y="-451140"/>
            <a:ext cx="3732818" cy="27903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4889" b="22512"/>
          <a:stretch/>
        </p:blipFill>
        <p:spPr>
          <a:xfrm>
            <a:off x="731453" y="2589674"/>
            <a:ext cx="3741871" cy="2290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757" y="2281898"/>
            <a:ext cx="7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29816" y="10612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7772" y="2281899"/>
            <a:ext cx="7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7352" y="4835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05695" y="35572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5"/>
          <a:srcRect l="53488" b="10759"/>
          <a:stretch/>
        </p:blipFill>
        <p:spPr>
          <a:xfrm>
            <a:off x="4306989" y="2634317"/>
            <a:ext cx="3577379" cy="2227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1971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18631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6472"/>
            <a:ext cx="2808311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16470"/>
            <a:ext cx="2808312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6470"/>
            <a:ext cx="2808312" cy="248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7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2199" y="987574"/>
            <a:ext cx="3423777" cy="288032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545224" y="987574"/>
            <a:ext cx="406067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99" y="1131590"/>
            <a:ext cx="3455155" cy="280831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7637"/>
            <a:ext cx="3096344" cy="24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47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83518"/>
            <a:ext cx="5400600" cy="40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1550"/>
            <a:ext cx="337227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771550"/>
            <a:ext cx="395797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6992" y="120332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6" y="1203598"/>
            <a:ext cx="2505268" cy="245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203598"/>
            <a:ext cx="3456384" cy="24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15566"/>
            <a:ext cx="2238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51" y="915566"/>
            <a:ext cx="314770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9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11" y="1131590"/>
            <a:ext cx="225890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4311"/>
            <a:ext cx="3381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11729"/>
            <a:ext cx="2219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16073"/>
            <a:ext cx="3343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1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627534"/>
            <a:ext cx="5688632" cy="42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4" y="699542"/>
            <a:ext cx="2825455" cy="249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700539"/>
            <a:ext cx="2825455" cy="2497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3" y="2646000"/>
            <a:ext cx="2825455" cy="249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2646000"/>
            <a:ext cx="2825455" cy="24975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525549" y="3197042"/>
            <a:ext cx="2054563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35896" y="3618062"/>
            <a:ext cx="1575082" cy="444756"/>
            <a:chOff x="1043608" y="1563638"/>
            <a:chExt cx="1440160" cy="43204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43608" y="1851670"/>
              <a:ext cx="1084791" cy="14401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128399" y="1563638"/>
              <a:ext cx="355369" cy="43204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1563638"/>
              <a:ext cx="1440160" cy="288032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19872" y="35798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3939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7998" y="3327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3653F37-02A7-48BC-8341-AAA0159F5B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1" y="1131590"/>
            <a:ext cx="2890287" cy="295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491CB99-BB27-4793-B644-2E8AF0120A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137300"/>
            <a:ext cx="2052811" cy="29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470"/>
            <a:ext cx="5832648" cy="51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6621AD2-576A-45B4-AF26-F02350FDCDCC}"/>
              </a:ext>
            </a:extLst>
          </p:cNvPr>
          <p:cNvGrpSpPr/>
          <p:nvPr/>
        </p:nvGrpSpPr>
        <p:grpSpPr>
          <a:xfrm>
            <a:off x="7812360" y="3922318"/>
            <a:ext cx="4680520" cy="3528642"/>
            <a:chOff x="940804" y="-298174"/>
            <a:chExt cx="7262391" cy="547511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04" y="-298174"/>
              <a:ext cx="7262391" cy="547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1691680" y="1563638"/>
              <a:ext cx="3456384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267" y="2416981"/>
              <a:ext cx="2934520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5606"/>
            <a:ext cx="1908092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6" y="1275606"/>
            <a:ext cx="282511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04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480CEDE-DF6B-427E-B1B8-B8921E2C65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612646"/>
            <a:ext cx="5272994" cy="3975328"/>
          </a:xfrm>
          <a:prstGeom prst="rect">
            <a:avLst/>
          </a:prstGeom>
        </p:spPr>
      </p:pic>
      <p:pic>
        <p:nvPicPr>
          <p:cNvPr id="3" name="图片 2" descr="C:\Users\zhenyong\Documents\GitHub\Dissertation\图片\数据游标.png">
            <a:extLst>
              <a:ext uri="{FF2B5EF4-FFF2-40B4-BE49-F238E27FC236}">
                <a16:creationId xmlns="" xmlns:a16="http://schemas.microsoft.com/office/drawing/2014/main" id="{5357DF32-DAF4-4135-95E8-D28F9C84F1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44" y="610330"/>
            <a:ext cx="5272994" cy="3977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53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A76EABC-23D3-4768-90AF-D0712B00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3536108" cy="3240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235020B-8FC5-49DB-859F-DE0A1854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55" y="1131590"/>
            <a:ext cx="35793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/>
          <a:srcRect t="1216" b="368"/>
          <a:stretch/>
        </p:blipFill>
        <p:spPr bwMode="auto">
          <a:xfrm>
            <a:off x="827585" y="1131591"/>
            <a:ext cx="3672408" cy="2192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 2" descr="C:\Users\zhenyong\Documents\GitHub\Dissertation\图片\2-6 港口分布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7917" r="8917"/>
          <a:stretch/>
        </p:blipFill>
        <p:spPr bwMode="auto">
          <a:xfrm>
            <a:off x="4427984" y="1131591"/>
            <a:ext cx="3011257" cy="2326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448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52"/>
            <a:ext cx="4267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5486"/>
            <a:ext cx="4267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7694"/>
            <a:ext cx="4267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67693"/>
            <a:ext cx="4267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05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zhenyong\Documents\GitHub\Dissertation\图片\3-2单穿拖网作业示意图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3598"/>
            <a:ext cx="315878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C:\Users\zhenyong\Documents\GitHub\Dissertation\图片\全部轨迹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97" y="1131590"/>
            <a:ext cx="3518047" cy="2640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3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b="5474"/>
          <a:stretch/>
        </p:blipFill>
        <p:spPr bwMode="auto">
          <a:xfrm>
            <a:off x="936171" y="166689"/>
            <a:ext cx="7266814" cy="454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465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463768" y="2134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9838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b="4334"/>
          <a:stretch/>
        </p:blipFill>
        <p:spPr bwMode="auto">
          <a:xfrm>
            <a:off x="1426029" y="411510"/>
            <a:ext cx="5562320" cy="412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7189" y="4552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039832" y="2279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5044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b="6413"/>
          <a:stretch/>
        </p:blipFill>
        <p:spPr bwMode="auto">
          <a:xfrm>
            <a:off x="457199" y="123478"/>
            <a:ext cx="5452149" cy="452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42726" y="577298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4927" y="550856"/>
            <a:ext cx="1163014" cy="69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01" y="536478"/>
            <a:ext cx="883062" cy="69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33" y="598453"/>
            <a:ext cx="1128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95" y="612421"/>
            <a:ext cx="35679" cy="1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47337" y="544316"/>
            <a:ext cx="2363793" cy="6535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90" y="635285"/>
            <a:ext cx="142922" cy="1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6" y="635285"/>
            <a:ext cx="98572" cy="11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426222" y="808003"/>
            <a:ext cx="386835" cy="150968"/>
            <a:chOff x="3572533" y="750853"/>
            <a:chExt cx="386835" cy="150968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533" y="750853"/>
              <a:ext cx="1128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095" y="764821"/>
              <a:ext cx="35679" cy="13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890" y="787685"/>
              <a:ext cx="142922" cy="10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96" y="787685"/>
              <a:ext cx="98572" cy="11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930101" y="558774"/>
            <a:ext cx="2361979" cy="6267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月份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9307" y="243402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</a:t>
            </a:r>
            <a:r>
              <a:rPr lang="en-US" altLang="zh-CN" sz="1400" dirty="0"/>
              <a:t>/</a:t>
            </a:r>
            <a:r>
              <a:rPr lang="zh-CN" altLang="en-US" sz="1400" dirty="0"/>
              <a:t>天</a:t>
            </a:r>
          </a:p>
        </p:txBody>
      </p:sp>
      <p:sp>
        <p:nvSpPr>
          <p:cNvPr id="26" name="矩形 25"/>
          <p:cNvSpPr/>
          <p:nvPr/>
        </p:nvSpPr>
        <p:spPr>
          <a:xfrm>
            <a:off x="5477300" y="1953271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产量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</a:p>
        </p:txBody>
      </p:sp>
    </p:spTree>
    <p:extLst>
      <p:ext uri="{BB962C8B-B14F-4D97-AF65-F5344CB8AC3E}">
        <p14:creationId xmlns:p14="http://schemas.microsoft.com/office/powerpoint/2010/main" val="6897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206354" y="132893"/>
            <a:ext cx="5764292" cy="451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923678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月份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6925" y="22738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距离（千米）</a:t>
            </a:r>
          </a:p>
        </p:txBody>
      </p:sp>
      <p:sp>
        <p:nvSpPr>
          <p:cNvPr id="6" name="矩形 5"/>
          <p:cNvSpPr/>
          <p:nvPr/>
        </p:nvSpPr>
        <p:spPr>
          <a:xfrm>
            <a:off x="5551444" y="2040709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产量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</a:p>
        </p:txBody>
      </p:sp>
    </p:spTree>
    <p:extLst>
      <p:ext uri="{BB962C8B-B14F-4D97-AF65-F5344CB8AC3E}">
        <p14:creationId xmlns:p14="http://schemas.microsoft.com/office/powerpoint/2010/main" val="6413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95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56</Words>
  <Application>Microsoft Office PowerPoint</Application>
  <PresentationFormat>全屏显示(16:9)</PresentationFormat>
  <Paragraphs>47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zhenyong</cp:lastModifiedBy>
  <cp:revision>31</cp:revision>
  <dcterms:modified xsi:type="dcterms:W3CDTF">2018-03-19T12:45:36Z</dcterms:modified>
</cp:coreProperties>
</file>