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2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2018-03-18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2018-03-18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2018-03-18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2018-03-18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2018-03-18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2018-03-18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04" y="123477"/>
            <a:ext cx="6600735" cy="396044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4370258" y="2655784"/>
            <a:ext cx="1725812" cy="45823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13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4"/>
          <a:stretch/>
        </p:blipFill>
        <p:spPr bwMode="auto">
          <a:xfrm>
            <a:off x="800302" y="987573"/>
            <a:ext cx="2641342" cy="2736958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1" name="Picture 10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7"/>
          <a:stretch/>
        </p:blipFill>
        <p:spPr bwMode="auto">
          <a:xfrm>
            <a:off x="3347864" y="987573"/>
            <a:ext cx="2642524" cy="2736957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2" name="Picture 11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3"/>
          <a:stretch/>
        </p:blipFill>
        <p:spPr bwMode="auto">
          <a:xfrm>
            <a:off x="5868144" y="987572"/>
            <a:ext cx="2635833" cy="2736958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9433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E:\渔船大数据\资料\甄勇会议论文\会议demo\x2Heat12x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3" r="4987" b="6017"/>
          <a:stretch/>
        </p:blipFill>
        <p:spPr bwMode="auto">
          <a:xfrm>
            <a:off x="870856" y="699542"/>
            <a:ext cx="3777343" cy="295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E:\渔船大数据\资料\甄勇会议论文\会议demo\x2Heat12_2x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5" b="6017"/>
          <a:stretch/>
        </p:blipFill>
        <p:spPr bwMode="auto">
          <a:xfrm>
            <a:off x="4779024" y="699542"/>
            <a:ext cx="3897432" cy="295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7521255" y="1667303"/>
            <a:ext cx="51773" cy="7855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16093" y="36576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经度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404574" y="36575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经度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515064" y="216496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纬度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362266" y="216480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纬度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40969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zhenyong\AppData\Roaming\Tencent\Users\791334054\QQ\WinTemp\RichOle\MB1VF4G6W@3R[23JCIK7SG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987574"/>
            <a:ext cx="389819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33021" y="465998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经度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1841986" y="26698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纬度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591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4" b="11295"/>
          <a:stretch/>
        </p:blipFill>
        <p:spPr bwMode="auto">
          <a:xfrm>
            <a:off x="859971" y="771550"/>
            <a:ext cx="3843680" cy="332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7" b="11295"/>
          <a:stretch/>
        </p:blipFill>
        <p:spPr bwMode="auto">
          <a:xfrm>
            <a:off x="4788023" y="771550"/>
            <a:ext cx="3816425" cy="332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6093" y="409302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经度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472656" y="2278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纬度</a:t>
            </a:r>
            <a:endParaRPr lang="zh-CN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424365" y="409302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经度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362266" y="2278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纬度</a:t>
            </a:r>
            <a:endParaRPr lang="zh-CN" altLang="en-US" sz="1400" dirty="0"/>
          </a:p>
        </p:txBody>
      </p:sp>
      <p:sp>
        <p:nvSpPr>
          <p:cNvPr id="8" name="椭圆 7"/>
          <p:cNvSpPr/>
          <p:nvPr/>
        </p:nvSpPr>
        <p:spPr>
          <a:xfrm>
            <a:off x="6804248" y="2427734"/>
            <a:ext cx="119847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148064" y="2211710"/>
            <a:ext cx="1584176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948264" y="1923678"/>
            <a:ext cx="1152128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780079" y="2571750"/>
            <a:ext cx="312201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9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渔船大数据\资料\甄勇会议论文\会议demo\投票步骤\e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7" b="11349"/>
          <a:stretch/>
        </p:blipFill>
        <p:spPr bwMode="auto">
          <a:xfrm>
            <a:off x="947057" y="846418"/>
            <a:ext cx="3571520" cy="306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E:\渔船大数据\资料\甄勇会议论文\会议demo\投票步骤\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6" b="11349"/>
          <a:stretch/>
        </p:blipFill>
        <p:spPr bwMode="auto">
          <a:xfrm>
            <a:off x="4633470" y="846418"/>
            <a:ext cx="3558675" cy="306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11760" y="38678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经度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472656" y="2278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纬度</a:t>
            </a:r>
            <a:endParaRPr lang="zh-CN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103913" y="3867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经度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237995" y="2278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纬度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48553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1" b="28411"/>
          <a:stretch/>
        </p:blipFill>
        <p:spPr>
          <a:xfrm>
            <a:off x="533400" y="1420572"/>
            <a:ext cx="2771591" cy="19322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7" b="28401"/>
          <a:stretch/>
        </p:blipFill>
        <p:spPr>
          <a:xfrm>
            <a:off x="3203848" y="1419622"/>
            <a:ext cx="2770719" cy="193317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9" b="28401"/>
          <a:stretch/>
        </p:blipFill>
        <p:spPr>
          <a:xfrm>
            <a:off x="5827238" y="1419622"/>
            <a:ext cx="2777210" cy="19331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7325" y="32967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经度</a:t>
            </a:r>
            <a:endParaRPr lang="zh-CN" altLang="en-US" sz="1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00786" y="243228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纬度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317337" y="32918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经度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943973" y="32918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经度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5442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渔船大数据\资料\甄勇会议论文\会议demo\投票步骤\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2" b="11440"/>
          <a:stretch/>
        </p:blipFill>
        <p:spPr bwMode="auto">
          <a:xfrm>
            <a:off x="1121228" y="709571"/>
            <a:ext cx="3522779" cy="303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E:\渔船大数据\资料\甄勇会议论文\会议demo\投票步骤\3_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5" b="11440"/>
          <a:stretch/>
        </p:blipFill>
        <p:spPr bwMode="auto">
          <a:xfrm>
            <a:off x="4775810" y="709571"/>
            <a:ext cx="3518007" cy="303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55776" y="3744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经度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709604" y="21551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纬度</a:t>
            </a:r>
            <a:endParaRPr lang="zh-CN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216782" y="3744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经度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382011" y="21551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纬度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4073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3" b="11168"/>
          <a:stretch/>
        </p:blipFill>
        <p:spPr>
          <a:xfrm>
            <a:off x="1284513" y="55077"/>
            <a:ext cx="4962553" cy="42883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19872" y="42398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经度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905882" y="20453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纬度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7382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b="21161"/>
          <a:stretch/>
        </p:blipFill>
        <p:spPr bwMode="auto">
          <a:xfrm>
            <a:off x="544285" y="2400175"/>
            <a:ext cx="2443835" cy="185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6" b="21161"/>
          <a:stretch/>
        </p:blipFill>
        <p:spPr bwMode="auto">
          <a:xfrm>
            <a:off x="2905368" y="2400175"/>
            <a:ext cx="2458720" cy="185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b="21161"/>
          <a:stretch/>
        </p:blipFill>
        <p:spPr bwMode="auto">
          <a:xfrm>
            <a:off x="5268752" y="2400177"/>
            <a:ext cx="2471600" cy="185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67917" y="42081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经度</a:t>
            </a:r>
            <a:endParaRPr lang="zh-CN" altLang="en-US" sz="1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33539" y="32981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纬度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849897" y="42032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经度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300192" y="420323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经度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2061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8" b="22530"/>
          <a:stretch/>
        </p:blipFill>
        <p:spPr>
          <a:xfrm>
            <a:off x="686781" y="483512"/>
            <a:ext cx="2445059" cy="18242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" b="22570"/>
          <a:stretch/>
        </p:blipFill>
        <p:spPr>
          <a:xfrm>
            <a:off x="3059832" y="484458"/>
            <a:ext cx="2439144" cy="1823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0" b="22512"/>
          <a:stretch/>
        </p:blipFill>
        <p:spPr>
          <a:xfrm>
            <a:off x="755576" y="2588532"/>
            <a:ext cx="2407705" cy="1824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2277" y="22639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经度</a:t>
            </a:r>
            <a:endParaRPr lang="zh-CN" altLang="en-US" sz="1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329818" y="13215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纬度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054257" y="22590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经度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824032" y="43644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经度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29816" y="34818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纬度</a:t>
            </a:r>
            <a:endParaRPr lang="zh-CN" altLang="en-US" sz="1400" dirty="0"/>
          </a:p>
        </p:txBody>
      </p:sp>
      <p:pic>
        <p:nvPicPr>
          <p:cNvPr id="10" name="图片 9"/>
          <p:cNvPicPr/>
          <p:nvPr/>
        </p:nvPicPr>
        <p:blipFill rotWithShape="1">
          <a:blip r:embed="rId5"/>
          <a:srcRect l="53488" b="8882"/>
          <a:stretch/>
        </p:blipFill>
        <p:spPr>
          <a:xfrm>
            <a:off x="3059832" y="2981426"/>
            <a:ext cx="2297673" cy="14317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07534" y="436445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经度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311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16472"/>
            <a:ext cx="2808311" cy="248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16470"/>
            <a:ext cx="2808312" cy="248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16470"/>
            <a:ext cx="2808312" cy="2481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376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932199" y="987574"/>
            <a:ext cx="3423777" cy="2880320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4545224" y="987574"/>
            <a:ext cx="406067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66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971599" y="1131590"/>
            <a:ext cx="3455155" cy="2808312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57637"/>
            <a:ext cx="3096344" cy="248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471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483518"/>
            <a:ext cx="5400600" cy="407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46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71550"/>
            <a:ext cx="337227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4355976" y="771550"/>
            <a:ext cx="395797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09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56992" y="120332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243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76" y="1203598"/>
            <a:ext cx="2505268" cy="245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4139952" y="1203598"/>
            <a:ext cx="3456384" cy="245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40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15566"/>
            <a:ext cx="22383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651" y="915566"/>
            <a:ext cx="3147701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897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111" y="1131590"/>
            <a:ext cx="2258907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134311"/>
            <a:ext cx="33813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40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11729"/>
            <a:ext cx="22193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316073"/>
            <a:ext cx="33432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514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627534"/>
            <a:ext cx="5688632" cy="42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8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14" y="699542"/>
            <a:ext cx="2825455" cy="2497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552" y="700539"/>
            <a:ext cx="2825455" cy="24974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13" y="2646000"/>
            <a:ext cx="2825455" cy="2497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552" y="2646000"/>
            <a:ext cx="2825455" cy="2497500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3525549" y="3197042"/>
            <a:ext cx="2054563" cy="100811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635896" y="3618062"/>
            <a:ext cx="1575082" cy="444756"/>
            <a:chOff x="1043608" y="1563638"/>
            <a:chExt cx="1440160" cy="432048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043608" y="1851670"/>
              <a:ext cx="1084791" cy="144016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2128399" y="1563638"/>
              <a:ext cx="355369" cy="432048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043608" y="1563638"/>
              <a:ext cx="1440160" cy="288032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19872" y="35798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88024" y="39399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27998" y="33274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27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1470"/>
            <a:ext cx="5832648" cy="515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91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-331613"/>
            <a:ext cx="7262391" cy="547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691680" y="1563638"/>
            <a:ext cx="345638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267" y="2416981"/>
            <a:ext cx="293452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40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zhenyong\Documents\GitHub\Dissertation\图片\3-2单穿拖网作业示意图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03598"/>
            <a:ext cx="3158788" cy="237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C:\Users\zhenyong\Documents\GitHub\Dissertation\图片\全部轨迹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297" y="1131590"/>
            <a:ext cx="3518047" cy="26406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338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" b="5474"/>
          <a:stretch/>
        </p:blipFill>
        <p:spPr bwMode="auto">
          <a:xfrm>
            <a:off x="936171" y="166689"/>
            <a:ext cx="7266814" cy="454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44008" y="46506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经度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463768" y="21341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纬度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80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b="4334"/>
          <a:stretch/>
        </p:blipFill>
        <p:spPr bwMode="auto">
          <a:xfrm>
            <a:off x="1426029" y="411510"/>
            <a:ext cx="5562320" cy="412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07189" y="45527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经度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1039832" y="22799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纬度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46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" b="6413"/>
          <a:stretch/>
        </p:blipFill>
        <p:spPr bwMode="auto">
          <a:xfrm>
            <a:off x="457199" y="123478"/>
            <a:ext cx="5452149" cy="452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142726" y="577298"/>
            <a:ext cx="64807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34927" y="550856"/>
            <a:ext cx="1163014" cy="698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101" y="536478"/>
            <a:ext cx="883062" cy="69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133" y="598453"/>
            <a:ext cx="1128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695" y="612421"/>
            <a:ext cx="35679" cy="13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947337" y="544316"/>
            <a:ext cx="2363793" cy="65355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90" y="635285"/>
            <a:ext cx="142922" cy="1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396" y="635285"/>
            <a:ext cx="98572" cy="11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3426222" y="808003"/>
            <a:ext cx="386835" cy="150968"/>
            <a:chOff x="3572533" y="750853"/>
            <a:chExt cx="386835" cy="150968"/>
          </a:xfrm>
        </p:grpSpPr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533" y="750853"/>
              <a:ext cx="112800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0095" y="764821"/>
              <a:ext cx="35679" cy="13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5890" y="787685"/>
              <a:ext cx="142922" cy="109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0796" y="787685"/>
              <a:ext cx="98572" cy="11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矩形 5"/>
          <p:cNvSpPr/>
          <p:nvPr/>
        </p:nvSpPr>
        <p:spPr>
          <a:xfrm>
            <a:off x="2930101" y="558774"/>
            <a:ext cx="2361979" cy="62678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843808" y="46482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月份</a:t>
            </a:r>
            <a:endParaRPr lang="zh-CN" altLang="en-US" sz="1400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9307" y="2434024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时间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天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5477300" y="1953271"/>
            <a:ext cx="43204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 rot="5400000">
            <a:off x="5241216" y="231588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产量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74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8"/>
          <a:stretch/>
        </p:blipFill>
        <p:spPr bwMode="auto">
          <a:xfrm>
            <a:off x="206354" y="132893"/>
            <a:ext cx="5764292" cy="4515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1923678"/>
            <a:ext cx="43204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43808" y="46482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月份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6925" y="227384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距离（千米）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5551444" y="2040709"/>
            <a:ext cx="43204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 rot="5400000">
            <a:off x="5241216" y="231588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产量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36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095" y="874256"/>
            <a:ext cx="4185168" cy="356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74256"/>
            <a:ext cx="4185168" cy="356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11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56</Words>
  <Application>Microsoft Office PowerPoint</Application>
  <PresentationFormat>全屏显示(16:9)</PresentationFormat>
  <Paragraphs>47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zhenyong</cp:lastModifiedBy>
  <cp:revision>20</cp:revision>
  <dcterms:modified xsi:type="dcterms:W3CDTF">2018-03-18T12:39:37Z</dcterms:modified>
</cp:coreProperties>
</file>