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2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2017-06-13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2017-06-13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2017-06-13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2017-06-13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2017-06-13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2017-06-13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2017-06-13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2017-06-13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2017-06-13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2017-06-13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2017-06-13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2017-06-13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3208" y="123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第一季度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115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第二季度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4048" y="33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第三季度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2847" y="33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第四季度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8857" y="8442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2014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8857" y="23563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2015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8857" y="38753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2016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36512" y="-20538"/>
            <a:ext cx="134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各季度捕捞区热度图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37" y="267494"/>
            <a:ext cx="2014018" cy="178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037" y="267494"/>
            <a:ext cx="2014018" cy="178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36" y="267494"/>
            <a:ext cx="2014018" cy="178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97" y="1856190"/>
            <a:ext cx="2014018" cy="178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37" y="1856190"/>
            <a:ext cx="2014018" cy="178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037" y="1856190"/>
            <a:ext cx="2014018" cy="178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36" y="1856190"/>
            <a:ext cx="2014018" cy="178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97" y="3440713"/>
            <a:ext cx="2014018" cy="178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37" y="3441609"/>
            <a:ext cx="2014018" cy="178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037" y="3440713"/>
            <a:ext cx="2014018" cy="178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36" y="3440713"/>
            <a:ext cx="2014018" cy="178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5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23" y="250463"/>
            <a:ext cx="1957845" cy="173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922" y="250463"/>
            <a:ext cx="1957845" cy="173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83" y="1851670"/>
            <a:ext cx="1957845" cy="173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922" y="1851670"/>
            <a:ext cx="1957845" cy="173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83" y="3435846"/>
            <a:ext cx="1957845" cy="173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921" y="3435846"/>
            <a:ext cx="1957845" cy="173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22" y="3435846"/>
            <a:ext cx="1957845" cy="173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921" y="3435846"/>
            <a:ext cx="1957845" cy="173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453208" y="123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第一季度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3848" y="115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第二季度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4048" y="33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第三季度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12847" y="33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第四季度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8857" y="8442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2014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8857" y="23563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2015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8857" y="38753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2016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36512" y="-20538"/>
            <a:ext cx="134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各季度捕捞区热度图</a:t>
            </a:r>
            <a:endParaRPr lang="zh-CN" altLang="en-US" dirty="0"/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924" y="1851670"/>
            <a:ext cx="1957842" cy="1730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20" y="1851667"/>
            <a:ext cx="1957848" cy="173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919" y="250462"/>
            <a:ext cx="1957848" cy="173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96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全屏显示(16:9)</PresentationFormat>
  <Paragraphs>16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zhenyong</dc:creator>
  <cp:lastModifiedBy>zhenyong</cp:lastModifiedBy>
  <cp:revision>1</cp:revision>
  <dcterms:created xsi:type="dcterms:W3CDTF">2017-06-13T09:07:38Z</dcterms:created>
  <dcterms:modified xsi:type="dcterms:W3CDTF">2017-06-13T09:08:15Z</dcterms:modified>
</cp:coreProperties>
</file>