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2018-01-10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7494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捕捞区识别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粒度放大</a:t>
            </a:r>
            <a:endParaRPr lang="zh-CN" alt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862" y="498327"/>
            <a:ext cx="9345789" cy="474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997" y="2438851"/>
            <a:ext cx="3444447" cy="258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1919" y="729159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数据压缩前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粒度</a:t>
            </a:r>
            <a:r>
              <a:rPr lang="en-US" altLang="zh-CN" b="1" dirty="0" smtClean="0">
                <a:solidFill>
                  <a:schemeClr val="bg1"/>
                </a:solidFill>
              </a:rPr>
              <a:t>=0.1’×0.1’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7494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捕捞区识别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粒度放大</a:t>
            </a:r>
            <a:endParaRPr lang="zh-CN" altLang="en-US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036" y="498326"/>
            <a:ext cx="9349140" cy="47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38" y="2438226"/>
            <a:ext cx="3444447" cy="258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919" y="729159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数据压缩后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粒度</a:t>
            </a:r>
            <a:r>
              <a:rPr lang="en-US" altLang="zh-CN" b="1" dirty="0" smtClean="0">
                <a:solidFill>
                  <a:schemeClr val="bg1"/>
                </a:solidFill>
              </a:rPr>
              <a:t>=0.1’×0.1’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4385" y="-56163"/>
            <a:ext cx="13570567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919" y="729159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粒度</a:t>
            </a:r>
            <a:r>
              <a:rPr lang="en-US" altLang="zh-CN" b="1" dirty="0" smtClean="0">
                <a:solidFill>
                  <a:schemeClr val="bg1"/>
                </a:solidFill>
              </a:rPr>
              <a:t>=1’×1’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67494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捕捞区识别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粒度放大</a:t>
            </a:r>
            <a:endParaRPr lang="zh-CN" altLang="en-US" sz="24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38" y="2438226"/>
            <a:ext cx="3444447" cy="258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5916402" y="1599263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016509" y="139511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7494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捕捞区识别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粒度放大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47664" y="867365"/>
                <a:ext cx="555158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颗粒度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ℓ</m:t>
                    </m:r>
                  </m:oMath>
                </a14:m>
                <a:r>
                  <a:rPr lang="zh-CN" altLang="en-US" dirty="0" smtClean="0"/>
                  <a:t>：单位经纬度映射的像素数量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数据压缩阈值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Douglas-</a:t>
                </a:r>
                <a:r>
                  <a:rPr lang="en-US" altLang="zh-CN" dirty="0" err="1" smtClean="0"/>
                  <a:t>Peucker</a:t>
                </a:r>
                <a:r>
                  <a:rPr lang="zh-CN" altLang="en-US" dirty="0" smtClean="0"/>
                  <a:t>算法的递归结束标志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形态学参数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𝛼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zh-CN" altLang="en-US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zh-CN" altLang="en-US" dirty="0" smtClean="0"/>
                  <a:t>：腐蚀扩张的像素数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形态学结构：</a:t>
                </a:r>
                <a:r>
                  <a:rPr lang="en-US" altLang="zh-CN" dirty="0" smtClean="0"/>
                  <a:t>disk </a:t>
                </a:r>
                <a:r>
                  <a:rPr lang="zh-CN" altLang="en-US" dirty="0" smtClean="0"/>
                  <a:t>圆盘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867365"/>
                <a:ext cx="5551584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988" t="-4061" r="-110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8778" y="8574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参数：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7" y="2074524"/>
            <a:ext cx="3159246" cy="236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91" y="2074524"/>
            <a:ext cx="3159246" cy="236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5" y="2080165"/>
            <a:ext cx="3153605" cy="236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09525" y="3704181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73</a:t>
            </a:r>
            <a:r>
              <a:rPr lang="zh-CN" altLang="en-US" dirty="0" smtClean="0"/>
              <a:t>个数据点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9062" y="370418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r>
              <a:rPr lang="zh-CN" altLang="en-US" dirty="0" smtClean="0"/>
              <a:t>个数据点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1062" y="370418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168</a:t>
            </a:r>
            <a:r>
              <a:rPr lang="zh-CN" altLang="en-US" dirty="0" smtClean="0"/>
              <a:t>个数据点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5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72" y="672920"/>
            <a:ext cx="2915816" cy="218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6" y="672920"/>
            <a:ext cx="2915816" cy="218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44" y="672920"/>
            <a:ext cx="2915816" cy="218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267494"/>
            <a:ext cx="36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捕捞区识别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航次划分错误</a:t>
            </a:r>
            <a:endParaRPr lang="zh-CN" altLang="en-US" sz="24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90" y="2801814"/>
            <a:ext cx="2957610" cy="221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07096"/>
            <a:ext cx="2952328" cy="221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22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9371"/>
            <a:ext cx="76374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0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100</Words>
  <Application>Microsoft Office PowerPoint</Application>
  <PresentationFormat>全屏显示(16:9)</PresentationFormat>
  <Paragraphs>18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zhenyong</dc:creator>
  <cp:lastModifiedBy>zhenyong</cp:lastModifiedBy>
  <cp:revision>6</cp:revision>
  <dcterms:created xsi:type="dcterms:W3CDTF">2018-01-08T11:33:03Z</dcterms:created>
  <dcterms:modified xsi:type="dcterms:W3CDTF">2018-01-10T08:27:40Z</dcterms:modified>
</cp:coreProperties>
</file>