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Nuni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Nunito-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italic.fntdata"/><Relationship Id="rId14" Type="http://schemas.openxmlformats.org/officeDocument/2006/relationships/font" Target="fonts/Nunito-bold.fntdata"/><Relationship Id="rId16"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6ba81a5263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6ba81a5263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6ba81a5263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6ba81a5263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6ba81a5263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6ba81a5263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6ba81a5263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6ba81a5263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6ba81a5263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6ba81a5263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6ba81a5263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6ba81a5263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t>Une présentation de 3 types d’outils de maquettage et mockup</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1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Axure:</a:t>
            </a:r>
            <a:endParaRPr/>
          </a:p>
        </p:txBody>
      </p:sp>
      <p:sp>
        <p:nvSpPr>
          <p:cNvPr id="134" name="Google Shape;134;p14"/>
          <p:cNvSpPr txBox="1"/>
          <p:nvPr>
            <p:ph idx="1" type="body"/>
          </p:nvPr>
        </p:nvSpPr>
        <p:spPr>
          <a:xfrm>
            <a:off x="819150" y="1624275"/>
            <a:ext cx="7505700" cy="281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38761D"/>
                </a:solidFill>
              </a:rPr>
              <a:t>Axure:</a:t>
            </a:r>
            <a:endParaRPr b="1" sz="1800">
              <a:solidFill>
                <a:srgbClr val="38761D"/>
              </a:solidFill>
            </a:endParaRPr>
          </a:p>
          <a:p>
            <a:pPr indent="0" lvl="0" marL="0" rtl="0" algn="l">
              <a:spcBef>
                <a:spcPts val="1600"/>
              </a:spcBef>
              <a:spcAft>
                <a:spcPts val="0"/>
              </a:spcAft>
              <a:buNone/>
            </a:pPr>
            <a:r>
              <a:rPr lang="en" sz="1800">
                <a:solidFill>
                  <a:srgbClr val="000000"/>
                </a:solidFill>
              </a:rPr>
              <a:t>Axure est un logiciel de plus en plus utilisé par la communauté des concepteurs web pour créer des mockup et des maquettes fonctionnels très poussés de sites web.</a:t>
            </a:r>
            <a:endParaRPr sz="1800">
              <a:solidFill>
                <a:srgbClr val="000000"/>
              </a:solidFill>
            </a:endParaRPr>
          </a:p>
          <a:p>
            <a:pPr indent="0" lvl="0" marL="0" rtl="0" algn="l">
              <a:spcBef>
                <a:spcPts val="1600"/>
              </a:spcBef>
              <a:spcAft>
                <a:spcPts val="0"/>
              </a:spcAft>
              <a:buNone/>
            </a:pPr>
            <a:r>
              <a:t/>
            </a:r>
            <a:endParaRPr sz="1400">
              <a:solidFill>
                <a:srgbClr val="38761D"/>
              </a:solidFill>
            </a:endParaRPr>
          </a:p>
          <a:p>
            <a:pPr indent="0" lvl="0" marL="0" rtl="0" algn="l">
              <a:spcBef>
                <a:spcPts val="1600"/>
              </a:spcBef>
              <a:spcAft>
                <a:spcPts val="1600"/>
              </a:spcAft>
              <a:buNone/>
            </a:pPr>
            <a:r>
              <a:t/>
            </a:r>
            <a:endParaRPr sz="1400">
              <a:solidFill>
                <a:srgbClr val="38761D"/>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1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a:p>
        </p:txBody>
      </p:sp>
      <p:sp>
        <p:nvSpPr>
          <p:cNvPr id="140" name="Google Shape;140;p1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descr="Prototypes, Specifications, and Diagrams in One Tool" id="141" name="Google Shape;141;p15"/>
          <p:cNvPicPr preferRelativeResize="0"/>
          <p:nvPr/>
        </p:nvPicPr>
        <p:blipFill rotWithShape="1">
          <a:blip r:embed="rId3">
            <a:alphaModFix/>
          </a:blip>
          <a:srcRect b="-2537" l="-1733" r="-1434" t="-629"/>
          <a:stretch/>
        </p:blipFill>
        <p:spPr>
          <a:xfrm>
            <a:off x="458959" y="11914"/>
            <a:ext cx="8366451" cy="49592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Adobe XD</a:t>
            </a:r>
            <a:endParaRPr/>
          </a:p>
        </p:txBody>
      </p:sp>
      <p:sp>
        <p:nvSpPr>
          <p:cNvPr id="147" name="Google Shape;147;p1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Adobe XD est une solution d'UX/UI design complète pour la conception de sites web, d'applications mobiles, etc. Créez, prototypez et partagez, le tout depuis Adobe XD.</a:t>
            </a:r>
            <a:endParaRPr b="1"/>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pic>
        <p:nvPicPr>
          <p:cNvPr descr="Image result for adobe xd interface&quot;" id="152" name="Google Shape;152;p17"/>
          <p:cNvPicPr preferRelativeResize="0"/>
          <p:nvPr/>
        </p:nvPicPr>
        <p:blipFill>
          <a:blip r:embed="rId3">
            <a:alphaModFix/>
          </a:blip>
          <a:stretch>
            <a:fillRect/>
          </a:stretch>
        </p:blipFill>
        <p:spPr>
          <a:xfrm>
            <a:off x="1834825" y="320850"/>
            <a:ext cx="5585647" cy="440972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1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Pencil Project</a:t>
            </a:r>
            <a:endParaRPr/>
          </a:p>
        </p:txBody>
      </p:sp>
      <p:sp>
        <p:nvSpPr>
          <p:cNvPr id="158" name="Google Shape;158;p18"/>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L'application permet de choisir dans des bibliothèques de «stencils» comportant des boutons, des éléments d'interfaces qui permettent de composer rapidement l'aperçu d'une interface pour une application ou un site web. On pourra aussi utiliser cette application pour créer des diagrammes et des organigrammes. </a:t>
            </a:r>
            <a:endParaRPr b="1"/>
          </a:p>
          <a:p>
            <a:pPr indent="0" lvl="0" marL="0" rtl="0" algn="l">
              <a:spcBef>
                <a:spcPts val="1600"/>
              </a:spcBef>
              <a:spcAft>
                <a:spcPts val="0"/>
              </a:spcAft>
              <a:buNone/>
            </a:pPr>
            <a:r>
              <a:rPr b="1" lang="en"/>
              <a:t>On peut créer un ensemble de design d'écran pour un même projet en ajoutant des interaction qui permettront de créer un premier prototype interactif.</a:t>
            </a:r>
            <a:endParaRPr b="1"/>
          </a:p>
          <a:p>
            <a:pPr indent="0" lvl="0" marL="0" rtl="0" algn="l">
              <a:spcBef>
                <a:spcPts val="1600"/>
              </a:spcBef>
              <a:spcAft>
                <a:spcPts val="0"/>
              </a:spcAft>
              <a:buNone/>
            </a:pPr>
            <a:r>
              <a:t/>
            </a:r>
            <a:endParaRPr b="1"/>
          </a:p>
          <a:p>
            <a:pPr indent="0" lvl="0" marL="0" rtl="0" algn="l">
              <a:spcBef>
                <a:spcPts val="1600"/>
              </a:spcBef>
              <a:spcAft>
                <a:spcPts val="0"/>
              </a:spcAft>
              <a:buNone/>
            </a:pPr>
            <a:r>
              <a:rPr b="1" lang="en"/>
              <a:t>	</a:t>
            </a:r>
            <a:endParaRPr b="1"/>
          </a:p>
          <a:p>
            <a:pPr indent="0" lvl="0" marL="0" rtl="0" algn="l">
              <a:spcBef>
                <a:spcPts val="1600"/>
              </a:spcBef>
              <a:spcAft>
                <a:spcPts val="0"/>
              </a:spcAft>
              <a:buNone/>
            </a:pPr>
            <a:r>
              <a:t/>
            </a:r>
            <a:endParaRPr b="1"/>
          </a:p>
          <a:p>
            <a:pPr indent="0" lvl="0" marL="0" rtl="0" algn="l">
              <a:spcBef>
                <a:spcPts val="1600"/>
              </a:spcBef>
              <a:spcAft>
                <a:spcPts val="1600"/>
              </a:spcAft>
              <a:buNone/>
            </a:pPr>
            <a:r>
              <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pic>
        <p:nvPicPr>
          <p:cNvPr id="163" name="Google Shape;163;p19"/>
          <p:cNvPicPr preferRelativeResize="0"/>
          <p:nvPr/>
        </p:nvPicPr>
        <p:blipFill>
          <a:blip r:embed="rId3">
            <a:alphaModFix/>
          </a:blip>
          <a:stretch>
            <a:fillRect/>
          </a:stretch>
        </p:blipFill>
        <p:spPr>
          <a:xfrm>
            <a:off x="1183092" y="298563"/>
            <a:ext cx="6847975" cy="4546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