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DD1F-D23B-4EC8-9F3A-D40725E67134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B880-8DEE-4065-AEC7-38D2C9650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2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DD1F-D23B-4EC8-9F3A-D40725E67134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B880-8DEE-4065-AEC7-38D2C9650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0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DD1F-D23B-4EC8-9F3A-D40725E67134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B880-8DEE-4065-AEC7-38D2C9650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7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DD1F-D23B-4EC8-9F3A-D40725E67134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B880-8DEE-4065-AEC7-38D2C9650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8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DD1F-D23B-4EC8-9F3A-D40725E67134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B880-8DEE-4065-AEC7-38D2C9650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4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DD1F-D23B-4EC8-9F3A-D40725E67134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B880-8DEE-4065-AEC7-38D2C9650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DD1F-D23B-4EC8-9F3A-D40725E67134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B880-8DEE-4065-AEC7-38D2C9650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DD1F-D23B-4EC8-9F3A-D40725E67134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B880-8DEE-4065-AEC7-38D2C9650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8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DD1F-D23B-4EC8-9F3A-D40725E67134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B880-8DEE-4065-AEC7-38D2C9650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3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DD1F-D23B-4EC8-9F3A-D40725E67134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B880-8DEE-4065-AEC7-38D2C9650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9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DD1F-D23B-4EC8-9F3A-D40725E67134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B880-8DEE-4065-AEC7-38D2C9650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4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6DD1F-D23B-4EC8-9F3A-D40725E67134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0B880-8DEE-4065-AEC7-38D2C9650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3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58" y="0"/>
            <a:ext cx="438912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7" t="133" r="9655" b="703"/>
          <a:stretch/>
        </p:blipFill>
        <p:spPr>
          <a:xfrm>
            <a:off x="5329354" y="-1"/>
            <a:ext cx="6862645" cy="536257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448590" y="1466850"/>
            <a:ext cx="2656935" cy="2278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743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Duc Du Hong</dc:creator>
  <cp:lastModifiedBy>Duc Du Hong</cp:lastModifiedBy>
  <cp:revision>2</cp:revision>
  <dcterms:created xsi:type="dcterms:W3CDTF">2023-06-08T17:21:45Z</dcterms:created>
  <dcterms:modified xsi:type="dcterms:W3CDTF">2023-06-08T17:23:33Z</dcterms:modified>
</cp:coreProperties>
</file>