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3FDB-EF1F-4ED6-9EDE-0E719D49875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DC55-F4A5-40EF-AD42-9F99E64F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3FDB-EF1F-4ED6-9EDE-0E719D49875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DC55-F4A5-40EF-AD42-9F99E64F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3FDB-EF1F-4ED6-9EDE-0E719D49875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DC55-F4A5-40EF-AD42-9F99E64F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3FDB-EF1F-4ED6-9EDE-0E719D49875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DC55-F4A5-40EF-AD42-9F99E64F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3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3FDB-EF1F-4ED6-9EDE-0E719D49875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DC55-F4A5-40EF-AD42-9F99E64F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3FDB-EF1F-4ED6-9EDE-0E719D49875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DC55-F4A5-40EF-AD42-9F99E64F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3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3FDB-EF1F-4ED6-9EDE-0E719D49875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DC55-F4A5-40EF-AD42-9F99E64F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3FDB-EF1F-4ED6-9EDE-0E719D49875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DC55-F4A5-40EF-AD42-9F99E64F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8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3FDB-EF1F-4ED6-9EDE-0E719D49875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DC55-F4A5-40EF-AD42-9F99E64F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2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3FDB-EF1F-4ED6-9EDE-0E719D49875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DC55-F4A5-40EF-AD42-9F99E64F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3FDB-EF1F-4ED6-9EDE-0E719D49875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DC55-F4A5-40EF-AD42-9F99E64F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0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83FDB-EF1F-4ED6-9EDE-0E719D49875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1DC55-F4A5-40EF-AD42-9F99E64F2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961" y="2631056"/>
            <a:ext cx="8773065" cy="1629406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Deconvolution Results </a:t>
            </a:r>
            <a:br>
              <a:rPr lang="en-US" sz="5400" b="1" dirty="0" smtClean="0"/>
            </a:br>
            <a:r>
              <a:rPr lang="en-US" sz="5400" b="1" dirty="0" smtClean="0"/>
              <a:t>Summary Report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2068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117476"/>
            <a:ext cx="10515600" cy="711200"/>
          </a:xfrm>
        </p:spPr>
        <p:txBody>
          <a:bodyPr/>
          <a:lstStyle/>
          <a:p>
            <a:r>
              <a:rPr lang="en-US" b="1" dirty="0" smtClean="0"/>
              <a:t>Bulk PTB, Ref Newman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443" y="232913"/>
            <a:ext cx="6891966" cy="2021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442" y="4735102"/>
            <a:ext cx="6891965" cy="20570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443" y="2466059"/>
            <a:ext cx="6891965" cy="205706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938083" y="828676"/>
            <a:ext cx="0" cy="5598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5658" y="980827"/>
            <a:ext cx="3948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Single-cell data: (1303, 11585)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Bulk RNA-</a:t>
            </a:r>
            <a:r>
              <a:rPr lang="en-US" dirty="0" err="1" smtClean="0"/>
              <a:t>seq</a:t>
            </a:r>
            <a:r>
              <a:rPr lang="en-US" dirty="0" smtClean="0"/>
              <a:t> data: (296, 60642)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# genes after filtering: 2399 (0.1, 0.1)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72" y="4390845"/>
            <a:ext cx="4647912" cy="21879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07" y="1996594"/>
            <a:ext cx="3489641" cy="2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117476"/>
            <a:ext cx="10515600" cy="711200"/>
          </a:xfrm>
        </p:spPr>
        <p:txBody>
          <a:bodyPr/>
          <a:lstStyle/>
          <a:p>
            <a:r>
              <a:rPr lang="en-US" b="1" dirty="0" smtClean="0"/>
              <a:t>Bulk PTB, Ref </a:t>
            </a:r>
            <a:r>
              <a:rPr lang="en-US" b="1" dirty="0" smtClean="0">
                <a:solidFill>
                  <a:srgbClr val="0070C0"/>
                </a:solidFill>
              </a:rPr>
              <a:t>PBMC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29" y="196689"/>
            <a:ext cx="6886185" cy="2083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728" y="2425642"/>
            <a:ext cx="6886186" cy="20834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728" y="4654594"/>
            <a:ext cx="6886186" cy="2083451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4974205" y="682027"/>
            <a:ext cx="0" cy="5598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658" y="980827"/>
            <a:ext cx="4758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Single-cell data: (43380, 10017)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Bulk RNA-</a:t>
            </a:r>
            <a:r>
              <a:rPr lang="en-US" dirty="0" err="1" smtClean="0"/>
              <a:t>seq</a:t>
            </a:r>
            <a:r>
              <a:rPr lang="en-US" dirty="0" smtClean="0"/>
              <a:t> data: (296, 60642)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# genes after filtering : 4867 (0.1, 0.1)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13" y="1887622"/>
            <a:ext cx="3140504" cy="25771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17" y="4509093"/>
            <a:ext cx="4123030" cy="21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117476"/>
            <a:ext cx="10515600" cy="711200"/>
          </a:xfrm>
        </p:spPr>
        <p:txBody>
          <a:bodyPr/>
          <a:lstStyle/>
          <a:p>
            <a:r>
              <a:rPr lang="en-US" b="1" dirty="0" smtClean="0"/>
              <a:t>Ref Newman vs </a:t>
            </a:r>
            <a:r>
              <a:rPr lang="en-US" b="1" dirty="0" smtClean="0">
                <a:solidFill>
                  <a:srgbClr val="0070C0"/>
                </a:solidFill>
              </a:rPr>
              <a:t>PBMC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680"/>
          <a:stretch/>
        </p:blipFill>
        <p:spPr>
          <a:xfrm>
            <a:off x="2037482" y="1168400"/>
            <a:ext cx="9219449" cy="241297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2780" y="991271"/>
            <a:ext cx="1047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Newman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6385"/>
          <a:stretch/>
        </p:blipFill>
        <p:spPr>
          <a:xfrm>
            <a:off x="2037483" y="4019909"/>
            <a:ext cx="9219449" cy="261129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79562" y="3738569"/>
            <a:ext cx="1087737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2780" y="3738569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PBMC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30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117476"/>
            <a:ext cx="10515600" cy="711200"/>
          </a:xfrm>
        </p:spPr>
        <p:txBody>
          <a:bodyPr>
            <a:normAutofit/>
          </a:bodyPr>
          <a:lstStyle/>
          <a:p>
            <a:r>
              <a:rPr lang="en-US" b="1" dirty="0" smtClean="0"/>
              <a:t>Ref</a:t>
            </a:r>
            <a:r>
              <a:rPr lang="en-US" b="1" dirty="0" smtClean="0">
                <a:solidFill>
                  <a:srgbClr val="0070C0"/>
                </a:solidFill>
              </a:rPr>
              <a:t> PBMC</a:t>
            </a:r>
            <a:r>
              <a:rPr lang="en-US" b="1" dirty="0" smtClean="0"/>
              <a:t> – BayesPrism update estimation</a:t>
            </a:r>
            <a:endParaRPr lang="en-US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385"/>
          <a:stretch/>
        </p:blipFill>
        <p:spPr>
          <a:xfrm>
            <a:off x="2037483" y="4019909"/>
            <a:ext cx="9219449" cy="261129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79562" y="3738569"/>
            <a:ext cx="1087737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704"/>
          <a:stretch/>
        </p:blipFill>
        <p:spPr>
          <a:xfrm>
            <a:off x="2037483" y="1164565"/>
            <a:ext cx="9219449" cy="2411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780" y="991271"/>
            <a:ext cx="216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Update all cell types 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72780" y="3738569"/>
            <a:ext cx="243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Update Neutrophil only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45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117476"/>
            <a:ext cx="10515600" cy="711200"/>
          </a:xfrm>
        </p:spPr>
        <p:txBody>
          <a:bodyPr>
            <a:normAutofit/>
          </a:bodyPr>
          <a:lstStyle/>
          <a:p>
            <a:r>
              <a:rPr lang="en-US" b="1" dirty="0" smtClean="0"/>
              <a:t>BayesPrism vs </a:t>
            </a:r>
            <a:r>
              <a:rPr lang="en-US" b="1" dirty="0" err="1" smtClean="0"/>
              <a:t>InstaPrism</a:t>
            </a:r>
            <a:r>
              <a:rPr lang="en-US" b="1" dirty="0" smtClean="0"/>
              <a:t> on Newman</a:t>
            </a:r>
            <a:endParaRPr lang="en-US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9672"/>
            <a:ext cx="10143206" cy="51878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22690" y="969508"/>
            <a:ext cx="2631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</a:t>
            </a:r>
            <a:r>
              <a:rPr lang="en-US" b="1" dirty="0" err="1" smtClean="0"/>
              <a:t>val.max</a:t>
            </a:r>
            <a:r>
              <a:rPr lang="en-US" b="1" dirty="0" smtClean="0"/>
              <a:t>=0.1, </a:t>
            </a:r>
            <a:r>
              <a:rPr lang="en-US" b="1" dirty="0" err="1" smtClean="0"/>
              <a:t>lfc.min</a:t>
            </a:r>
            <a:r>
              <a:rPr lang="en-US" b="1" dirty="0" smtClean="0"/>
              <a:t>=0.1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65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98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Deconvolution Results  Summary Report</vt:lpstr>
      <vt:lpstr>Bulk PTB, Ref Newman</vt:lpstr>
      <vt:lpstr>Bulk PTB, Ref PBMC</vt:lpstr>
      <vt:lpstr>Ref Newman vs PBMC</vt:lpstr>
      <vt:lpstr>Ref PBMC – BayesPrism update estimation</vt:lpstr>
      <vt:lpstr>BayesPrism vs InstaPrism on Newman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Triet Thai Minh</dc:creator>
  <cp:lastModifiedBy>Triet Thai Minh</cp:lastModifiedBy>
  <cp:revision>20</cp:revision>
  <dcterms:created xsi:type="dcterms:W3CDTF">2024-05-27T03:37:33Z</dcterms:created>
  <dcterms:modified xsi:type="dcterms:W3CDTF">2024-05-27T10:36:05Z</dcterms:modified>
</cp:coreProperties>
</file>