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907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E20C9-1DBC-4FBC-91E8-E794F2DAF83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4AF8-939B-4C98-95F8-FA9D28EBC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8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接口就是其他程序不关心你内部是如何实现的，调用方只提供给你事先商量好的参数，然后你返回调用方需要的参数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4AF8-939B-4C98-95F8-FA9D28EBC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6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有没有考虑过现在写的代码是怎么实现，前后端数据流动的？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4AF8-939B-4C98-95F8-FA9D28EBC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(API)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日星期一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7173" y="3225821"/>
            <a:ext cx="82125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接口就是暴露在外面和其他程序进行交互的通道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函数可以理解为一种接口例如调用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标准输入拿到数据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2987" y="985301"/>
            <a:ext cx="3554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14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7173" y="3225821"/>
            <a:ext cx="823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浏览器与服务器交互使用的是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协议中有很多方法，其中使用最多的就是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我们可以使用这两个方法来完成和服务器的交互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96329" y="985301"/>
            <a:ext cx="7247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网站开发中如何实现接口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87516" y="3225821"/>
            <a:ext cx="99822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接口可以屏蔽功能实现的细节，调用方不需要知道数据经过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怎样的处理便可以拿到想要的数据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在网站开发中实现前后端的分离，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接口可以让你写的程序被其他人调用，你也不需要关心对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方使用什么语言，只要按照接口标准来写即可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73305" y="9853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使用接口的好处</a:t>
            </a:r>
          </a:p>
        </p:txBody>
      </p:sp>
    </p:spTree>
    <p:extLst>
      <p:ext uri="{BB962C8B-B14F-4D97-AF65-F5344CB8AC3E}">
        <p14:creationId xmlns:p14="http://schemas.microsoft.com/office/powerpoint/2010/main" val="28674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87516" y="3225821"/>
            <a:ext cx="3877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常见状态码排查错误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3306" y="985301"/>
            <a:ext cx="449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如何测试接口？</a:t>
            </a:r>
          </a:p>
        </p:txBody>
      </p:sp>
    </p:spTree>
    <p:extLst>
      <p:ext uri="{BB962C8B-B14F-4D97-AF65-F5344CB8AC3E}">
        <p14:creationId xmlns:p14="http://schemas.microsoft.com/office/powerpoint/2010/main" val="360159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88" y="189482"/>
            <a:ext cx="2427714" cy="7958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6223" y="2472743"/>
            <a:ext cx="8978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自定义一些接口，使用前台页面进行调试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接口一般使用的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格式，如何实现后台返回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格式数据？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2188" y="98530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5BD05-882C-4D0B-B897-969F1EC2C10F}"/>
              </a:ext>
            </a:extLst>
          </p:cNvPr>
          <p:cNvSpPr txBox="1"/>
          <p:nvPr/>
        </p:nvSpPr>
        <p:spPr>
          <a:xfrm>
            <a:off x="1693888" y="4303039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不要把精力放在研究前台页面上！！！</a:t>
            </a:r>
            <a:endParaRPr lang="en-US" altLang="zh-CN" sz="48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617EB4-0FAE-4C5C-B42E-72166972CFD1}"/>
              </a:ext>
            </a:extLst>
          </p:cNvPr>
          <p:cNvSpPr txBox="1"/>
          <p:nvPr/>
        </p:nvSpPr>
        <p:spPr>
          <a:xfrm>
            <a:off x="1996222" y="5561350"/>
            <a:ext cx="621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周六晚上</a:t>
            </a:r>
            <a:r>
              <a:rPr lang="en-US" altLang="zh-CN" sz="3200" dirty="0"/>
              <a:t>7</a:t>
            </a:r>
            <a:r>
              <a:rPr lang="zh-CN" altLang="en-US" sz="3200" dirty="0"/>
              <a:t>：</a:t>
            </a:r>
            <a:r>
              <a:rPr lang="en-US" altLang="zh-CN" sz="3200" dirty="0"/>
              <a:t>00 </a:t>
            </a:r>
            <a:r>
              <a:rPr lang="zh-CN" altLang="en-US" sz="3200" dirty="0"/>
              <a:t>检查作业！</a:t>
            </a:r>
          </a:p>
        </p:txBody>
      </p:sp>
    </p:spTree>
    <p:extLst>
      <p:ext uri="{BB962C8B-B14F-4D97-AF65-F5344CB8AC3E}">
        <p14:creationId xmlns:p14="http://schemas.microsoft.com/office/powerpoint/2010/main" val="2682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195</Words>
  <Application>Microsoft Office PowerPoint</Application>
  <PresentationFormat>宽屏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幼圆</vt:lpstr>
      <vt:lpstr>Arial</vt:lpstr>
      <vt:lpstr>Century Gothic</vt:lpstr>
      <vt:lpstr>Wingdings 3</vt:lpstr>
      <vt:lpstr>丝状</vt:lpstr>
      <vt:lpstr>接口(API)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动态网站（一）</dc:title>
  <dc:creator>Tianyu Su</dc:creator>
  <cp:lastModifiedBy>Tianyu Su</cp:lastModifiedBy>
  <cp:revision>61</cp:revision>
  <dcterms:created xsi:type="dcterms:W3CDTF">2017-10-16T06:11:59Z</dcterms:created>
  <dcterms:modified xsi:type="dcterms:W3CDTF">2017-12-06T13:54:06Z</dcterms:modified>
</cp:coreProperties>
</file>