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2" r:id="rId3"/>
    <p:sldMasterId id="2147483685" r:id="rId4"/>
  </p:sldMasterIdLst>
  <p:notesMasterIdLst>
    <p:notesMasterId r:id="rId1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5143500" type="screen16x9"/>
  <p:notesSz cx="6858000" cy="9144000"/>
  <p:embeddedFontLst>
    <p:embeddedFont>
      <p:font typeface="Nunito Sans" panose="020B0604020202020204" charset="0"/>
      <p:regular r:id="rId19"/>
      <p:bold r:id="rId20"/>
      <p:italic r:id="rId21"/>
      <p:boldItalic r:id="rId22"/>
    </p:embeddedFont>
    <p:embeddedFont>
      <p:font typeface="Nunito Sans SemiBold" panose="020B060402020202020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Helvetica Neue" panose="020B0604020202020204" charset="0"/>
      <p:regular r:id="rId31"/>
      <p:bold r:id="rId32"/>
      <p:italic r:id="rId33"/>
      <p:boldItalic r:id="rId34"/>
    </p:embeddedFont>
    <p:embeddedFont>
      <p:font typeface="Nunito Sans ExtraBold" panose="020B0604020202020204" charset="0"/>
      <p:bold r:id="rId35"/>
      <p:boldItalic r:id="rId36"/>
    </p:embeddedFont>
    <p:embeddedFont>
      <p:font typeface="Nunito Sans Light" panose="020B0604020202020204" charset="0"/>
      <p:regular r:id="rId37"/>
      <p:bold r:id="rId38"/>
      <p:italic r:id="rId39"/>
      <p:boldItalic r:id="rId40"/>
    </p:embeddedFont>
    <p:embeddedFont>
      <p:font typeface="Nunito Sans ExtraLight" panose="020B0604020202020204" charset="0"/>
      <p:regular r:id="rId41"/>
      <p:bold r:id="rId42"/>
      <p:italic r:id="rId43"/>
      <p:boldItalic r:id="rId44"/>
    </p:embeddedFont>
    <p:embeddedFont>
      <p:font typeface="Nunito Sans Black" panose="020B0604020202020204" charset="0"/>
      <p:bold r:id="rId45"/>
      <p:boldItalic r:id="rId46"/>
    </p:embeddedFont>
    <p:embeddedFont>
      <p:font typeface="Roboto Light" panose="020B0604020202020204" charset="0"/>
      <p:regular r:id="rId47"/>
      <p:bold r:id="rId48"/>
      <p:italic r:id="rId49"/>
      <p:boldItalic r:id="rId50"/>
    </p:embeddedFont>
    <p:embeddedFont>
      <p:font typeface="Roboto" panose="020B060402020202020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gKDY+RcDEwLOmhxZzZdRZEjiORv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tony Khaemba" initial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57" y="6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47" Type="http://schemas.openxmlformats.org/officeDocument/2006/relationships/font" Target="fonts/font29.fntdata"/><Relationship Id="rId50" Type="http://schemas.openxmlformats.org/officeDocument/2006/relationships/font" Target="fonts/font32.fntdata"/><Relationship Id="rId55" Type="http://customschemas.google.com/relationships/presentationmetadata" Target="metadata"/><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11.fntdata"/><Relationship Id="rId11" Type="http://schemas.openxmlformats.org/officeDocument/2006/relationships/slide" Target="slides/slide7.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font" Target="fonts/font27.fntdata"/><Relationship Id="rId53" Type="http://schemas.openxmlformats.org/officeDocument/2006/relationships/font" Target="fonts/font35.fntdata"/><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font" Target="fonts/font1.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font" Target="fonts/font25.fntdata"/><Relationship Id="rId48" Type="http://schemas.openxmlformats.org/officeDocument/2006/relationships/font" Target="fonts/font30.fntdata"/><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font" Target="fonts/font33.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font" Target="fonts/font28.fntdata"/><Relationship Id="rId59" Type="http://schemas.openxmlformats.org/officeDocument/2006/relationships/theme" Target="theme/theme1.xml"/><Relationship Id="rId20" Type="http://schemas.openxmlformats.org/officeDocument/2006/relationships/font" Target="fonts/font2.fntdata"/><Relationship Id="rId41" Type="http://schemas.openxmlformats.org/officeDocument/2006/relationships/font" Target="fonts/font23.fntdata"/><Relationship Id="rId54" Type="http://schemas.openxmlformats.org/officeDocument/2006/relationships/font" Target="fonts/font36.fntdata"/><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49" Type="http://schemas.openxmlformats.org/officeDocument/2006/relationships/font" Target="fonts/font31.fntdata"/><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font" Target="fonts/font13.fntdata"/><Relationship Id="rId44" Type="http://schemas.openxmlformats.org/officeDocument/2006/relationships/font" Target="fonts/font26.fntdata"/><Relationship Id="rId52" Type="http://schemas.openxmlformats.org/officeDocument/2006/relationships/font" Target="fonts/font34.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800"/>
              </a:spcAft>
              <a:buSzPts val="1100"/>
              <a:buNone/>
            </a:pPr>
            <a:endParaRPr sz="1200">
              <a:solidFill>
                <a:schemeClr val="dk1"/>
              </a:solidFill>
              <a:latin typeface="Nunito Sans Light"/>
              <a:ea typeface="Nunito Sans Light"/>
              <a:cs typeface="Nunito Sans Light"/>
              <a:sym typeface="Nunito Sans Light"/>
            </a:endParaRPr>
          </a:p>
        </p:txBody>
      </p:sp>
      <p:sp>
        <p:nvSpPr>
          <p:cNvPr id="650" name="Google Shape;650;p1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3" name="Google Shape;68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9" name="Google Shape;68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300">
              <a:solidFill>
                <a:srgbClr val="333333"/>
              </a:solidFill>
              <a:highlight>
                <a:schemeClr val="lt1"/>
              </a:highlight>
              <a:latin typeface="Helvetica Neue"/>
              <a:ea typeface="Helvetica Neue"/>
              <a:cs typeface="Helvetica Neue"/>
              <a:sym typeface="Helvetica Neue"/>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1" name="Google Shape;70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100"/>
              <a:buNone/>
            </a:pPr>
            <a:endParaRPr sz="1200">
              <a:solidFill>
                <a:schemeClr val="dk1"/>
              </a:solidFill>
              <a:latin typeface="Nunito Sans Light"/>
              <a:ea typeface="Nunito Sans Light"/>
              <a:cs typeface="Nunito Sans Light"/>
              <a:sym typeface="Nunito Sans Light"/>
            </a:endParaRPr>
          </a:p>
        </p:txBody>
      </p:sp>
      <p:sp>
        <p:nvSpPr>
          <p:cNvPr id="452" name="Google Shape;452;p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100"/>
              <a:buNone/>
            </a:pPr>
            <a:endParaRPr sz="1200">
              <a:solidFill>
                <a:schemeClr val="dk1"/>
              </a:solidFill>
              <a:latin typeface="Nunito Sans Light"/>
              <a:ea typeface="Nunito Sans Light"/>
              <a:cs typeface="Nunito Sans Light"/>
              <a:sym typeface="Nunito Sans Light"/>
            </a:endParaRPr>
          </a:p>
        </p:txBody>
      </p:sp>
      <p:sp>
        <p:nvSpPr>
          <p:cNvPr id="469" name="Google Shape;469;p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3" name="Google Shape;5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100"/>
              <a:buNone/>
            </a:pPr>
            <a:endParaRPr>
              <a:solidFill>
                <a:schemeClr val="dk1"/>
              </a:solidFill>
              <a:latin typeface="Nunito Sans"/>
              <a:ea typeface="Nunito Sans"/>
              <a:cs typeface="Nunito Sans"/>
              <a:sym typeface="Nunito Sans"/>
            </a:endParaRPr>
          </a:p>
          <a:p>
            <a:pPr marL="0" lvl="0" indent="0" algn="l" rtl="0">
              <a:lnSpc>
                <a:spcPct val="150000"/>
              </a:lnSpc>
              <a:spcBef>
                <a:spcPts val="0"/>
              </a:spcBef>
              <a:spcAft>
                <a:spcPts val="0"/>
              </a:spcAft>
              <a:buSzPts val="1100"/>
              <a:buNone/>
            </a:pPr>
            <a:endParaRPr>
              <a:solidFill>
                <a:schemeClr val="dk1"/>
              </a:solidFill>
              <a:latin typeface="Nunito Sans"/>
              <a:ea typeface="Nunito Sans"/>
              <a:cs typeface="Nunito Sans"/>
              <a:sym typeface="Nunito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9" name="Google Shape;54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100"/>
              <a:buNone/>
            </a:pPr>
            <a:endParaRPr>
              <a:solidFill>
                <a:schemeClr val="dk1"/>
              </a:solidFill>
              <a:latin typeface="Nunito Sans"/>
              <a:ea typeface="Nunito Sans"/>
              <a:cs typeface="Nunito Sans"/>
              <a:sym typeface="Nunito Sans"/>
            </a:endParaRPr>
          </a:p>
          <a:p>
            <a:pPr marL="0" lvl="0" indent="0" algn="l" rtl="0">
              <a:lnSpc>
                <a:spcPct val="150000"/>
              </a:lnSpc>
              <a:spcBef>
                <a:spcPts val="0"/>
              </a:spcBef>
              <a:spcAft>
                <a:spcPts val="0"/>
              </a:spcAft>
              <a:buSzPts val="1100"/>
              <a:buNone/>
            </a:pPr>
            <a:endParaRPr>
              <a:solidFill>
                <a:schemeClr val="dk1"/>
              </a:solidFill>
              <a:latin typeface="Nunito Sans"/>
              <a:ea typeface="Nunito Sans"/>
              <a:cs typeface="Nunito Sans"/>
              <a:sym typeface="Nunito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2" name="Google Shape;59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8" name="Google Shape;59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100"/>
              <a:buNone/>
            </a:pPr>
            <a:endParaRPr>
              <a:solidFill>
                <a:schemeClr val="dk1"/>
              </a:solidFill>
              <a:latin typeface="Nunito Sans"/>
              <a:ea typeface="Nunito Sans"/>
              <a:cs typeface="Nunito Sans"/>
              <a:sym typeface="Nunito Sans"/>
            </a:endParaRPr>
          </a:p>
          <a:p>
            <a:pPr marL="0" lvl="0" indent="0" algn="l" rtl="0">
              <a:lnSpc>
                <a:spcPct val="150000"/>
              </a:lnSpc>
              <a:spcBef>
                <a:spcPts val="0"/>
              </a:spcBef>
              <a:spcAft>
                <a:spcPts val="0"/>
              </a:spcAft>
              <a:buSzPts val="1100"/>
              <a:buNone/>
            </a:pPr>
            <a:endParaRPr>
              <a:solidFill>
                <a:schemeClr val="dk1"/>
              </a:solidFill>
              <a:latin typeface="Nunito Sans"/>
              <a:ea typeface="Nunito Sans"/>
              <a:cs typeface="Nunito Sans"/>
              <a:sym typeface="Nunito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4" name="Google Shape;64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5"/>
          <p:cNvSpPr txBox="1">
            <a:spLocks noGrp="1"/>
          </p:cNvSpPr>
          <p:nvPr>
            <p:ph type="title"/>
          </p:nvPr>
        </p:nvSpPr>
        <p:spPr>
          <a:xfrm>
            <a:off x="628647" y="273848"/>
            <a:ext cx="7886700" cy="410700"/>
          </a:xfrm>
          <a:prstGeom prst="rect">
            <a:avLst/>
          </a:prstGeom>
          <a:noFill/>
          <a:ln>
            <a:noFill/>
          </a:ln>
        </p:spPr>
        <p:txBody>
          <a:bodyPr spcFirstLastPara="1" wrap="square" lIns="69325" tIns="69325" rIns="69325" bIns="69325" anchor="ctr" anchorCtr="0">
            <a:noAutofit/>
          </a:bodyPr>
          <a:lstStyle>
            <a:lvl1pPr marR="0" lvl="0" algn="l">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a:endParaRPr/>
          </a:p>
        </p:txBody>
      </p:sp>
      <p:sp>
        <p:nvSpPr>
          <p:cNvPr id="13" name="Google Shape;13;p15"/>
          <p:cNvSpPr txBox="1">
            <a:spLocks noGrp="1"/>
          </p:cNvSpPr>
          <p:nvPr>
            <p:ph type="body" idx="1"/>
          </p:nvPr>
        </p:nvSpPr>
        <p:spPr>
          <a:xfrm>
            <a:off x="628650" y="1008669"/>
            <a:ext cx="7886700" cy="3263400"/>
          </a:xfrm>
          <a:prstGeom prst="rect">
            <a:avLst/>
          </a:prstGeom>
          <a:noFill/>
          <a:ln>
            <a:noFill/>
          </a:ln>
        </p:spPr>
        <p:txBody>
          <a:bodyPr spcFirstLastPara="1" wrap="square" lIns="69325" tIns="69325" rIns="69325" bIns="69325" anchor="t" anchorCtr="0">
            <a:noAutofit/>
          </a:bodyPr>
          <a:lstStyle>
            <a:lvl1pPr marL="457200" marR="0" lvl="0" indent="-361950" algn="l">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36550" algn="l">
              <a:lnSpc>
                <a:spcPct val="90000"/>
              </a:lnSpc>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4" name="Google Shape;14;p15"/>
          <p:cNvSpPr txBox="1">
            <a:spLocks noGrp="1"/>
          </p:cNvSpPr>
          <p:nvPr>
            <p:ph type="dt" idx="10"/>
          </p:nvPr>
        </p:nvSpPr>
        <p:spPr>
          <a:xfrm>
            <a:off x="628650" y="4767263"/>
            <a:ext cx="2057400" cy="273900"/>
          </a:xfrm>
          <a:prstGeom prst="rect">
            <a:avLst/>
          </a:prstGeom>
          <a:noFill/>
          <a:ln>
            <a:noFill/>
          </a:ln>
        </p:spPr>
        <p:txBody>
          <a:bodyPr spcFirstLastPara="1" wrap="square" lIns="69325" tIns="69325" rIns="69325" bIns="69325" anchor="ctr" anchorCtr="0">
            <a:noAutofit/>
          </a:bodyPr>
          <a:lstStyle>
            <a:lvl1pPr marR="0" lvl="0" algn="l">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15" name="Google Shape;15;p15"/>
          <p:cNvSpPr txBox="1">
            <a:spLocks noGrp="1"/>
          </p:cNvSpPr>
          <p:nvPr>
            <p:ph type="ftr" idx="11"/>
          </p:nvPr>
        </p:nvSpPr>
        <p:spPr>
          <a:xfrm>
            <a:off x="3028950" y="4767263"/>
            <a:ext cx="3086100" cy="273900"/>
          </a:xfrm>
          <a:prstGeom prst="rect">
            <a:avLst/>
          </a:prstGeom>
          <a:noFill/>
          <a:ln>
            <a:noFill/>
          </a:ln>
        </p:spPr>
        <p:txBody>
          <a:bodyPr spcFirstLastPara="1" wrap="square" lIns="69325" tIns="69325" rIns="69325" bIns="69325" anchor="ctr" anchorCtr="0">
            <a:noAutofit/>
          </a:bodyPr>
          <a:lstStyle>
            <a:lvl1pPr marR="0" lvl="0" algn="ctr">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16" name="Google Shape;16;p15"/>
          <p:cNvSpPr txBox="1">
            <a:spLocks noGrp="1"/>
          </p:cNvSpPr>
          <p:nvPr>
            <p:ph type="sldNum" idx="12"/>
          </p:nvPr>
        </p:nvSpPr>
        <p:spPr>
          <a:xfrm>
            <a:off x="6457950" y="4767263"/>
            <a:ext cx="2057400" cy="273900"/>
          </a:xfrm>
          <a:prstGeom prst="rect">
            <a:avLst/>
          </a:prstGeom>
          <a:noFill/>
          <a:ln>
            <a:noFill/>
          </a:ln>
        </p:spPr>
        <p:txBody>
          <a:bodyPr spcFirstLastPara="1" wrap="square" lIns="69325" tIns="34650" rIns="69325" bIns="3465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6"/>
        <p:cNvGrpSpPr/>
        <p:nvPr/>
      </p:nvGrpSpPr>
      <p:grpSpPr>
        <a:xfrm>
          <a:off x="0" y="0"/>
          <a:ext cx="0" cy="0"/>
          <a:chOff x="0" y="0"/>
          <a:chExt cx="0" cy="0"/>
        </a:xfrm>
      </p:grpSpPr>
      <p:sp>
        <p:nvSpPr>
          <p:cNvPr id="107" name="Google Shape;107;p31"/>
          <p:cNvSpPr txBox="1">
            <a:spLocks noGrp="1"/>
          </p:cNvSpPr>
          <p:nvPr>
            <p:ph type="title"/>
          </p:nvPr>
        </p:nvSpPr>
        <p:spPr>
          <a:xfrm>
            <a:off x="628647" y="273848"/>
            <a:ext cx="7886700" cy="410700"/>
          </a:xfrm>
          <a:prstGeom prst="rect">
            <a:avLst/>
          </a:prstGeom>
          <a:noFill/>
          <a:ln>
            <a:noFill/>
          </a:ln>
        </p:spPr>
        <p:txBody>
          <a:bodyPr spcFirstLastPara="1" wrap="square" lIns="69325" tIns="69325" rIns="69325" bIns="69325" anchor="ctr" anchorCtr="0">
            <a:noAutofit/>
          </a:bodyPr>
          <a:lstStyle>
            <a:lvl1pPr marR="0" lvl="0" algn="l">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a:endParaRPr/>
          </a:p>
        </p:txBody>
      </p:sp>
      <p:sp>
        <p:nvSpPr>
          <p:cNvPr id="108" name="Google Shape;108;p31"/>
          <p:cNvSpPr txBox="1">
            <a:spLocks noGrp="1"/>
          </p:cNvSpPr>
          <p:nvPr>
            <p:ph type="body" idx="1"/>
          </p:nvPr>
        </p:nvSpPr>
        <p:spPr>
          <a:xfrm rot="5400000">
            <a:off x="2940300" y="-942431"/>
            <a:ext cx="3263400" cy="7886700"/>
          </a:xfrm>
          <a:prstGeom prst="rect">
            <a:avLst/>
          </a:prstGeom>
          <a:noFill/>
          <a:ln>
            <a:noFill/>
          </a:ln>
        </p:spPr>
        <p:txBody>
          <a:bodyPr spcFirstLastPara="1" wrap="square" lIns="69325" tIns="69325" rIns="69325" bIns="69325" anchor="t" anchorCtr="0">
            <a:noAutofit/>
          </a:bodyPr>
          <a:lstStyle>
            <a:lvl1pPr marL="457200" marR="0" lvl="0" indent="-361950" algn="l">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36550" algn="l">
              <a:lnSpc>
                <a:spcPct val="90000"/>
              </a:lnSpc>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9" name="Google Shape;109;p31"/>
          <p:cNvSpPr txBox="1">
            <a:spLocks noGrp="1"/>
          </p:cNvSpPr>
          <p:nvPr>
            <p:ph type="dt" idx="10"/>
          </p:nvPr>
        </p:nvSpPr>
        <p:spPr>
          <a:xfrm>
            <a:off x="628650" y="4767263"/>
            <a:ext cx="2057400" cy="273900"/>
          </a:xfrm>
          <a:prstGeom prst="rect">
            <a:avLst/>
          </a:prstGeom>
          <a:noFill/>
          <a:ln>
            <a:noFill/>
          </a:ln>
        </p:spPr>
        <p:txBody>
          <a:bodyPr spcFirstLastPara="1" wrap="square" lIns="69325" tIns="69325" rIns="69325" bIns="69325" anchor="ctr" anchorCtr="0">
            <a:noAutofit/>
          </a:bodyPr>
          <a:lstStyle>
            <a:lvl1pPr marR="0" lvl="0" algn="l">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110" name="Google Shape;110;p31"/>
          <p:cNvSpPr txBox="1">
            <a:spLocks noGrp="1"/>
          </p:cNvSpPr>
          <p:nvPr>
            <p:ph type="ftr" idx="11"/>
          </p:nvPr>
        </p:nvSpPr>
        <p:spPr>
          <a:xfrm>
            <a:off x="3028950" y="4767263"/>
            <a:ext cx="3086100" cy="273900"/>
          </a:xfrm>
          <a:prstGeom prst="rect">
            <a:avLst/>
          </a:prstGeom>
          <a:noFill/>
          <a:ln>
            <a:noFill/>
          </a:ln>
        </p:spPr>
        <p:txBody>
          <a:bodyPr spcFirstLastPara="1" wrap="square" lIns="69325" tIns="69325" rIns="69325" bIns="69325" anchor="ctr" anchorCtr="0">
            <a:noAutofit/>
          </a:bodyPr>
          <a:lstStyle>
            <a:lvl1pPr marR="0" lvl="0" algn="ctr">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111" name="Google Shape;111;p31"/>
          <p:cNvSpPr txBox="1">
            <a:spLocks noGrp="1"/>
          </p:cNvSpPr>
          <p:nvPr>
            <p:ph type="sldNum" idx="12"/>
          </p:nvPr>
        </p:nvSpPr>
        <p:spPr>
          <a:xfrm>
            <a:off x="6457950" y="4767263"/>
            <a:ext cx="2057400" cy="273900"/>
          </a:xfrm>
          <a:prstGeom prst="rect">
            <a:avLst/>
          </a:prstGeom>
          <a:noFill/>
          <a:ln>
            <a:noFill/>
          </a:ln>
        </p:spPr>
        <p:txBody>
          <a:bodyPr spcFirstLastPara="1" wrap="square" lIns="69325" tIns="34650" rIns="69325" bIns="3465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2"/>
        <p:cNvGrpSpPr/>
        <p:nvPr/>
      </p:nvGrpSpPr>
      <p:grpSpPr>
        <a:xfrm>
          <a:off x="0" y="0"/>
          <a:ext cx="0" cy="0"/>
          <a:chOff x="0" y="0"/>
          <a:chExt cx="0" cy="0"/>
        </a:xfrm>
      </p:grpSpPr>
      <p:sp>
        <p:nvSpPr>
          <p:cNvPr id="113" name="Google Shape;113;p32"/>
          <p:cNvSpPr txBox="1">
            <a:spLocks noGrp="1"/>
          </p:cNvSpPr>
          <p:nvPr>
            <p:ph type="title"/>
          </p:nvPr>
        </p:nvSpPr>
        <p:spPr>
          <a:xfrm rot="5400000">
            <a:off x="5350200" y="1467394"/>
            <a:ext cx="4358700" cy="1971600"/>
          </a:xfrm>
          <a:prstGeom prst="rect">
            <a:avLst/>
          </a:prstGeom>
          <a:noFill/>
          <a:ln>
            <a:noFill/>
          </a:ln>
        </p:spPr>
        <p:txBody>
          <a:bodyPr spcFirstLastPara="1" wrap="square" lIns="69325" tIns="69325" rIns="69325" bIns="69325" anchor="ctr" anchorCtr="0">
            <a:noAutofit/>
          </a:bodyPr>
          <a:lstStyle>
            <a:lvl1pPr marR="0" lvl="0" algn="l">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a:endParaRPr/>
          </a:p>
        </p:txBody>
      </p:sp>
      <p:sp>
        <p:nvSpPr>
          <p:cNvPr id="114" name="Google Shape;114;p32"/>
          <p:cNvSpPr txBox="1">
            <a:spLocks noGrp="1"/>
          </p:cNvSpPr>
          <p:nvPr>
            <p:ph type="body" idx="1"/>
          </p:nvPr>
        </p:nvSpPr>
        <p:spPr>
          <a:xfrm rot="5400000">
            <a:off x="1349625" y="-447206"/>
            <a:ext cx="4358700" cy="5800800"/>
          </a:xfrm>
          <a:prstGeom prst="rect">
            <a:avLst/>
          </a:prstGeom>
          <a:noFill/>
          <a:ln>
            <a:noFill/>
          </a:ln>
        </p:spPr>
        <p:txBody>
          <a:bodyPr spcFirstLastPara="1" wrap="square" lIns="69325" tIns="69325" rIns="69325" bIns="69325" anchor="t" anchorCtr="0">
            <a:noAutofit/>
          </a:bodyPr>
          <a:lstStyle>
            <a:lvl1pPr marL="457200" marR="0" lvl="0" indent="-361950" algn="l">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36550" algn="l">
              <a:lnSpc>
                <a:spcPct val="90000"/>
              </a:lnSpc>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5" name="Google Shape;115;p32"/>
          <p:cNvSpPr txBox="1">
            <a:spLocks noGrp="1"/>
          </p:cNvSpPr>
          <p:nvPr>
            <p:ph type="dt" idx="10"/>
          </p:nvPr>
        </p:nvSpPr>
        <p:spPr>
          <a:xfrm>
            <a:off x="628650" y="4767263"/>
            <a:ext cx="2057400" cy="273900"/>
          </a:xfrm>
          <a:prstGeom prst="rect">
            <a:avLst/>
          </a:prstGeom>
          <a:noFill/>
          <a:ln>
            <a:noFill/>
          </a:ln>
        </p:spPr>
        <p:txBody>
          <a:bodyPr spcFirstLastPara="1" wrap="square" lIns="69325" tIns="69325" rIns="69325" bIns="69325" anchor="ctr" anchorCtr="0">
            <a:noAutofit/>
          </a:bodyPr>
          <a:lstStyle>
            <a:lvl1pPr marR="0" lvl="0" algn="l">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116" name="Google Shape;116;p32"/>
          <p:cNvSpPr txBox="1">
            <a:spLocks noGrp="1"/>
          </p:cNvSpPr>
          <p:nvPr>
            <p:ph type="ftr" idx="11"/>
          </p:nvPr>
        </p:nvSpPr>
        <p:spPr>
          <a:xfrm>
            <a:off x="3028950" y="4767263"/>
            <a:ext cx="3086100" cy="273900"/>
          </a:xfrm>
          <a:prstGeom prst="rect">
            <a:avLst/>
          </a:prstGeom>
          <a:noFill/>
          <a:ln>
            <a:noFill/>
          </a:ln>
        </p:spPr>
        <p:txBody>
          <a:bodyPr spcFirstLastPara="1" wrap="square" lIns="69325" tIns="69325" rIns="69325" bIns="69325" anchor="ctr" anchorCtr="0">
            <a:noAutofit/>
          </a:bodyPr>
          <a:lstStyle>
            <a:lvl1pPr marR="0" lvl="0" algn="ctr">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117" name="Google Shape;117;p32"/>
          <p:cNvSpPr txBox="1">
            <a:spLocks noGrp="1"/>
          </p:cNvSpPr>
          <p:nvPr>
            <p:ph type="sldNum" idx="12"/>
          </p:nvPr>
        </p:nvSpPr>
        <p:spPr>
          <a:xfrm>
            <a:off x="6457950" y="4767263"/>
            <a:ext cx="2057400" cy="273900"/>
          </a:xfrm>
          <a:prstGeom prst="rect">
            <a:avLst/>
          </a:prstGeom>
          <a:noFill/>
          <a:ln>
            <a:noFill/>
          </a:ln>
        </p:spPr>
        <p:txBody>
          <a:bodyPr spcFirstLastPara="1" wrap="square" lIns="69325" tIns="34650" rIns="69325" bIns="3465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628647" y="273848"/>
            <a:ext cx="7886700" cy="410700"/>
          </a:xfrm>
          <a:prstGeom prst="rect">
            <a:avLst/>
          </a:prstGeom>
          <a:noFill/>
          <a:ln>
            <a:noFill/>
          </a:ln>
        </p:spPr>
        <p:txBody>
          <a:bodyPr spcFirstLastPara="1" wrap="square" lIns="68875" tIns="68875" rIns="68875" bIns="68875" anchor="ctr" anchorCtr="0">
            <a:noAutofit/>
          </a:bodyPr>
          <a:lstStyle>
            <a:lvl1pPr marR="0" lvl="0" algn="l">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a:endParaRPr/>
          </a:p>
        </p:txBody>
      </p:sp>
      <p:sp>
        <p:nvSpPr>
          <p:cNvPr id="126" name="Google Shape;126;p17"/>
          <p:cNvSpPr txBox="1">
            <a:spLocks noGrp="1"/>
          </p:cNvSpPr>
          <p:nvPr>
            <p:ph type="body" idx="1"/>
          </p:nvPr>
        </p:nvSpPr>
        <p:spPr>
          <a:xfrm>
            <a:off x="628650" y="1008669"/>
            <a:ext cx="7886700" cy="3263400"/>
          </a:xfrm>
          <a:prstGeom prst="rect">
            <a:avLst/>
          </a:prstGeom>
          <a:noFill/>
          <a:ln>
            <a:noFill/>
          </a:ln>
        </p:spPr>
        <p:txBody>
          <a:bodyPr spcFirstLastPara="1" wrap="square" lIns="68875" tIns="68875" rIns="68875" bIns="68875" anchor="t" anchorCtr="0">
            <a:noAutofit/>
          </a:bodyPr>
          <a:lstStyle>
            <a:lvl1pPr marL="457200" marR="0" lvl="0" indent="-361950" algn="l">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36550" algn="l">
              <a:lnSpc>
                <a:spcPct val="90000"/>
              </a:lnSpc>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7" name="Google Shape;127;p17"/>
          <p:cNvSpPr txBox="1">
            <a:spLocks noGrp="1"/>
          </p:cNvSpPr>
          <p:nvPr>
            <p:ph type="dt" idx="10"/>
          </p:nvPr>
        </p:nvSpPr>
        <p:spPr>
          <a:xfrm>
            <a:off x="628650" y="4767263"/>
            <a:ext cx="2057400" cy="273900"/>
          </a:xfrm>
          <a:prstGeom prst="rect">
            <a:avLst/>
          </a:prstGeom>
          <a:noFill/>
          <a:ln>
            <a:noFill/>
          </a:ln>
        </p:spPr>
        <p:txBody>
          <a:bodyPr spcFirstLastPara="1" wrap="square" lIns="68875" tIns="68875" rIns="68875" bIns="68875" anchor="ctr" anchorCtr="0">
            <a:noAutofit/>
          </a:bodyPr>
          <a:lstStyle>
            <a:lvl1pPr marR="0" lvl="0" algn="l">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128" name="Google Shape;128;p17"/>
          <p:cNvSpPr txBox="1">
            <a:spLocks noGrp="1"/>
          </p:cNvSpPr>
          <p:nvPr>
            <p:ph type="ftr" idx="11"/>
          </p:nvPr>
        </p:nvSpPr>
        <p:spPr>
          <a:xfrm>
            <a:off x="3028950" y="4767263"/>
            <a:ext cx="3086100" cy="273900"/>
          </a:xfrm>
          <a:prstGeom prst="rect">
            <a:avLst/>
          </a:prstGeom>
          <a:noFill/>
          <a:ln>
            <a:noFill/>
          </a:ln>
        </p:spPr>
        <p:txBody>
          <a:bodyPr spcFirstLastPara="1" wrap="square" lIns="68875" tIns="68875" rIns="68875" bIns="68875" anchor="ctr" anchorCtr="0">
            <a:noAutofit/>
          </a:bodyPr>
          <a:lstStyle>
            <a:lvl1pPr marR="0" lvl="0" algn="ctr">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129" name="Google Shape;129;p17"/>
          <p:cNvSpPr txBox="1">
            <a:spLocks noGrp="1"/>
          </p:cNvSpPr>
          <p:nvPr>
            <p:ph type="sldNum" idx="12"/>
          </p:nvPr>
        </p:nvSpPr>
        <p:spPr>
          <a:xfrm>
            <a:off x="6457950" y="4767263"/>
            <a:ext cx="2057400" cy="273900"/>
          </a:xfrm>
          <a:prstGeom prst="rect">
            <a:avLst/>
          </a:prstGeom>
          <a:noFill/>
          <a:ln>
            <a:noFill/>
          </a:ln>
        </p:spPr>
        <p:txBody>
          <a:bodyPr spcFirstLastPara="1" wrap="square" lIns="68875" tIns="34425" rIns="68875" bIns="34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0"/>
        <p:cNvGrpSpPr/>
        <p:nvPr/>
      </p:nvGrpSpPr>
      <p:grpSpPr>
        <a:xfrm>
          <a:off x="0" y="0"/>
          <a:ext cx="0" cy="0"/>
          <a:chOff x="0" y="0"/>
          <a:chExt cx="0" cy="0"/>
        </a:xfrm>
      </p:grpSpPr>
      <p:sp>
        <p:nvSpPr>
          <p:cNvPr id="131" name="Google Shape;131;p18"/>
          <p:cNvSpPr txBox="1">
            <a:spLocks noGrp="1"/>
          </p:cNvSpPr>
          <p:nvPr>
            <p:ph type="ctrTitle"/>
          </p:nvPr>
        </p:nvSpPr>
        <p:spPr>
          <a:xfrm>
            <a:off x="1143000" y="841772"/>
            <a:ext cx="6858000" cy="1790700"/>
          </a:xfrm>
          <a:prstGeom prst="rect">
            <a:avLst/>
          </a:prstGeom>
          <a:noFill/>
          <a:ln>
            <a:noFill/>
          </a:ln>
        </p:spPr>
        <p:txBody>
          <a:bodyPr spcFirstLastPara="1" wrap="square" lIns="68875" tIns="68875" rIns="68875" bIns="68875" anchor="b" anchorCtr="0">
            <a:noAutofit/>
          </a:bodyPr>
          <a:lstStyle>
            <a:lvl1pPr marR="0" lvl="0" algn="ctr">
              <a:lnSpc>
                <a:spcPct val="90000"/>
              </a:lnSpc>
              <a:spcBef>
                <a:spcPts val="0"/>
              </a:spcBef>
              <a:spcAft>
                <a:spcPts val="0"/>
              </a:spcAft>
              <a:buClr>
                <a:schemeClr val="dk1"/>
              </a:buClr>
              <a:buSzPts val="4600"/>
              <a:buFont typeface="Calibri"/>
              <a:buNone/>
              <a:defRPr sz="46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a:endParaRPr/>
          </a:p>
        </p:txBody>
      </p:sp>
      <p:sp>
        <p:nvSpPr>
          <p:cNvPr id="132" name="Google Shape;132;p18"/>
          <p:cNvSpPr txBox="1">
            <a:spLocks noGrp="1"/>
          </p:cNvSpPr>
          <p:nvPr>
            <p:ph type="subTitle" idx="1"/>
          </p:nvPr>
        </p:nvSpPr>
        <p:spPr>
          <a:xfrm>
            <a:off x="1143000" y="2701528"/>
            <a:ext cx="6858000" cy="1241700"/>
          </a:xfrm>
          <a:prstGeom prst="rect">
            <a:avLst/>
          </a:prstGeom>
          <a:noFill/>
          <a:ln>
            <a:noFill/>
          </a:ln>
        </p:spPr>
        <p:txBody>
          <a:bodyPr spcFirstLastPara="1" wrap="square" lIns="68875" tIns="68875" rIns="68875" bIns="68875" anchor="t" anchorCtr="0">
            <a:noAutofit/>
          </a:bodyPr>
          <a:lstStyle>
            <a:lvl1pPr marR="0" lvl="0" algn="ctr">
              <a:lnSpc>
                <a:spcPct val="90000"/>
              </a:lnSpc>
              <a:spcBef>
                <a:spcPts val="700"/>
              </a:spcBef>
              <a:spcAft>
                <a:spcPts val="0"/>
              </a:spcAft>
              <a:buClr>
                <a:schemeClr val="dk1"/>
              </a:buClr>
              <a:buSzPts val="1700"/>
              <a:buFont typeface="Arial"/>
              <a:buNone/>
              <a:defRPr sz="1700" b="0" i="0" u="none" strike="noStrike" cap="none">
                <a:solidFill>
                  <a:schemeClr val="dk1"/>
                </a:solidFill>
                <a:latin typeface="Calibri"/>
                <a:ea typeface="Calibri"/>
                <a:cs typeface="Calibri"/>
                <a:sym typeface="Calibri"/>
              </a:defRPr>
            </a:lvl1pPr>
            <a:lvl2pPr marR="0" lvl="1" algn="ctr">
              <a:lnSpc>
                <a:spcPct val="9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a:lnSpc>
                <a:spcPct val="90000"/>
              </a:lnSpc>
              <a:spcBef>
                <a:spcPts val="3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3pPr>
            <a:lvl4pPr marR="0" lvl="3" algn="ctr">
              <a:lnSpc>
                <a:spcPct val="90000"/>
              </a:lnSpc>
              <a:spcBef>
                <a:spcPts val="3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a:lnSpc>
                <a:spcPct val="90000"/>
              </a:lnSpc>
              <a:spcBef>
                <a:spcPts val="3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a:lnSpc>
                <a:spcPct val="90000"/>
              </a:lnSpc>
              <a:spcBef>
                <a:spcPts val="3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a:lnSpc>
                <a:spcPct val="90000"/>
              </a:lnSpc>
              <a:spcBef>
                <a:spcPts val="3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a:lnSpc>
                <a:spcPct val="90000"/>
              </a:lnSpc>
              <a:spcBef>
                <a:spcPts val="3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a:lnSpc>
                <a:spcPct val="90000"/>
              </a:lnSpc>
              <a:spcBef>
                <a:spcPts val="3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33" name="Google Shape;133;p18"/>
          <p:cNvSpPr txBox="1">
            <a:spLocks noGrp="1"/>
          </p:cNvSpPr>
          <p:nvPr>
            <p:ph type="dt" idx="10"/>
          </p:nvPr>
        </p:nvSpPr>
        <p:spPr>
          <a:xfrm>
            <a:off x="628650" y="4767263"/>
            <a:ext cx="2057400" cy="273900"/>
          </a:xfrm>
          <a:prstGeom prst="rect">
            <a:avLst/>
          </a:prstGeom>
          <a:noFill/>
          <a:ln>
            <a:noFill/>
          </a:ln>
        </p:spPr>
        <p:txBody>
          <a:bodyPr spcFirstLastPara="1" wrap="square" lIns="68875" tIns="68875" rIns="68875" bIns="68875" anchor="ctr" anchorCtr="0">
            <a:noAutofit/>
          </a:bodyPr>
          <a:lstStyle>
            <a:lvl1pPr marR="0" lvl="0" algn="l">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134" name="Google Shape;134;p18"/>
          <p:cNvSpPr txBox="1">
            <a:spLocks noGrp="1"/>
          </p:cNvSpPr>
          <p:nvPr>
            <p:ph type="ftr" idx="11"/>
          </p:nvPr>
        </p:nvSpPr>
        <p:spPr>
          <a:xfrm>
            <a:off x="3028950" y="4767263"/>
            <a:ext cx="3086100" cy="273900"/>
          </a:xfrm>
          <a:prstGeom prst="rect">
            <a:avLst/>
          </a:prstGeom>
          <a:noFill/>
          <a:ln>
            <a:noFill/>
          </a:ln>
        </p:spPr>
        <p:txBody>
          <a:bodyPr spcFirstLastPara="1" wrap="square" lIns="68875" tIns="68875" rIns="68875" bIns="68875" anchor="ctr" anchorCtr="0">
            <a:noAutofit/>
          </a:bodyPr>
          <a:lstStyle>
            <a:lvl1pPr marR="0" lvl="0" algn="ctr">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135" name="Google Shape;135;p18"/>
          <p:cNvSpPr txBox="1">
            <a:spLocks noGrp="1"/>
          </p:cNvSpPr>
          <p:nvPr>
            <p:ph type="sldNum" idx="12"/>
          </p:nvPr>
        </p:nvSpPr>
        <p:spPr>
          <a:xfrm>
            <a:off x="6457950" y="4767263"/>
            <a:ext cx="2057400" cy="273900"/>
          </a:xfrm>
          <a:prstGeom prst="rect">
            <a:avLst/>
          </a:prstGeom>
          <a:noFill/>
          <a:ln>
            <a:noFill/>
          </a:ln>
        </p:spPr>
        <p:txBody>
          <a:bodyPr spcFirstLastPara="1" wrap="square" lIns="68875" tIns="34425" rIns="68875" bIns="34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6"/>
        <p:cNvGrpSpPr/>
        <p:nvPr/>
      </p:nvGrpSpPr>
      <p:grpSpPr>
        <a:xfrm>
          <a:off x="0" y="0"/>
          <a:ext cx="0" cy="0"/>
          <a:chOff x="0" y="0"/>
          <a:chExt cx="0" cy="0"/>
        </a:xfrm>
      </p:grpSpPr>
      <p:sp>
        <p:nvSpPr>
          <p:cNvPr id="137" name="Google Shape;137;p33"/>
          <p:cNvSpPr txBox="1">
            <a:spLocks noGrp="1"/>
          </p:cNvSpPr>
          <p:nvPr>
            <p:ph type="title"/>
          </p:nvPr>
        </p:nvSpPr>
        <p:spPr>
          <a:xfrm>
            <a:off x="623888" y="1282304"/>
            <a:ext cx="7886700" cy="2139600"/>
          </a:xfrm>
          <a:prstGeom prst="rect">
            <a:avLst/>
          </a:prstGeom>
          <a:noFill/>
          <a:ln>
            <a:noFill/>
          </a:ln>
        </p:spPr>
        <p:txBody>
          <a:bodyPr spcFirstLastPara="1" wrap="square" lIns="68875" tIns="68875" rIns="68875" bIns="68875" anchor="b" anchorCtr="0">
            <a:noAutofit/>
          </a:bodyPr>
          <a:lstStyle>
            <a:lvl1pPr marR="0" lvl="0" algn="l">
              <a:lnSpc>
                <a:spcPct val="90000"/>
              </a:lnSpc>
              <a:spcBef>
                <a:spcPts val="0"/>
              </a:spcBef>
              <a:spcAft>
                <a:spcPts val="0"/>
              </a:spcAft>
              <a:buClr>
                <a:schemeClr val="dk1"/>
              </a:buClr>
              <a:buSzPts val="4600"/>
              <a:buFont typeface="Calibri"/>
              <a:buNone/>
              <a:defRPr sz="46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a:endParaRPr/>
          </a:p>
        </p:txBody>
      </p:sp>
      <p:sp>
        <p:nvSpPr>
          <p:cNvPr id="138" name="Google Shape;138;p33"/>
          <p:cNvSpPr txBox="1">
            <a:spLocks noGrp="1"/>
          </p:cNvSpPr>
          <p:nvPr>
            <p:ph type="body" idx="1"/>
          </p:nvPr>
        </p:nvSpPr>
        <p:spPr>
          <a:xfrm>
            <a:off x="623888" y="3442097"/>
            <a:ext cx="7886700" cy="1125300"/>
          </a:xfrm>
          <a:prstGeom prst="rect">
            <a:avLst/>
          </a:prstGeom>
          <a:noFill/>
          <a:ln>
            <a:noFill/>
          </a:ln>
        </p:spPr>
        <p:txBody>
          <a:bodyPr spcFirstLastPara="1" wrap="square" lIns="68875" tIns="68875" rIns="68875" bIns="68875" anchor="t" anchorCtr="0">
            <a:noAutofit/>
          </a:bodyPr>
          <a:lstStyle>
            <a:lvl1pPr marL="457200" marR="0" lvl="0" indent="-228600" algn="l">
              <a:lnSpc>
                <a:spcPct val="90000"/>
              </a:lnSpc>
              <a:spcBef>
                <a:spcPts val="700"/>
              </a:spcBef>
              <a:spcAft>
                <a:spcPts val="0"/>
              </a:spcAft>
              <a:buClr>
                <a:srgbClr val="888888"/>
              </a:buClr>
              <a:buSzPts val="1700"/>
              <a:buFont typeface="Arial"/>
              <a:buNone/>
              <a:defRPr sz="17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3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3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3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3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3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3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3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3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139" name="Google Shape;139;p33"/>
          <p:cNvSpPr txBox="1">
            <a:spLocks noGrp="1"/>
          </p:cNvSpPr>
          <p:nvPr>
            <p:ph type="dt" idx="10"/>
          </p:nvPr>
        </p:nvSpPr>
        <p:spPr>
          <a:xfrm>
            <a:off x="628650" y="4767263"/>
            <a:ext cx="2057400" cy="273900"/>
          </a:xfrm>
          <a:prstGeom prst="rect">
            <a:avLst/>
          </a:prstGeom>
          <a:noFill/>
          <a:ln>
            <a:noFill/>
          </a:ln>
        </p:spPr>
        <p:txBody>
          <a:bodyPr spcFirstLastPara="1" wrap="square" lIns="68875" tIns="68875" rIns="68875" bIns="68875" anchor="ctr" anchorCtr="0">
            <a:noAutofit/>
          </a:bodyPr>
          <a:lstStyle>
            <a:lvl1pPr marR="0" lvl="0" algn="l">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140" name="Google Shape;140;p33"/>
          <p:cNvSpPr txBox="1">
            <a:spLocks noGrp="1"/>
          </p:cNvSpPr>
          <p:nvPr>
            <p:ph type="ftr" idx="11"/>
          </p:nvPr>
        </p:nvSpPr>
        <p:spPr>
          <a:xfrm>
            <a:off x="3028950" y="4767263"/>
            <a:ext cx="3086100" cy="273900"/>
          </a:xfrm>
          <a:prstGeom prst="rect">
            <a:avLst/>
          </a:prstGeom>
          <a:noFill/>
          <a:ln>
            <a:noFill/>
          </a:ln>
        </p:spPr>
        <p:txBody>
          <a:bodyPr spcFirstLastPara="1" wrap="square" lIns="68875" tIns="68875" rIns="68875" bIns="68875" anchor="ctr" anchorCtr="0">
            <a:noAutofit/>
          </a:bodyPr>
          <a:lstStyle>
            <a:lvl1pPr marR="0" lvl="0" algn="ctr">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141" name="Google Shape;141;p33"/>
          <p:cNvSpPr txBox="1">
            <a:spLocks noGrp="1"/>
          </p:cNvSpPr>
          <p:nvPr>
            <p:ph type="sldNum" idx="12"/>
          </p:nvPr>
        </p:nvSpPr>
        <p:spPr>
          <a:xfrm>
            <a:off x="6457950" y="4767263"/>
            <a:ext cx="2057400" cy="273900"/>
          </a:xfrm>
          <a:prstGeom prst="rect">
            <a:avLst/>
          </a:prstGeom>
          <a:noFill/>
          <a:ln>
            <a:noFill/>
          </a:ln>
        </p:spPr>
        <p:txBody>
          <a:bodyPr spcFirstLastPara="1" wrap="square" lIns="68875" tIns="34425" rIns="68875" bIns="34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2"/>
        <p:cNvGrpSpPr/>
        <p:nvPr/>
      </p:nvGrpSpPr>
      <p:grpSpPr>
        <a:xfrm>
          <a:off x="0" y="0"/>
          <a:ext cx="0" cy="0"/>
          <a:chOff x="0" y="0"/>
          <a:chExt cx="0" cy="0"/>
        </a:xfrm>
      </p:grpSpPr>
      <p:sp>
        <p:nvSpPr>
          <p:cNvPr id="143" name="Google Shape;143;p34"/>
          <p:cNvSpPr txBox="1">
            <a:spLocks noGrp="1"/>
          </p:cNvSpPr>
          <p:nvPr>
            <p:ph type="title"/>
          </p:nvPr>
        </p:nvSpPr>
        <p:spPr>
          <a:xfrm>
            <a:off x="628647" y="273848"/>
            <a:ext cx="7886700" cy="410700"/>
          </a:xfrm>
          <a:prstGeom prst="rect">
            <a:avLst/>
          </a:prstGeom>
          <a:noFill/>
          <a:ln>
            <a:noFill/>
          </a:ln>
        </p:spPr>
        <p:txBody>
          <a:bodyPr spcFirstLastPara="1" wrap="square" lIns="68875" tIns="68875" rIns="68875" bIns="68875" anchor="ctr" anchorCtr="0">
            <a:noAutofit/>
          </a:bodyPr>
          <a:lstStyle>
            <a:lvl1pPr marR="0" lvl="0" algn="l">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a:endParaRPr/>
          </a:p>
        </p:txBody>
      </p:sp>
      <p:sp>
        <p:nvSpPr>
          <p:cNvPr id="144" name="Google Shape;144;p34"/>
          <p:cNvSpPr txBox="1">
            <a:spLocks noGrp="1"/>
          </p:cNvSpPr>
          <p:nvPr>
            <p:ph type="body" idx="1"/>
          </p:nvPr>
        </p:nvSpPr>
        <p:spPr>
          <a:xfrm>
            <a:off x="628650" y="1369219"/>
            <a:ext cx="3886200" cy="3263400"/>
          </a:xfrm>
          <a:prstGeom prst="rect">
            <a:avLst/>
          </a:prstGeom>
          <a:noFill/>
          <a:ln>
            <a:noFill/>
          </a:ln>
        </p:spPr>
        <p:txBody>
          <a:bodyPr spcFirstLastPara="1" wrap="square" lIns="68875" tIns="68875" rIns="68875" bIns="68875" anchor="t" anchorCtr="0">
            <a:noAutofit/>
          </a:bodyPr>
          <a:lstStyle>
            <a:lvl1pPr marL="457200" marR="0" lvl="0" indent="-361950" algn="l">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36550" algn="l">
              <a:lnSpc>
                <a:spcPct val="90000"/>
              </a:lnSpc>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45" name="Google Shape;145;p34"/>
          <p:cNvSpPr txBox="1">
            <a:spLocks noGrp="1"/>
          </p:cNvSpPr>
          <p:nvPr>
            <p:ph type="body" idx="2"/>
          </p:nvPr>
        </p:nvSpPr>
        <p:spPr>
          <a:xfrm>
            <a:off x="4629150" y="1369219"/>
            <a:ext cx="3886200" cy="3263400"/>
          </a:xfrm>
          <a:prstGeom prst="rect">
            <a:avLst/>
          </a:prstGeom>
          <a:noFill/>
          <a:ln>
            <a:noFill/>
          </a:ln>
        </p:spPr>
        <p:txBody>
          <a:bodyPr spcFirstLastPara="1" wrap="square" lIns="68875" tIns="68875" rIns="68875" bIns="68875" anchor="t" anchorCtr="0">
            <a:noAutofit/>
          </a:bodyPr>
          <a:lstStyle>
            <a:lvl1pPr marL="457200" marR="0" lvl="0" indent="-361950" algn="l">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36550" algn="l">
              <a:lnSpc>
                <a:spcPct val="90000"/>
              </a:lnSpc>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46" name="Google Shape;146;p34"/>
          <p:cNvSpPr txBox="1">
            <a:spLocks noGrp="1"/>
          </p:cNvSpPr>
          <p:nvPr>
            <p:ph type="dt" idx="10"/>
          </p:nvPr>
        </p:nvSpPr>
        <p:spPr>
          <a:xfrm>
            <a:off x="628650" y="4767263"/>
            <a:ext cx="2057400" cy="273900"/>
          </a:xfrm>
          <a:prstGeom prst="rect">
            <a:avLst/>
          </a:prstGeom>
          <a:noFill/>
          <a:ln>
            <a:noFill/>
          </a:ln>
        </p:spPr>
        <p:txBody>
          <a:bodyPr spcFirstLastPara="1" wrap="square" lIns="68875" tIns="68875" rIns="68875" bIns="68875" anchor="ctr" anchorCtr="0">
            <a:noAutofit/>
          </a:bodyPr>
          <a:lstStyle>
            <a:lvl1pPr marR="0" lvl="0" algn="l">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147" name="Google Shape;147;p34"/>
          <p:cNvSpPr txBox="1">
            <a:spLocks noGrp="1"/>
          </p:cNvSpPr>
          <p:nvPr>
            <p:ph type="ftr" idx="11"/>
          </p:nvPr>
        </p:nvSpPr>
        <p:spPr>
          <a:xfrm>
            <a:off x="3028950" y="4767263"/>
            <a:ext cx="3086100" cy="273900"/>
          </a:xfrm>
          <a:prstGeom prst="rect">
            <a:avLst/>
          </a:prstGeom>
          <a:noFill/>
          <a:ln>
            <a:noFill/>
          </a:ln>
        </p:spPr>
        <p:txBody>
          <a:bodyPr spcFirstLastPara="1" wrap="square" lIns="68875" tIns="68875" rIns="68875" bIns="68875" anchor="ctr" anchorCtr="0">
            <a:noAutofit/>
          </a:bodyPr>
          <a:lstStyle>
            <a:lvl1pPr marR="0" lvl="0" algn="ctr">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148" name="Google Shape;148;p34"/>
          <p:cNvSpPr txBox="1">
            <a:spLocks noGrp="1"/>
          </p:cNvSpPr>
          <p:nvPr>
            <p:ph type="sldNum" idx="12"/>
          </p:nvPr>
        </p:nvSpPr>
        <p:spPr>
          <a:xfrm>
            <a:off x="6457950" y="4767263"/>
            <a:ext cx="2057400" cy="273900"/>
          </a:xfrm>
          <a:prstGeom prst="rect">
            <a:avLst/>
          </a:prstGeom>
          <a:noFill/>
          <a:ln>
            <a:noFill/>
          </a:ln>
        </p:spPr>
        <p:txBody>
          <a:bodyPr spcFirstLastPara="1" wrap="square" lIns="68875" tIns="34425" rIns="68875" bIns="34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49"/>
        <p:cNvGrpSpPr/>
        <p:nvPr/>
      </p:nvGrpSpPr>
      <p:grpSpPr>
        <a:xfrm>
          <a:off x="0" y="0"/>
          <a:ext cx="0" cy="0"/>
          <a:chOff x="0" y="0"/>
          <a:chExt cx="0" cy="0"/>
        </a:xfrm>
      </p:grpSpPr>
      <p:sp>
        <p:nvSpPr>
          <p:cNvPr id="150" name="Google Shape;150;p35"/>
          <p:cNvSpPr txBox="1">
            <a:spLocks noGrp="1"/>
          </p:cNvSpPr>
          <p:nvPr>
            <p:ph type="title"/>
          </p:nvPr>
        </p:nvSpPr>
        <p:spPr>
          <a:xfrm>
            <a:off x="629841" y="273844"/>
            <a:ext cx="7886700" cy="994200"/>
          </a:xfrm>
          <a:prstGeom prst="rect">
            <a:avLst/>
          </a:prstGeom>
          <a:noFill/>
          <a:ln>
            <a:noFill/>
          </a:ln>
        </p:spPr>
        <p:txBody>
          <a:bodyPr spcFirstLastPara="1" wrap="square" lIns="68875" tIns="68875" rIns="68875" bIns="68875" anchor="ctr" anchorCtr="0">
            <a:noAutofit/>
          </a:bodyPr>
          <a:lstStyle>
            <a:lvl1pPr marR="0" lvl="0" algn="l">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a:endParaRPr/>
          </a:p>
        </p:txBody>
      </p:sp>
      <p:sp>
        <p:nvSpPr>
          <p:cNvPr id="151" name="Google Shape;151;p35"/>
          <p:cNvSpPr txBox="1">
            <a:spLocks noGrp="1"/>
          </p:cNvSpPr>
          <p:nvPr>
            <p:ph type="body" idx="1"/>
          </p:nvPr>
        </p:nvSpPr>
        <p:spPr>
          <a:xfrm>
            <a:off x="629841" y="1260872"/>
            <a:ext cx="3868200" cy="618000"/>
          </a:xfrm>
          <a:prstGeom prst="rect">
            <a:avLst/>
          </a:prstGeom>
          <a:noFill/>
          <a:ln>
            <a:noFill/>
          </a:ln>
        </p:spPr>
        <p:txBody>
          <a:bodyPr spcFirstLastPara="1" wrap="square" lIns="68875" tIns="68875" rIns="68875" bIns="68875" anchor="b" anchorCtr="0">
            <a:noAutofit/>
          </a:bodyPr>
          <a:lstStyle>
            <a:lvl1pPr marL="457200" marR="0" lvl="0" indent="-228600" algn="l">
              <a:lnSpc>
                <a:spcPct val="90000"/>
              </a:lnSpc>
              <a:spcBef>
                <a:spcPts val="700"/>
              </a:spcBef>
              <a:spcAft>
                <a:spcPts val="0"/>
              </a:spcAft>
              <a:buClr>
                <a:schemeClr val="dk1"/>
              </a:buClr>
              <a:buSzPts val="1700"/>
              <a:buFont typeface="Arial"/>
              <a:buNone/>
              <a:defRPr sz="1700" b="1" i="0" u="none" strike="noStrike" cap="none">
                <a:solidFill>
                  <a:schemeClr val="dk1"/>
                </a:solidFill>
                <a:latin typeface="Calibri"/>
                <a:ea typeface="Calibri"/>
                <a:cs typeface="Calibri"/>
                <a:sym typeface="Calibri"/>
              </a:defRPr>
            </a:lvl1pPr>
            <a:lvl2pPr marL="914400" marR="0" lvl="1" indent="-228600" algn="l">
              <a:lnSpc>
                <a:spcPct val="90000"/>
              </a:lnSpc>
              <a:spcBef>
                <a:spcPts val="3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3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a:lnSpc>
                <a:spcPct val="90000"/>
              </a:lnSpc>
              <a:spcBef>
                <a:spcPts val="3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3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3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3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3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3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152" name="Google Shape;152;p35"/>
          <p:cNvSpPr txBox="1">
            <a:spLocks noGrp="1"/>
          </p:cNvSpPr>
          <p:nvPr>
            <p:ph type="body" idx="2"/>
          </p:nvPr>
        </p:nvSpPr>
        <p:spPr>
          <a:xfrm>
            <a:off x="629841" y="1878806"/>
            <a:ext cx="3868200" cy="2763600"/>
          </a:xfrm>
          <a:prstGeom prst="rect">
            <a:avLst/>
          </a:prstGeom>
          <a:noFill/>
          <a:ln>
            <a:noFill/>
          </a:ln>
        </p:spPr>
        <p:txBody>
          <a:bodyPr spcFirstLastPara="1" wrap="square" lIns="68875" tIns="68875" rIns="68875" bIns="68875" anchor="t" anchorCtr="0">
            <a:noAutofit/>
          </a:bodyPr>
          <a:lstStyle>
            <a:lvl1pPr marL="457200" marR="0" lvl="0" indent="-361950" algn="l">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36550" algn="l">
              <a:lnSpc>
                <a:spcPct val="90000"/>
              </a:lnSpc>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53" name="Google Shape;153;p35"/>
          <p:cNvSpPr txBox="1">
            <a:spLocks noGrp="1"/>
          </p:cNvSpPr>
          <p:nvPr>
            <p:ph type="body" idx="3"/>
          </p:nvPr>
        </p:nvSpPr>
        <p:spPr>
          <a:xfrm>
            <a:off x="4629150" y="1260872"/>
            <a:ext cx="3887400" cy="618000"/>
          </a:xfrm>
          <a:prstGeom prst="rect">
            <a:avLst/>
          </a:prstGeom>
          <a:noFill/>
          <a:ln>
            <a:noFill/>
          </a:ln>
        </p:spPr>
        <p:txBody>
          <a:bodyPr spcFirstLastPara="1" wrap="square" lIns="68875" tIns="68875" rIns="68875" bIns="68875" anchor="b" anchorCtr="0">
            <a:noAutofit/>
          </a:bodyPr>
          <a:lstStyle>
            <a:lvl1pPr marL="457200" marR="0" lvl="0" indent="-228600" algn="l">
              <a:lnSpc>
                <a:spcPct val="90000"/>
              </a:lnSpc>
              <a:spcBef>
                <a:spcPts val="700"/>
              </a:spcBef>
              <a:spcAft>
                <a:spcPts val="0"/>
              </a:spcAft>
              <a:buClr>
                <a:schemeClr val="dk1"/>
              </a:buClr>
              <a:buSzPts val="1700"/>
              <a:buFont typeface="Arial"/>
              <a:buNone/>
              <a:defRPr sz="1700" b="1" i="0" u="none" strike="noStrike" cap="none">
                <a:solidFill>
                  <a:schemeClr val="dk1"/>
                </a:solidFill>
                <a:latin typeface="Calibri"/>
                <a:ea typeface="Calibri"/>
                <a:cs typeface="Calibri"/>
                <a:sym typeface="Calibri"/>
              </a:defRPr>
            </a:lvl1pPr>
            <a:lvl2pPr marL="914400" marR="0" lvl="1" indent="-228600" algn="l">
              <a:lnSpc>
                <a:spcPct val="90000"/>
              </a:lnSpc>
              <a:spcBef>
                <a:spcPts val="3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3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a:lnSpc>
                <a:spcPct val="90000"/>
              </a:lnSpc>
              <a:spcBef>
                <a:spcPts val="3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3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3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3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3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3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154" name="Google Shape;154;p35"/>
          <p:cNvSpPr txBox="1">
            <a:spLocks noGrp="1"/>
          </p:cNvSpPr>
          <p:nvPr>
            <p:ph type="body" idx="4"/>
          </p:nvPr>
        </p:nvSpPr>
        <p:spPr>
          <a:xfrm>
            <a:off x="4629150" y="1878806"/>
            <a:ext cx="3887400" cy="2763600"/>
          </a:xfrm>
          <a:prstGeom prst="rect">
            <a:avLst/>
          </a:prstGeom>
          <a:noFill/>
          <a:ln>
            <a:noFill/>
          </a:ln>
        </p:spPr>
        <p:txBody>
          <a:bodyPr spcFirstLastPara="1" wrap="square" lIns="68875" tIns="68875" rIns="68875" bIns="68875" anchor="t" anchorCtr="0">
            <a:noAutofit/>
          </a:bodyPr>
          <a:lstStyle>
            <a:lvl1pPr marL="457200" marR="0" lvl="0" indent="-361950" algn="l">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36550" algn="l">
              <a:lnSpc>
                <a:spcPct val="90000"/>
              </a:lnSpc>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55" name="Google Shape;155;p35"/>
          <p:cNvSpPr txBox="1">
            <a:spLocks noGrp="1"/>
          </p:cNvSpPr>
          <p:nvPr>
            <p:ph type="dt" idx="10"/>
          </p:nvPr>
        </p:nvSpPr>
        <p:spPr>
          <a:xfrm>
            <a:off x="628650" y="4767263"/>
            <a:ext cx="2057400" cy="273900"/>
          </a:xfrm>
          <a:prstGeom prst="rect">
            <a:avLst/>
          </a:prstGeom>
          <a:noFill/>
          <a:ln>
            <a:noFill/>
          </a:ln>
        </p:spPr>
        <p:txBody>
          <a:bodyPr spcFirstLastPara="1" wrap="square" lIns="68875" tIns="68875" rIns="68875" bIns="68875" anchor="ctr" anchorCtr="0">
            <a:noAutofit/>
          </a:bodyPr>
          <a:lstStyle>
            <a:lvl1pPr marR="0" lvl="0" algn="l">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156" name="Google Shape;156;p35"/>
          <p:cNvSpPr txBox="1">
            <a:spLocks noGrp="1"/>
          </p:cNvSpPr>
          <p:nvPr>
            <p:ph type="ftr" idx="11"/>
          </p:nvPr>
        </p:nvSpPr>
        <p:spPr>
          <a:xfrm>
            <a:off x="3028950" y="4767263"/>
            <a:ext cx="3086100" cy="273900"/>
          </a:xfrm>
          <a:prstGeom prst="rect">
            <a:avLst/>
          </a:prstGeom>
          <a:noFill/>
          <a:ln>
            <a:noFill/>
          </a:ln>
        </p:spPr>
        <p:txBody>
          <a:bodyPr spcFirstLastPara="1" wrap="square" lIns="68875" tIns="68875" rIns="68875" bIns="68875" anchor="ctr" anchorCtr="0">
            <a:noAutofit/>
          </a:bodyPr>
          <a:lstStyle>
            <a:lvl1pPr marR="0" lvl="0" algn="ctr">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157" name="Google Shape;157;p35"/>
          <p:cNvSpPr txBox="1">
            <a:spLocks noGrp="1"/>
          </p:cNvSpPr>
          <p:nvPr>
            <p:ph type="sldNum" idx="12"/>
          </p:nvPr>
        </p:nvSpPr>
        <p:spPr>
          <a:xfrm>
            <a:off x="6457950" y="4767263"/>
            <a:ext cx="2057400" cy="273900"/>
          </a:xfrm>
          <a:prstGeom prst="rect">
            <a:avLst/>
          </a:prstGeom>
          <a:noFill/>
          <a:ln>
            <a:noFill/>
          </a:ln>
        </p:spPr>
        <p:txBody>
          <a:bodyPr spcFirstLastPara="1" wrap="square" lIns="68875" tIns="34425" rIns="68875" bIns="34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8"/>
        <p:cNvGrpSpPr/>
        <p:nvPr/>
      </p:nvGrpSpPr>
      <p:grpSpPr>
        <a:xfrm>
          <a:off x="0" y="0"/>
          <a:ext cx="0" cy="0"/>
          <a:chOff x="0" y="0"/>
          <a:chExt cx="0" cy="0"/>
        </a:xfrm>
      </p:grpSpPr>
      <p:sp>
        <p:nvSpPr>
          <p:cNvPr id="159" name="Google Shape;159;p36"/>
          <p:cNvSpPr txBox="1">
            <a:spLocks noGrp="1"/>
          </p:cNvSpPr>
          <p:nvPr>
            <p:ph type="title"/>
          </p:nvPr>
        </p:nvSpPr>
        <p:spPr>
          <a:xfrm>
            <a:off x="628647" y="273848"/>
            <a:ext cx="7886700" cy="410700"/>
          </a:xfrm>
          <a:prstGeom prst="rect">
            <a:avLst/>
          </a:prstGeom>
          <a:noFill/>
          <a:ln>
            <a:noFill/>
          </a:ln>
        </p:spPr>
        <p:txBody>
          <a:bodyPr spcFirstLastPara="1" wrap="square" lIns="68875" tIns="68875" rIns="68875" bIns="68875" anchor="ctr" anchorCtr="0">
            <a:noAutofit/>
          </a:bodyPr>
          <a:lstStyle>
            <a:lvl1pPr marR="0" lvl="0" algn="l">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a:endParaRPr/>
          </a:p>
        </p:txBody>
      </p:sp>
      <p:sp>
        <p:nvSpPr>
          <p:cNvPr id="160" name="Google Shape;160;p36"/>
          <p:cNvSpPr txBox="1">
            <a:spLocks noGrp="1"/>
          </p:cNvSpPr>
          <p:nvPr>
            <p:ph type="dt" idx="10"/>
          </p:nvPr>
        </p:nvSpPr>
        <p:spPr>
          <a:xfrm>
            <a:off x="628650" y="4767263"/>
            <a:ext cx="2057400" cy="273900"/>
          </a:xfrm>
          <a:prstGeom prst="rect">
            <a:avLst/>
          </a:prstGeom>
          <a:noFill/>
          <a:ln>
            <a:noFill/>
          </a:ln>
        </p:spPr>
        <p:txBody>
          <a:bodyPr spcFirstLastPara="1" wrap="square" lIns="68875" tIns="68875" rIns="68875" bIns="68875" anchor="ctr" anchorCtr="0">
            <a:noAutofit/>
          </a:bodyPr>
          <a:lstStyle>
            <a:lvl1pPr marR="0" lvl="0" algn="l">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161" name="Google Shape;161;p36"/>
          <p:cNvSpPr txBox="1">
            <a:spLocks noGrp="1"/>
          </p:cNvSpPr>
          <p:nvPr>
            <p:ph type="ftr" idx="11"/>
          </p:nvPr>
        </p:nvSpPr>
        <p:spPr>
          <a:xfrm>
            <a:off x="3028950" y="4767263"/>
            <a:ext cx="3086100" cy="273900"/>
          </a:xfrm>
          <a:prstGeom prst="rect">
            <a:avLst/>
          </a:prstGeom>
          <a:noFill/>
          <a:ln>
            <a:noFill/>
          </a:ln>
        </p:spPr>
        <p:txBody>
          <a:bodyPr spcFirstLastPara="1" wrap="square" lIns="68875" tIns="68875" rIns="68875" bIns="68875" anchor="ctr" anchorCtr="0">
            <a:noAutofit/>
          </a:bodyPr>
          <a:lstStyle>
            <a:lvl1pPr marR="0" lvl="0" algn="ctr">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162" name="Google Shape;162;p36"/>
          <p:cNvSpPr txBox="1">
            <a:spLocks noGrp="1"/>
          </p:cNvSpPr>
          <p:nvPr>
            <p:ph type="sldNum" idx="12"/>
          </p:nvPr>
        </p:nvSpPr>
        <p:spPr>
          <a:xfrm>
            <a:off x="6457950" y="4767263"/>
            <a:ext cx="2057400" cy="273900"/>
          </a:xfrm>
          <a:prstGeom prst="rect">
            <a:avLst/>
          </a:prstGeom>
          <a:noFill/>
          <a:ln>
            <a:noFill/>
          </a:ln>
        </p:spPr>
        <p:txBody>
          <a:bodyPr spcFirstLastPara="1" wrap="square" lIns="68875" tIns="34425" rIns="68875" bIns="34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3"/>
        <p:cNvGrpSpPr/>
        <p:nvPr/>
      </p:nvGrpSpPr>
      <p:grpSpPr>
        <a:xfrm>
          <a:off x="0" y="0"/>
          <a:ext cx="0" cy="0"/>
          <a:chOff x="0" y="0"/>
          <a:chExt cx="0" cy="0"/>
        </a:xfrm>
      </p:grpSpPr>
      <p:sp>
        <p:nvSpPr>
          <p:cNvPr id="164" name="Google Shape;164;p37"/>
          <p:cNvSpPr txBox="1">
            <a:spLocks noGrp="1"/>
          </p:cNvSpPr>
          <p:nvPr>
            <p:ph type="dt" idx="10"/>
          </p:nvPr>
        </p:nvSpPr>
        <p:spPr>
          <a:xfrm>
            <a:off x="628650" y="4767263"/>
            <a:ext cx="2057400" cy="273900"/>
          </a:xfrm>
          <a:prstGeom prst="rect">
            <a:avLst/>
          </a:prstGeom>
          <a:noFill/>
          <a:ln>
            <a:noFill/>
          </a:ln>
        </p:spPr>
        <p:txBody>
          <a:bodyPr spcFirstLastPara="1" wrap="square" lIns="68875" tIns="68875" rIns="68875" bIns="68875" anchor="ctr" anchorCtr="0">
            <a:noAutofit/>
          </a:bodyPr>
          <a:lstStyle>
            <a:lvl1pPr marR="0" lvl="0" algn="l">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165" name="Google Shape;165;p37"/>
          <p:cNvSpPr txBox="1">
            <a:spLocks noGrp="1"/>
          </p:cNvSpPr>
          <p:nvPr>
            <p:ph type="ftr" idx="11"/>
          </p:nvPr>
        </p:nvSpPr>
        <p:spPr>
          <a:xfrm>
            <a:off x="3028950" y="4767263"/>
            <a:ext cx="3086100" cy="273900"/>
          </a:xfrm>
          <a:prstGeom prst="rect">
            <a:avLst/>
          </a:prstGeom>
          <a:noFill/>
          <a:ln>
            <a:noFill/>
          </a:ln>
        </p:spPr>
        <p:txBody>
          <a:bodyPr spcFirstLastPara="1" wrap="square" lIns="68875" tIns="68875" rIns="68875" bIns="68875" anchor="ctr" anchorCtr="0">
            <a:noAutofit/>
          </a:bodyPr>
          <a:lstStyle>
            <a:lvl1pPr marR="0" lvl="0" algn="ctr">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166" name="Google Shape;166;p37"/>
          <p:cNvSpPr txBox="1">
            <a:spLocks noGrp="1"/>
          </p:cNvSpPr>
          <p:nvPr>
            <p:ph type="sldNum" idx="12"/>
          </p:nvPr>
        </p:nvSpPr>
        <p:spPr>
          <a:xfrm>
            <a:off x="6457950" y="4767263"/>
            <a:ext cx="2057400" cy="273900"/>
          </a:xfrm>
          <a:prstGeom prst="rect">
            <a:avLst/>
          </a:prstGeom>
          <a:noFill/>
          <a:ln>
            <a:noFill/>
          </a:ln>
        </p:spPr>
        <p:txBody>
          <a:bodyPr spcFirstLastPara="1" wrap="square" lIns="68875" tIns="34425" rIns="68875" bIns="34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67" name="Google Shape;167;p37"/>
          <p:cNvSpPr/>
          <p:nvPr/>
        </p:nvSpPr>
        <p:spPr>
          <a:xfrm>
            <a:off x="452392" y="454819"/>
            <a:ext cx="546300" cy="443100"/>
          </a:xfrm>
          <a:prstGeom prst="rect">
            <a:avLst/>
          </a:prstGeom>
          <a:solidFill>
            <a:srgbClr val="EDEDED"/>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168" name="Google Shape;168;p37"/>
          <p:cNvSpPr/>
          <p:nvPr/>
        </p:nvSpPr>
        <p:spPr>
          <a:xfrm>
            <a:off x="1109945" y="454819"/>
            <a:ext cx="546300" cy="443100"/>
          </a:xfrm>
          <a:prstGeom prst="rect">
            <a:avLst/>
          </a:prstGeom>
          <a:solidFill>
            <a:srgbClr val="D6D6D6"/>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169" name="Google Shape;169;p37"/>
          <p:cNvSpPr/>
          <p:nvPr/>
        </p:nvSpPr>
        <p:spPr>
          <a:xfrm>
            <a:off x="1767498" y="454819"/>
            <a:ext cx="546300" cy="443100"/>
          </a:xfrm>
          <a:prstGeom prst="rect">
            <a:avLst/>
          </a:prstGeom>
          <a:solidFill>
            <a:srgbClr val="9B9B9B"/>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170" name="Google Shape;170;p37"/>
          <p:cNvSpPr/>
          <p:nvPr/>
        </p:nvSpPr>
        <p:spPr>
          <a:xfrm>
            <a:off x="2425051" y="454819"/>
            <a:ext cx="546300" cy="443100"/>
          </a:xfrm>
          <a:prstGeom prst="rect">
            <a:avLst/>
          </a:prstGeom>
          <a:solidFill>
            <a:srgbClr val="626262"/>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171" name="Google Shape;171;p37"/>
          <p:cNvSpPr/>
          <p:nvPr/>
        </p:nvSpPr>
        <p:spPr>
          <a:xfrm>
            <a:off x="452379" y="1009734"/>
            <a:ext cx="546300" cy="443100"/>
          </a:xfrm>
          <a:prstGeom prst="rect">
            <a:avLst/>
          </a:prstGeom>
          <a:solidFill>
            <a:srgbClr val="E3E7E8"/>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172" name="Google Shape;172;p37"/>
          <p:cNvSpPr/>
          <p:nvPr/>
        </p:nvSpPr>
        <p:spPr>
          <a:xfrm>
            <a:off x="1109932" y="1009734"/>
            <a:ext cx="546300" cy="443100"/>
          </a:xfrm>
          <a:prstGeom prst="rect">
            <a:avLst/>
          </a:prstGeom>
          <a:solidFill>
            <a:srgbClr val="758F9B"/>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173" name="Google Shape;173;p37"/>
          <p:cNvSpPr/>
          <p:nvPr/>
        </p:nvSpPr>
        <p:spPr>
          <a:xfrm>
            <a:off x="1767485" y="1009734"/>
            <a:ext cx="546300" cy="443100"/>
          </a:xfrm>
          <a:prstGeom prst="rect">
            <a:avLst/>
          </a:prstGeom>
          <a:solidFill>
            <a:srgbClr val="5D7581"/>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174" name="Google Shape;174;p37"/>
          <p:cNvSpPr/>
          <p:nvPr/>
        </p:nvSpPr>
        <p:spPr>
          <a:xfrm>
            <a:off x="2425038" y="1009734"/>
            <a:ext cx="546300" cy="443100"/>
          </a:xfrm>
          <a:prstGeom prst="rect">
            <a:avLst/>
          </a:prstGeom>
          <a:solidFill>
            <a:srgbClr val="38464D"/>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175" name="Google Shape;175;p37"/>
          <p:cNvSpPr/>
          <p:nvPr/>
        </p:nvSpPr>
        <p:spPr>
          <a:xfrm>
            <a:off x="3082601" y="1009734"/>
            <a:ext cx="546300" cy="443100"/>
          </a:xfrm>
          <a:prstGeom prst="rect">
            <a:avLst/>
          </a:prstGeom>
          <a:solidFill>
            <a:srgbClr val="222B2F"/>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176" name="Google Shape;176;p37"/>
          <p:cNvSpPr/>
          <p:nvPr/>
        </p:nvSpPr>
        <p:spPr>
          <a:xfrm>
            <a:off x="452379" y="1564648"/>
            <a:ext cx="546300" cy="443100"/>
          </a:xfrm>
          <a:prstGeom prst="rect">
            <a:avLst/>
          </a:prstGeom>
          <a:solidFill>
            <a:srgbClr val="D4E4EE"/>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177" name="Google Shape;177;p37"/>
          <p:cNvSpPr/>
          <p:nvPr/>
        </p:nvSpPr>
        <p:spPr>
          <a:xfrm>
            <a:off x="1109932" y="1564648"/>
            <a:ext cx="546300" cy="443100"/>
          </a:xfrm>
          <a:prstGeom prst="rect">
            <a:avLst/>
          </a:prstGeom>
          <a:solidFill>
            <a:srgbClr val="A2C8DE"/>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178" name="Google Shape;178;p37"/>
          <p:cNvSpPr/>
          <p:nvPr/>
        </p:nvSpPr>
        <p:spPr>
          <a:xfrm>
            <a:off x="1767485" y="1564648"/>
            <a:ext cx="546300" cy="443100"/>
          </a:xfrm>
          <a:prstGeom prst="rect">
            <a:avLst/>
          </a:prstGeom>
          <a:solidFill>
            <a:srgbClr val="64A3C8"/>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179" name="Google Shape;179;p37"/>
          <p:cNvSpPr/>
          <p:nvPr/>
        </p:nvSpPr>
        <p:spPr>
          <a:xfrm>
            <a:off x="2425038" y="1564648"/>
            <a:ext cx="546300" cy="443100"/>
          </a:xfrm>
          <a:prstGeom prst="rect">
            <a:avLst/>
          </a:prstGeom>
          <a:solidFill>
            <a:srgbClr val="5489A6"/>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180" name="Google Shape;180;p37"/>
          <p:cNvSpPr/>
          <p:nvPr/>
        </p:nvSpPr>
        <p:spPr>
          <a:xfrm>
            <a:off x="3082601" y="1564648"/>
            <a:ext cx="546300" cy="443100"/>
          </a:xfrm>
          <a:prstGeom prst="rect">
            <a:avLst/>
          </a:prstGeom>
          <a:solidFill>
            <a:srgbClr val="436D84"/>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181" name="Google Shape;181;p37"/>
          <p:cNvSpPr/>
          <p:nvPr/>
        </p:nvSpPr>
        <p:spPr>
          <a:xfrm>
            <a:off x="452392" y="2119564"/>
            <a:ext cx="546300" cy="443100"/>
          </a:xfrm>
          <a:prstGeom prst="rect">
            <a:avLst/>
          </a:prstGeom>
          <a:solidFill>
            <a:srgbClr val="CBE6E6"/>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182" name="Google Shape;182;p37"/>
          <p:cNvSpPr/>
          <p:nvPr/>
        </p:nvSpPr>
        <p:spPr>
          <a:xfrm>
            <a:off x="1109945" y="2119564"/>
            <a:ext cx="546300" cy="443100"/>
          </a:xfrm>
          <a:prstGeom prst="rect">
            <a:avLst/>
          </a:prstGeom>
          <a:solidFill>
            <a:srgbClr val="ACCBCB"/>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183" name="Google Shape;183;p37"/>
          <p:cNvSpPr/>
          <p:nvPr/>
        </p:nvSpPr>
        <p:spPr>
          <a:xfrm>
            <a:off x="1767498" y="2119564"/>
            <a:ext cx="546300" cy="443100"/>
          </a:xfrm>
          <a:prstGeom prst="rect">
            <a:avLst/>
          </a:prstGeom>
          <a:solidFill>
            <a:srgbClr val="79B1B1"/>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184" name="Google Shape;184;p37"/>
          <p:cNvSpPr/>
          <p:nvPr/>
        </p:nvSpPr>
        <p:spPr>
          <a:xfrm>
            <a:off x="2425051" y="2119564"/>
            <a:ext cx="546300" cy="443100"/>
          </a:xfrm>
          <a:prstGeom prst="rect">
            <a:avLst/>
          </a:prstGeom>
          <a:solidFill>
            <a:srgbClr val="538E8D"/>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185" name="Google Shape;185;p37"/>
          <p:cNvSpPr/>
          <p:nvPr/>
        </p:nvSpPr>
        <p:spPr>
          <a:xfrm>
            <a:off x="3082614" y="2119564"/>
            <a:ext cx="546300" cy="443100"/>
          </a:xfrm>
          <a:prstGeom prst="rect">
            <a:avLst/>
          </a:prstGeom>
          <a:solidFill>
            <a:srgbClr val="3C6766"/>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186" name="Google Shape;186;p37"/>
          <p:cNvSpPr/>
          <p:nvPr/>
        </p:nvSpPr>
        <p:spPr>
          <a:xfrm>
            <a:off x="452392" y="2674479"/>
            <a:ext cx="546300" cy="443100"/>
          </a:xfrm>
          <a:prstGeom prst="rect">
            <a:avLst/>
          </a:prstGeom>
          <a:solidFill>
            <a:srgbClr val="F5F7D3"/>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187" name="Google Shape;187;p37"/>
          <p:cNvSpPr/>
          <p:nvPr/>
        </p:nvSpPr>
        <p:spPr>
          <a:xfrm>
            <a:off x="1109945" y="2674479"/>
            <a:ext cx="546300" cy="443100"/>
          </a:xfrm>
          <a:prstGeom prst="rect">
            <a:avLst/>
          </a:prstGeom>
          <a:solidFill>
            <a:srgbClr val="D0D383"/>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188" name="Google Shape;188;p37"/>
          <p:cNvSpPr/>
          <p:nvPr/>
        </p:nvSpPr>
        <p:spPr>
          <a:xfrm>
            <a:off x="1767498" y="2674479"/>
            <a:ext cx="546300" cy="443100"/>
          </a:xfrm>
          <a:prstGeom prst="rect">
            <a:avLst/>
          </a:prstGeom>
          <a:solidFill>
            <a:srgbClr val="B5BD21"/>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189" name="Google Shape;189;p37"/>
          <p:cNvSpPr/>
          <p:nvPr/>
        </p:nvSpPr>
        <p:spPr>
          <a:xfrm>
            <a:off x="2425051" y="2674479"/>
            <a:ext cx="546300" cy="443100"/>
          </a:xfrm>
          <a:prstGeom prst="rect">
            <a:avLst/>
          </a:prstGeom>
          <a:solidFill>
            <a:srgbClr val="8E941A"/>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190" name="Google Shape;190;p37"/>
          <p:cNvSpPr/>
          <p:nvPr/>
        </p:nvSpPr>
        <p:spPr>
          <a:xfrm>
            <a:off x="3082614" y="2674479"/>
            <a:ext cx="546300" cy="443100"/>
          </a:xfrm>
          <a:prstGeom prst="rect">
            <a:avLst/>
          </a:prstGeom>
          <a:solidFill>
            <a:srgbClr val="646812"/>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191" name="Google Shape;191;p37"/>
          <p:cNvSpPr/>
          <p:nvPr/>
        </p:nvSpPr>
        <p:spPr>
          <a:xfrm>
            <a:off x="452392" y="3229393"/>
            <a:ext cx="546300" cy="443100"/>
          </a:xfrm>
          <a:prstGeom prst="rect">
            <a:avLst/>
          </a:prstGeom>
          <a:solidFill>
            <a:srgbClr val="FFF5D2"/>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192" name="Google Shape;192;p37"/>
          <p:cNvSpPr/>
          <p:nvPr/>
        </p:nvSpPr>
        <p:spPr>
          <a:xfrm>
            <a:off x="1109945" y="3229393"/>
            <a:ext cx="546300" cy="443100"/>
          </a:xfrm>
          <a:prstGeom prst="rect">
            <a:avLst/>
          </a:prstGeom>
          <a:solidFill>
            <a:srgbClr val="F1C67C"/>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193" name="Google Shape;193;p37"/>
          <p:cNvSpPr/>
          <p:nvPr/>
        </p:nvSpPr>
        <p:spPr>
          <a:xfrm>
            <a:off x="1767498" y="3229393"/>
            <a:ext cx="546300" cy="443100"/>
          </a:xfrm>
          <a:prstGeom prst="rect">
            <a:avLst/>
          </a:prstGeom>
          <a:solidFill>
            <a:srgbClr val="E9A722"/>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194" name="Google Shape;194;p37"/>
          <p:cNvSpPr/>
          <p:nvPr/>
        </p:nvSpPr>
        <p:spPr>
          <a:xfrm>
            <a:off x="2425051" y="3229393"/>
            <a:ext cx="546300" cy="443100"/>
          </a:xfrm>
          <a:prstGeom prst="rect">
            <a:avLst/>
          </a:prstGeom>
          <a:solidFill>
            <a:srgbClr val="C38813"/>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195" name="Google Shape;195;p37"/>
          <p:cNvSpPr/>
          <p:nvPr/>
        </p:nvSpPr>
        <p:spPr>
          <a:xfrm>
            <a:off x="3082614" y="3229393"/>
            <a:ext cx="546300" cy="443100"/>
          </a:xfrm>
          <a:prstGeom prst="rect">
            <a:avLst/>
          </a:prstGeom>
          <a:solidFill>
            <a:srgbClr val="94680F"/>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196" name="Google Shape;196;p37"/>
          <p:cNvSpPr/>
          <p:nvPr/>
        </p:nvSpPr>
        <p:spPr>
          <a:xfrm>
            <a:off x="452384" y="3784299"/>
            <a:ext cx="546300" cy="443100"/>
          </a:xfrm>
          <a:prstGeom prst="rect">
            <a:avLst/>
          </a:prstGeom>
          <a:solidFill>
            <a:srgbClr val="FBE3DA"/>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197" name="Google Shape;197;p37"/>
          <p:cNvSpPr/>
          <p:nvPr/>
        </p:nvSpPr>
        <p:spPr>
          <a:xfrm>
            <a:off x="1109937" y="3784299"/>
            <a:ext cx="546300" cy="443100"/>
          </a:xfrm>
          <a:prstGeom prst="rect">
            <a:avLst/>
          </a:prstGeom>
          <a:solidFill>
            <a:srgbClr val="F8A691"/>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198" name="Google Shape;198;p37"/>
          <p:cNvSpPr/>
          <p:nvPr/>
        </p:nvSpPr>
        <p:spPr>
          <a:xfrm>
            <a:off x="1767490" y="3784299"/>
            <a:ext cx="546300" cy="443100"/>
          </a:xfrm>
          <a:prstGeom prst="rect">
            <a:avLst/>
          </a:prstGeom>
          <a:solidFill>
            <a:srgbClr val="F47963"/>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199" name="Google Shape;199;p37"/>
          <p:cNvSpPr/>
          <p:nvPr/>
        </p:nvSpPr>
        <p:spPr>
          <a:xfrm>
            <a:off x="2425043" y="3784299"/>
            <a:ext cx="546300" cy="443100"/>
          </a:xfrm>
          <a:prstGeom prst="rect">
            <a:avLst/>
          </a:prstGeom>
          <a:solidFill>
            <a:srgbClr val="CE5E4B"/>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200" name="Google Shape;200;p37"/>
          <p:cNvSpPr/>
          <p:nvPr/>
        </p:nvSpPr>
        <p:spPr>
          <a:xfrm>
            <a:off x="3082606" y="3784299"/>
            <a:ext cx="546300" cy="443100"/>
          </a:xfrm>
          <a:prstGeom prst="rect">
            <a:avLst/>
          </a:prstGeom>
          <a:solidFill>
            <a:srgbClr val="994B3D"/>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01"/>
        <p:cNvGrpSpPr/>
        <p:nvPr/>
      </p:nvGrpSpPr>
      <p:grpSpPr>
        <a:xfrm>
          <a:off x="0" y="0"/>
          <a:ext cx="0" cy="0"/>
          <a:chOff x="0" y="0"/>
          <a:chExt cx="0" cy="0"/>
        </a:xfrm>
      </p:grpSpPr>
      <p:sp>
        <p:nvSpPr>
          <p:cNvPr id="202" name="Google Shape;202;p38"/>
          <p:cNvSpPr txBox="1">
            <a:spLocks noGrp="1"/>
          </p:cNvSpPr>
          <p:nvPr>
            <p:ph type="title"/>
          </p:nvPr>
        </p:nvSpPr>
        <p:spPr>
          <a:xfrm>
            <a:off x="629841" y="342900"/>
            <a:ext cx="2949300" cy="1200000"/>
          </a:xfrm>
          <a:prstGeom prst="rect">
            <a:avLst/>
          </a:prstGeom>
          <a:noFill/>
          <a:ln>
            <a:noFill/>
          </a:ln>
        </p:spPr>
        <p:txBody>
          <a:bodyPr spcFirstLastPara="1" wrap="square" lIns="68875" tIns="68875" rIns="68875" bIns="68875" anchor="b" anchorCtr="0">
            <a:noAutofit/>
          </a:bodyPr>
          <a:lstStyle>
            <a:lvl1pPr marR="0" lvl="0" algn="l">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a:endParaRPr/>
          </a:p>
        </p:txBody>
      </p:sp>
      <p:sp>
        <p:nvSpPr>
          <p:cNvPr id="203" name="Google Shape;203;p38"/>
          <p:cNvSpPr txBox="1">
            <a:spLocks noGrp="1"/>
          </p:cNvSpPr>
          <p:nvPr>
            <p:ph type="body" idx="1"/>
          </p:nvPr>
        </p:nvSpPr>
        <p:spPr>
          <a:xfrm>
            <a:off x="3887391" y="740569"/>
            <a:ext cx="4629300" cy="3655200"/>
          </a:xfrm>
          <a:prstGeom prst="rect">
            <a:avLst/>
          </a:prstGeom>
          <a:noFill/>
          <a:ln>
            <a:noFill/>
          </a:ln>
        </p:spPr>
        <p:txBody>
          <a:bodyPr spcFirstLastPara="1" wrap="square" lIns="68875" tIns="68875" rIns="68875" bIns="68875" anchor="t" anchorCtr="0">
            <a:noAutofit/>
          </a:bodyPr>
          <a:lstStyle>
            <a:lvl1pPr marL="457200" marR="0" lvl="0" indent="-381000" algn="l">
              <a:lnSpc>
                <a:spcPct val="90000"/>
              </a:lnSpc>
              <a:spcBef>
                <a:spcPts val="7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a:lnSpc>
                <a:spcPct val="90000"/>
              </a:lnSpc>
              <a:spcBef>
                <a:spcPts val="3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36550" algn="l">
              <a:lnSpc>
                <a:spcPct val="90000"/>
              </a:lnSpc>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3pPr>
            <a:lvl4pPr marL="1828800" marR="0" lvl="3" indent="-323850" algn="l">
              <a:lnSpc>
                <a:spcPct val="9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a:lnSpc>
                <a:spcPct val="9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a:lnSpc>
                <a:spcPct val="9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a:lnSpc>
                <a:spcPct val="9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a:lnSpc>
                <a:spcPct val="9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a:lnSpc>
                <a:spcPct val="9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204" name="Google Shape;204;p38"/>
          <p:cNvSpPr txBox="1">
            <a:spLocks noGrp="1"/>
          </p:cNvSpPr>
          <p:nvPr>
            <p:ph type="body" idx="2"/>
          </p:nvPr>
        </p:nvSpPr>
        <p:spPr>
          <a:xfrm>
            <a:off x="629841" y="1543050"/>
            <a:ext cx="2949300" cy="2858700"/>
          </a:xfrm>
          <a:prstGeom prst="rect">
            <a:avLst/>
          </a:prstGeom>
          <a:noFill/>
          <a:ln>
            <a:noFill/>
          </a:ln>
        </p:spPr>
        <p:txBody>
          <a:bodyPr spcFirstLastPara="1" wrap="square" lIns="68875" tIns="68875" rIns="68875" bIns="68875" anchor="t" anchorCtr="0">
            <a:noAutofit/>
          </a:bodyPr>
          <a:lstStyle>
            <a:lvl1pPr marL="457200" marR="0" lvl="0" indent="-228600" algn="l">
              <a:lnSpc>
                <a:spcPct val="90000"/>
              </a:lnSpc>
              <a:spcBef>
                <a:spcPts val="7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a:lnSpc>
                <a:spcPct val="90000"/>
              </a:lnSpc>
              <a:spcBef>
                <a:spcPts val="3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2pPr>
            <a:lvl3pPr marL="1371600" marR="0" lvl="2" indent="-228600" algn="l">
              <a:lnSpc>
                <a:spcPct val="90000"/>
              </a:lnSpc>
              <a:spcBef>
                <a:spcPts val="3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3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4pPr>
            <a:lvl5pPr marL="2286000" marR="0" lvl="4" indent="-228600" algn="l">
              <a:lnSpc>
                <a:spcPct val="90000"/>
              </a:lnSpc>
              <a:spcBef>
                <a:spcPts val="3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5pPr>
            <a:lvl6pPr marL="2743200" marR="0" lvl="5" indent="-228600" algn="l">
              <a:lnSpc>
                <a:spcPct val="90000"/>
              </a:lnSpc>
              <a:spcBef>
                <a:spcPts val="3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6pPr>
            <a:lvl7pPr marL="3200400" marR="0" lvl="6" indent="-228600" algn="l">
              <a:lnSpc>
                <a:spcPct val="90000"/>
              </a:lnSpc>
              <a:spcBef>
                <a:spcPts val="3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7pPr>
            <a:lvl8pPr marL="3657600" marR="0" lvl="7" indent="-228600" algn="l">
              <a:lnSpc>
                <a:spcPct val="90000"/>
              </a:lnSpc>
              <a:spcBef>
                <a:spcPts val="3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8pPr>
            <a:lvl9pPr marL="4114800" marR="0" lvl="8" indent="-228600" algn="l">
              <a:lnSpc>
                <a:spcPct val="90000"/>
              </a:lnSpc>
              <a:spcBef>
                <a:spcPts val="3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9pPr>
          </a:lstStyle>
          <a:p>
            <a:endParaRPr/>
          </a:p>
        </p:txBody>
      </p:sp>
      <p:sp>
        <p:nvSpPr>
          <p:cNvPr id="205" name="Google Shape;205;p38"/>
          <p:cNvSpPr txBox="1">
            <a:spLocks noGrp="1"/>
          </p:cNvSpPr>
          <p:nvPr>
            <p:ph type="dt" idx="10"/>
          </p:nvPr>
        </p:nvSpPr>
        <p:spPr>
          <a:xfrm>
            <a:off x="628650" y="4767263"/>
            <a:ext cx="2057400" cy="273900"/>
          </a:xfrm>
          <a:prstGeom prst="rect">
            <a:avLst/>
          </a:prstGeom>
          <a:noFill/>
          <a:ln>
            <a:noFill/>
          </a:ln>
        </p:spPr>
        <p:txBody>
          <a:bodyPr spcFirstLastPara="1" wrap="square" lIns="68875" tIns="68875" rIns="68875" bIns="68875" anchor="ctr" anchorCtr="0">
            <a:noAutofit/>
          </a:bodyPr>
          <a:lstStyle>
            <a:lvl1pPr marR="0" lvl="0" algn="l">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206" name="Google Shape;206;p38"/>
          <p:cNvSpPr txBox="1">
            <a:spLocks noGrp="1"/>
          </p:cNvSpPr>
          <p:nvPr>
            <p:ph type="ftr" idx="11"/>
          </p:nvPr>
        </p:nvSpPr>
        <p:spPr>
          <a:xfrm>
            <a:off x="3028950" y="4767263"/>
            <a:ext cx="3086100" cy="273900"/>
          </a:xfrm>
          <a:prstGeom prst="rect">
            <a:avLst/>
          </a:prstGeom>
          <a:noFill/>
          <a:ln>
            <a:noFill/>
          </a:ln>
        </p:spPr>
        <p:txBody>
          <a:bodyPr spcFirstLastPara="1" wrap="square" lIns="68875" tIns="68875" rIns="68875" bIns="68875" anchor="ctr" anchorCtr="0">
            <a:noAutofit/>
          </a:bodyPr>
          <a:lstStyle>
            <a:lvl1pPr marR="0" lvl="0" algn="ctr">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207" name="Google Shape;207;p38"/>
          <p:cNvSpPr txBox="1">
            <a:spLocks noGrp="1"/>
          </p:cNvSpPr>
          <p:nvPr>
            <p:ph type="sldNum" idx="12"/>
          </p:nvPr>
        </p:nvSpPr>
        <p:spPr>
          <a:xfrm>
            <a:off x="6457950" y="4767263"/>
            <a:ext cx="2057400" cy="273900"/>
          </a:xfrm>
          <a:prstGeom prst="rect">
            <a:avLst/>
          </a:prstGeom>
          <a:noFill/>
          <a:ln>
            <a:noFill/>
          </a:ln>
        </p:spPr>
        <p:txBody>
          <a:bodyPr spcFirstLastPara="1" wrap="square" lIns="68875" tIns="34425" rIns="68875" bIns="34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3"/>
          <p:cNvSpPr txBox="1">
            <a:spLocks noGrp="1"/>
          </p:cNvSpPr>
          <p:nvPr>
            <p:ph type="ctrTitle"/>
          </p:nvPr>
        </p:nvSpPr>
        <p:spPr>
          <a:xfrm>
            <a:off x="1143000" y="841772"/>
            <a:ext cx="6858000" cy="1790700"/>
          </a:xfrm>
          <a:prstGeom prst="rect">
            <a:avLst/>
          </a:prstGeom>
          <a:noFill/>
          <a:ln>
            <a:noFill/>
          </a:ln>
        </p:spPr>
        <p:txBody>
          <a:bodyPr spcFirstLastPara="1" wrap="square" lIns="69325" tIns="69325" rIns="69325" bIns="69325" anchor="b" anchorCtr="0">
            <a:noAutofit/>
          </a:bodyPr>
          <a:lstStyle>
            <a:lvl1pPr marR="0" lvl="0" algn="ctr">
              <a:lnSpc>
                <a:spcPct val="90000"/>
              </a:lnSpc>
              <a:spcBef>
                <a:spcPts val="0"/>
              </a:spcBef>
              <a:spcAft>
                <a:spcPts val="0"/>
              </a:spcAft>
              <a:buClr>
                <a:schemeClr val="dk1"/>
              </a:buClr>
              <a:buSzPts val="4600"/>
              <a:buFont typeface="Calibri"/>
              <a:buNone/>
              <a:defRPr sz="46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a:endParaRPr/>
          </a:p>
        </p:txBody>
      </p:sp>
      <p:sp>
        <p:nvSpPr>
          <p:cNvPr id="19" name="Google Shape;19;p23"/>
          <p:cNvSpPr txBox="1">
            <a:spLocks noGrp="1"/>
          </p:cNvSpPr>
          <p:nvPr>
            <p:ph type="subTitle" idx="1"/>
          </p:nvPr>
        </p:nvSpPr>
        <p:spPr>
          <a:xfrm>
            <a:off x="1143000" y="2701528"/>
            <a:ext cx="6858000" cy="1241700"/>
          </a:xfrm>
          <a:prstGeom prst="rect">
            <a:avLst/>
          </a:prstGeom>
          <a:noFill/>
          <a:ln>
            <a:noFill/>
          </a:ln>
        </p:spPr>
        <p:txBody>
          <a:bodyPr spcFirstLastPara="1" wrap="square" lIns="69325" tIns="69325" rIns="69325" bIns="69325" anchor="t" anchorCtr="0">
            <a:noAutofit/>
          </a:bodyPr>
          <a:lstStyle>
            <a:lvl1pPr marR="0" lvl="0" algn="ctr">
              <a:lnSpc>
                <a:spcPct val="90000"/>
              </a:lnSpc>
              <a:spcBef>
                <a:spcPts val="700"/>
              </a:spcBef>
              <a:spcAft>
                <a:spcPts val="0"/>
              </a:spcAft>
              <a:buClr>
                <a:schemeClr val="dk1"/>
              </a:buClr>
              <a:buSzPts val="1700"/>
              <a:buFont typeface="Arial"/>
              <a:buNone/>
              <a:defRPr sz="1700" b="0" i="0" u="none" strike="noStrike" cap="none">
                <a:solidFill>
                  <a:schemeClr val="dk1"/>
                </a:solidFill>
                <a:latin typeface="Calibri"/>
                <a:ea typeface="Calibri"/>
                <a:cs typeface="Calibri"/>
                <a:sym typeface="Calibri"/>
              </a:defRPr>
            </a:lvl1pPr>
            <a:lvl2pPr marR="0" lvl="1" algn="ctr">
              <a:lnSpc>
                <a:spcPct val="9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a:lnSpc>
                <a:spcPct val="90000"/>
              </a:lnSpc>
              <a:spcBef>
                <a:spcPts val="3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3pPr>
            <a:lvl4pPr marR="0" lvl="3" algn="ctr">
              <a:lnSpc>
                <a:spcPct val="90000"/>
              </a:lnSpc>
              <a:spcBef>
                <a:spcPts val="3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a:lnSpc>
                <a:spcPct val="90000"/>
              </a:lnSpc>
              <a:spcBef>
                <a:spcPts val="3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a:lnSpc>
                <a:spcPct val="90000"/>
              </a:lnSpc>
              <a:spcBef>
                <a:spcPts val="3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a:lnSpc>
                <a:spcPct val="90000"/>
              </a:lnSpc>
              <a:spcBef>
                <a:spcPts val="3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a:lnSpc>
                <a:spcPct val="90000"/>
              </a:lnSpc>
              <a:spcBef>
                <a:spcPts val="3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a:lnSpc>
                <a:spcPct val="90000"/>
              </a:lnSpc>
              <a:spcBef>
                <a:spcPts val="3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20" name="Google Shape;20;p23"/>
          <p:cNvSpPr txBox="1">
            <a:spLocks noGrp="1"/>
          </p:cNvSpPr>
          <p:nvPr>
            <p:ph type="dt" idx="10"/>
          </p:nvPr>
        </p:nvSpPr>
        <p:spPr>
          <a:xfrm>
            <a:off x="628650" y="4767263"/>
            <a:ext cx="2057400" cy="273900"/>
          </a:xfrm>
          <a:prstGeom prst="rect">
            <a:avLst/>
          </a:prstGeom>
          <a:noFill/>
          <a:ln>
            <a:noFill/>
          </a:ln>
        </p:spPr>
        <p:txBody>
          <a:bodyPr spcFirstLastPara="1" wrap="square" lIns="69325" tIns="69325" rIns="69325" bIns="69325" anchor="ctr" anchorCtr="0">
            <a:noAutofit/>
          </a:bodyPr>
          <a:lstStyle>
            <a:lvl1pPr marR="0" lvl="0" algn="l">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21" name="Google Shape;21;p23"/>
          <p:cNvSpPr txBox="1">
            <a:spLocks noGrp="1"/>
          </p:cNvSpPr>
          <p:nvPr>
            <p:ph type="ftr" idx="11"/>
          </p:nvPr>
        </p:nvSpPr>
        <p:spPr>
          <a:xfrm>
            <a:off x="3028950" y="4767263"/>
            <a:ext cx="3086100" cy="273900"/>
          </a:xfrm>
          <a:prstGeom prst="rect">
            <a:avLst/>
          </a:prstGeom>
          <a:noFill/>
          <a:ln>
            <a:noFill/>
          </a:ln>
        </p:spPr>
        <p:txBody>
          <a:bodyPr spcFirstLastPara="1" wrap="square" lIns="69325" tIns="69325" rIns="69325" bIns="69325" anchor="ctr" anchorCtr="0">
            <a:noAutofit/>
          </a:bodyPr>
          <a:lstStyle>
            <a:lvl1pPr marR="0" lvl="0" algn="ctr">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22" name="Google Shape;22;p23"/>
          <p:cNvSpPr txBox="1">
            <a:spLocks noGrp="1"/>
          </p:cNvSpPr>
          <p:nvPr>
            <p:ph type="sldNum" idx="12"/>
          </p:nvPr>
        </p:nvSpPr>
        <p:spPr>
          <a:xfrm>
            <a:off x="6457950" y="4767263"/>
            <a:ext cx="2057400" cy="273900"/>
          </a:xfrm>
          <a:prstGeom prst="rect">
            <a:avLst/>
          </a:prstGeom>
          <a:noFill/>
          <a:ln>
            <a:noFill/>
          </a:ln>
        </p:spPr>
        <p:txBody>
          <a:bodyPr spcFirstLastPara="1" wrap="square" lIns="69325" tIns="34650" rIns="69325" bIns="3465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8"/>
        <p:cNvGrpSpPr/>
        <p:nvPr/>
      </p:nvGrpSpPr>
      <p:grpSpPr>
        <a:xfrm>
          <a:off x="0" y="0"/>
          <a:ext cx="0" cy="0"/>
          <a:chOff x="0" y="0"/>
          <a:chExt cx="0" cy="0"/>
        </a:xfrm>
      </p:grpSpPr>
      <p:sp>
        <p:nvSpPr>
          <p:cNvPr id="209" name="Google Shape;209;p39"/>
          <p:cNvSpPr txBox="1">
            <a:spLocks noGrp="1"/>
          </p:cNvSpPr>
          <p:nvPr>
            <p:ph type="title"/>
          </p:nvPr>
        </p:nvSpPr>
        <p:spPr>
          <a:xfrm>
            <a:off x="629841" y="342900"/>
            <a:ext cx="2949300" cy="1200000"/>
          </a:xfrm>
          <a:prstGeom prst="rect">
            <a:avLst/>
          </a:prstGeom>
          <a:noFill/>
          <a:ln>
            <a:noFill/>
          </a:ln>
        </p:spPr>
        <p:txBody>
          <a:bodyPr spcFirstLastPara="1" wrap="square" lIns="68875" tIns="68875" rIns="68875" bIns="68875" anchor="b" anchorCtr="0">
            <a:noAutofit/>
          </a:bodyPr>
          <a:lstStyle>
            <a:lvl1pPr marR="0" lvl="0" algn="l">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a:endParaRPr/>
          </a:p>
        </p:txBody>
      </p:sp>
      <p:sp>
        <p:nvSpPr>
          <p:cNvPr id="210" name="Google Shape;210;p39"/>
          <p:cNvSpPr>
            <a:spLocks noGrp="1"/>
          </p:cNvSpPr>
          <p:nvPr>
            <p:ph type="pic" idx="2"/>
          </p:nvPr>
        </p:nvSpPr>
        <p:spPr>
          <a:xfrm>
            <a:off x="3887391" y="740569"/>
            <a:ext cx="4629300" cy="3655200"/>
          </a:xfrm>
          <a:prstGeom prst="rect">
            <a:avLst/>
          </a:prstGeom>
          <a:noFill/>
          <a:ln>
            <a:noFill/>
          </a:ln>
        </p:spPr>
      </p:sp>
      <p:sp>
        <p:nvSpPr>
          <p:cNvPr id="211" name="Google Shape;211;p39"/>
          <p:cNvSpPr txBox="1">
            <a:spLocks noGrp="1"/>
          </p:cNvSpPr>
          <p:nvPr>
            <p:ph type="body" idx="1"/>
          </p:nvPr>
        </p:nvSpPr>
        <p:spPr>
          <a:xfrm>
            <a:off x="629841" y="1543050"/>
            <a:ext cx="2949300" cy="2858700"/>
          </a:xfrm>
          <a:prstGeom prst="rect">
            <a:avLst/>
          </a:prstGeom>
          <a:noFill/>
          <a:ln>
            <a:noFill/>
          </a:ln>
        </p:spPr>
        <p:txBody>
          <a:bodyPr spcFirstLastPara="1" wrap="square" lIns="68875" tIns="68875" rIns="68875" bIns="68875" anchor="t" anchorCtr="0">
            <a:noAutofit/>
          </a:bodyPr>
          <a:lstStyle>
            <a:lvl1pPr marL="457200" marR="0" lvl="0" indent="-228600" algn="l">
              <a:lnSpc>
                <a:spcPct val="90000"/>
              </a:lnSpc>
              <a:spcBef>
                <a:spcPts val="7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a:lnSpc>
                <a:spcPct val="90000"/>
              </a:lnSpc>
              <a:spcBef>
                <a:spcPts val="3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2pPr>
            <a:lvl3pPr marL="1371600" marR="0" lvl="2" indent="-228600" algn="l">
              <a:lnSpc>
                <a:spcPct val="90000"/>
              </a:lnSpc>
              <a:spcBef>
                <a:spcPts val="3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3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4pPr>
            <a:lvl5pPr marL="2286000" marR="0" lvl="4" indent="-228600" algn="l">
              <a:lnSpc>
                <a:spcPct val="90000"/>
              </a:lnSpc>
              <a:spcBef>
                <a:spcPts val="3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5pPr>
            <a:lvl6pPr marL="2743200" marR="0" lvl="5" indent="-228600" algn="l">
              <a:lnSpc>
                <a:spcPct val="90000"/>
              </a:lnSpc>
              <a:spcBef>
                <a:spcPts val="3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6pPr>
            <a:lvl7pPr marL="3200400" marR="0" lvl="6" indent="-228600" algn="l">
              <a:lnSpc>
                <a:spcPct val="90000"/>
              </a:lnSpc>
              <a:spcBef>
                <a:spcPts val="3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7pPr>
            <a:lvl8pPr marL="3657600" marR="0" lvl="7" indent="-228600" algn="l">
              <a:lnSpc>
                <a:spcPct val="90000"/>
              </a:lnSpc>
              <a:spcBef>
                <a:spcPts val="3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8pPr>
            <a:lvl9pPr marL="4114800" marR="0" lvl="8" indent="-228600" algn="l">
              <a:lnSpc>
                <a:spcPct val="90000"/>
              </a:lnSpc>
              <a:spcBef>
                <a:spcPts val="3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9pPr>
          </a:lstStyle>
          <a:p>
            <a:endParaRPr/>
          </a:p>
        </p:txBody>
      </p:sp>
      <p:sp>
        <p:nvSpPr>
          <p:cNvPr id="212" name="Google Shape;212;p39"/>
          <p:cNvSpPr txBox="1">
            <a:spLocks noGrp="1"/>
          </p:cNvSpPr>
          <p:nvPr>
            <p:ph type="dt" idx="10"/>
          </p:nvPr>
        </p:nvSpPr>
        <p:spPr>
          <a:xfrm>
            <a:off x="628650" y="4767263"/>
            <a:ext cx="2057400" cy="273900"/>
          </a:xfrm>
          <a:prstGeom prst="rect">
            <a:avLst/>
          </a:prstGeom>
          <a:noFill/>
          <a:ln>
            <a:noFill/>
          </a:ln>
        </p:spPr>
        <p:txBody>
          <a:bodyPr spcFirstLastPara="1" wrap="square" lIns="68875" tIns="68875" rIns="68875" bIns="68875" anchor="ctr" anchorCtr="0">
            <a:noAutofit/>
          </a:bodyPr>
          <a:lstStyle>
            <a:lvl1pPr marR="0" lvl="0" algn="l">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213" name="Google Shape;213;p39"/>
          <p:cNvSpPr txBox="1">
            <a:spLocks noGrp="1"/>
          </p:cNvSpPr>
          <p:nvPr>
            <p:ph type="ftr" idx="11"/>
          </p:nvPr>
        </p:nvSpPr>
        <p:spPr>
          <a:xfrm>
            <a:off x="3028950" y="4767263"/>
            <a:ext cx="3086100" cy="273900"/>
          </a:xfrm>
          <a:prstGeom prst="rect">
            <a:avLst/>
          </a:prstGeom>
          <a:noFill/>
          <a:ln>
            <a:noFill/>
          </a:ln>
        </p:spPr>
        <p:txBody>
          <a:bodyPr spcFirstLastPara="1" wrap="square" lIns="68875" tIns="68875" rIns="68875" bIns="68875" anchor="ctr" anchorCtr="0">
            <a:noAutofit/>
          </a:bodyPr>
          <a:lstStyle>
            <a:lvl1pPr marR="0" lvl="0" algn="ctr">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214" name="Google Shape;214;p39"/>
          <p:cNvSpPr txBox="1">
            <a:spLocks noGrp="1"/>
          </p:cNvSpPr>
          <p:nvPr>
            <p:ph type="sldNum" idx="12"/>
          </p:nvPr>
        </p:nvSpPr>
        <p:spPr>
          <a:xfrm>
            <a:off x="6457950" y="4767263"/>
            <a:ext cx="2057400" cy="273900"/>
          </a:xfrm>
          <a:prstGeom prst="rect">
            <a:avLst/>
          </a:prstGeom>
          <a:noFill/>
          <a:ln>
            <a:noFill/>
          </a:ln>
        </p:spPr>
        <p:txBody>
          <a:bodyPr spcFirstLastPara="1" wrap="square" lIns="68875" tIns="34425" rIns="68875" bIns="34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5"/>
        <p:cNvGrpSpPr/>
        <p:nvPr/>
      </p:nvGrpSpPr>
      <p:grpSpPr>
        <a:xfrm>
          <a:off x="0" y="0"/>
          <a:ext cx="0" cy="0"/>
          <a:chOff x="0" y="0"/>
          <a:chExt cx="0" cy="0"/>
        </a:xfrm>
      </p:grpSpPr>
      <p:sp>
        <p:nvSpPr>
          <p:cNvPr id="216" name="Google Shape;216;p40"/>
          <p:cNvSpPr txBox="1">
            <a:spLocks noGrp="1"/>
          </p:cNvSpPr>
          <p:nvPr>
            <p:ph type="title"/>
          </p:nvPr>
        </p:nvSpPr>
        <p:spPr>
          <a:xfrm>
            <a:off x="628647" y="273848"/>
            <a:ext cx="7886700" cy="410700"/>
          </a:xfrm>
          <a:prstGeom prst="rect">
            <a:avLst/>
          </a:prstGeom>
          <a:noFill/>
          <a:ln>
            <a:noFill/>
          </a:ln>
        </p:spPr>
        <p:txBody>
          <a:bodyPr spcFirstLastPara="1" wrap="square" lIns="68875" tIns="68875" rIns="68875" bIns="68875" anchor="ctr" anchorCtr="0">
            <a:noAutofit/>
          </a:bodyPr>
          <a:lstStyle>
            <a:lvl1pPr marR="0" lvl="0" algn="l">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a:endParaRPr/>
          </a:p>
        </p:txBody>
      </p:sp>
      <p:sp>
        <p:nvSpPr>
          <p:cNvPr id="217" name="Google Shape;217;p40"/>
          <p:cNvSpPr txBox="1">
            <a:spLocks noGrp="1"/>
          </p:cNvSpPr>
          <p:nvPr>
            <p:ph type="body" idx="1"/>
          </p:nvPr>
        </p:nvSpPr>
        <p:spPr>
          <a:xfrm rot="5400000">
            <a:off x="2940300" y="-942431"/>
            <a:ext cx="3263400" cy="7886700"/>
          </a:xfrm>
          <a:prstGeom prst="rect">
            <a:avLst/>
          </a:prstGeom>
          <a:noFill/>
          <a:ln>
            <a:noFill/>
          </a:ln>
        </p:spPr>
        <p:txBody>
          <a:bodyPr spcFirstLastPara="1" wrap="square" lIns="68875" tIns="68875" rIns="68875" bIns="68875" anchor="t" anchorCtr="0">
            <a:noAutofit/>
          </a:bodyPr>
          <a:lstStyle>
            <a:lvl1pPr marL="457200" marR="0" lvl="0" indent="-361950" algn="l">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36550" algn="l">
              <a:lnSpc>
                <a:spcPct val="90000"/>
              </a:lnSpc>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18" name="Google Shape;218;p40"/>
          <p:cNvSpPr txBox="1">
            <a:spLocks noGrp="1"/>
          </p:cNvSpPr>
          <p:nvPr>
            <p:ph type="dt" idx="10"/>
          </p:nvPr>
        </p:nvSpPr>
        <p:spPr>
          <a:xfrm>
            <a:off x="628650" y="4767263"/>
            <a:ext cx="2057400" cy="273900"/>
          </a:xfrm>
          <a:prstGeom prst="rect">
            <a:avLst/>
          </a:prstGeom>
          <a:noFill/>
          <a:ln>
            <a:noFill/>
          </a:ln>
        </p:spPr>
        <p:txBody>
          <a:bodyPr spcFirstLastPara="1" wrap="square" lIns="68875" tIns="68875" rIns="68875" bIns="68875" anchor="ctr" anchorCtr="0">
            <a:noAutofit/>
          </a:bodyPr>
          <a:lstStyle>
            <a:lvl1pPr marR="0" lvl="0" algn="l">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219" name="Google Shape;219;p40"/>
          <p:cNvSpPr txBox="1">
            <a:spLocks noGrp="1"/>
          </p:cNvSpPr>
          <p:nvPr>
            <p:ph type="ftr" idx="11"/>
          </p:nvPr>
        </p:nvSpPr>
        <p:spPr>
          <a:xfrm>
            <a:off x="3028950" y="4767263"/>
            <a:ext cx="3086100" cy="273900"/>
          </a:xfrm>
          <a:prstGeom prst="rect">
            <a:avLst/>
          </a:prstGeom>
          <a:noFill/>
          <a:ln>
            <a:noFill/>
          </a:ln>
        </p:spPr>
        <p:txBody>
          <a:bodyPr spcFirstLastPara="1" wrap="square" lIns="68875" tIns="68875" rIns="68875" bIns="68875" anchor="ctr" anchorCtr="0">
            <a:noAutofit/>
          </a:bodyPr>
          <a:lstStyle>
            <a:lvl1pPr marR="0" lvl="0" algn="ctr">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220" name="Google Shape;220;p40"/>
          <p:cNvSpPr txBox="1">
            <a:spLocks noGrp="1"/>
          </p:cNvSpPr>
          <p:nvPr>
            <p:ph type="sldNum" idx="12"/>
          </p:nvPr>
        </p:nvSpPr>
        <p:spPr>
          <a:xfrm>
            <a:off x="6457950" y="4767263"/>
            <a:ext cx="2057400" cy="273900"/>
          </a:xfrm>
          <a:prstGeom prst="rect">
            <a:avLst/>
          </a:prstGeom>
          <a:noFill/>
          <a:ln>
            <a:noFill/>
          </a:ln>
        </p:spPr>
        <p:txBody>
          <a:bodyPr spcFirstLastPara="1" wrap="square" lIns="68875" tIns="34425" rIns="68875" bIns="34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1"/>
        <p:cNvGrpSpPr/>
        <p:nvPr/>
      </p:nvGrpSpPr>
      <p:grpSpPr>
        <a:xfrm>
          <a:off x="0" y="0"/>
          <a:ext cx="0" cy="0"/>
          <a:chOff x="0" y="0"/>
          <a:chExt cx="0" cy="0"/>
        </a:xfrm>
      </p:grpSpPr>
      <p:sp>
        <p:nvSpPr>
          <p:cNvPr id="222" name="Google Shape;222;p41"/>
          <p:cNvSpPr txBox="1">
            <a:spLocks noGrp="1"/>
          </p:cNvSpPr>
          <p:nvPr>
            <p:ph type="title"/>
          </p:nvPr>
        </p:nvSpPr>
        <p:spPr>
          <a:xfrm rot="5400000">
            <a:off x="5350200" y="1467394"/>
            <a:ext cx="4358700" cy="1971600"/>
          </a:xfrm>
          <a:prstGeom prst="rect">
            <a:avLst/>
          </a:prstGeom>
          <a:noFill/>
          <a:ln>
            <a:noFill/>
          </a:ln>
        </p:spPr>
        <p:txBody>
          <a:bodyPr spcFirstLastPara="1" wrap="square" lIns="68875" tIns="68875" rIns="68875" bIns="68875" anchor="ctr" anchorCtr="0">
            <a:noAutofit/>
          </a:bodyPr>
          <a:lstStyle>
            <a:lvl1pPr marR="0" lvl="0" algn="l">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a:endParaRPr/>
          </a:p>
        </p:txBody>
      </p:sp>
      <p:sp>
        <p:nvSpPr>
          <p:cNvPr id="223" name="Google Shape;223;p41"/>
          <p:cNvSpPr txBox="1">
            <a:spLocks noGrp="1"/>
          </p:cNvSpPr>
          <p:nvPr>
            <p:ph type="body" idx="1"/>
          </p:nvPr>
        </p:nvSpPr>
        <p:spPr>
          <a:xfrm rot="5400000">
            <a:off x="1349625" y="-447206"/>
            <a:ext cx="4358700" cy="5800800"/>
          </a:xfrm>
          <a:prstGeom prst="rect">
            <a:avLst/>
          </a:prstGeom>
          <a:noFill/>
          <a:ln>
            <a:noFill/>
          </a:ln>
        </p:spPr>
        <p:txBody>
          <a:bodyPr spcFirstLastPara="1" wrap="square" lIns="68875" tIns="68875" rIns="68875" bIns="68875" anchor="t" anchorCtr="0">
            <a:noAutofit/>
          </a:bodyPr>
          <a:lstStyle>
            <a:lvl1pPr marL="457200" marR="0" lvl="0" indent="-361950" algn="l">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36550" algn="l">
              <a:lnSpc>
                <a:spcPct val="90000"/>
              </a:lnSpc>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24" name="Google Shape;224;p41"/>
          <p:cNvSpPr txBox="1">
            <a:spLocks noGrp="1"/>
          </p:cNvSpPr>
          <p:nvPr>
            <p:ph type="dt" idx="10"/>
          </p:nvPr>
        </p:nvSpPr>
        <p:spPr>
          <a:xfrm>
            <a:off x="628650" y="4767263"/>
            <a:ext cx="2057400" cy="273900"/>
          </a:xfrm>
          <a:prstGeom prst="rect">
            <a:avLst/>
          </a:prstGeom>
          <a:noFill/>
          <a:ln>
            <a:noFill/>
          </a:ln>
        </p:spPr>
        <p:txBody>
          <a:bodyPr spcFirstLastPara="1" wrap="square" lIns="68875" tIns="68875" rIns="68875" bIns="68875" anchor="ctr" anchorCtr="0">
            <a:noAutofit/>
          </a:bodyPr>
          <a:lstStyle>
            <a:lvl1pPr marR="0" lvl="0" algn="l">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225" name="Google Shape;225;p41"/>
          <p:cNvSpPr txBox="1">
            <a:spLocks noGrp="1"/>
          </p:cNvSpPr>
          <p:nvPr>
            <p:ph type="ftr" idx="11"/>
          </p:nvPr>
        </p:nvSpPr>
        <p:spPr>
          <a:xfrm>
            <a:off x="3028950" y="4767263"/>
            <a:ext cx="3086100" cy="273900"/>
          </a:xfrm>
          <a:prstGeom prst="rect">
            <a:avLst/>
          </a:prstGeom>
          <a:noFill/>
          <a:ln>
            <a:noFill/>
          </a:ln>
        </p:spPr>
        <p:txBody>
          <a:bodyPr spcFirstLastPara="1" wrap="square" lIns="68875" tIns="68875" rIns="68875" bIns="68875" anchor="ctr" anchorCtr="0">
            <a:noAutofit/>
          </a:bodyPr>
          <a:lstStyle>
            <a:lvl1pPr marR="0" lvl="0" algn="ctr">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226" name="Google Shape;226;p41"/>
          <p:cNvSpPr txBox="1">
            <a:spLocks noGrp="1"/>
          </p:cNvSpPr>
          <p:nvPr>
            <p:ph type="sldNum" idx="12"/>
          </p:nvPr>
        </p:nvSpPr>
        <p:spPr>
          <a:xfrm>
            <a:off x="6457950" y="4767263"/>
            <a:ext cx="2057400" cy="273900"/>
          </a:xfrm>
          <a:prstGeom prst="rect">
            <a:avLst/>
          </a:prstGeom>
          <a:noFill/>
          <a:ln>
            <a:noFill/>
          </a:ln>
        </p:spPr>
        <p:txBody>
          <a:bodyPr spcFirstLastPara="1" wrap="square" lIns="68875" tIns="34425" rIns="68875" bIns="34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1"/>
        <p:cNvGrpSpPr/>
        <p:nvPr/>
      </p:nvGrpSpPr>
      <p:grpSpPr>
        <a:xfrm>
          <a:off x="0" y="0"/>
          <a:ext cx="0" cy="0"/>
          <a:chOff x="0" y="0"/>
          <a:chExt cx="0" cy="0"/>
        </a:xfrm>
      </p:grpSpPr>
      <p:sp>
        <p:nvSpPr>
          <p:cNvPr id="232" name="Google Shape;232;p2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33" name="Google Shape;233;p2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34" name="Google Shape;234;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5"/>
        <p:cNvGrpSpPr/>
        <p:nvPr/>
      </p:nvGrpSpPr>
      <p:grpSpPr>
        <a:xfrm>
          <a:off x="0" y="0"/>
          <a:ext cx="0" cy="0"/>
          <a:chOff x="0" y="0"/>
          <a:chExt cx="0" cy="0"/>
        </a:xfrm>
      </p:grpSpPr>
      <p:sp>
        <p:nvSpPr>
          <p:cNvPr id="236" name="Google Shape;236;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7" name="Google Shape;237;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38" name="Google Shape;238;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9"/>
        <p:cNvGrpSpPr/>
        <p:nvPr/>
      </p:nvGrpSpPr>
      <p:grpSpPr>
        <a:xfrm>
          <a:off x="0" y="0"/>
          <a:ext cx="0" cy="0"/>
          <a:chOff x="0" y="0"/>
          <a:chExt cx="0" cy="0"/>
        </a:xfrm>
      </p:grpSpPr>
      <p:sp>
        <p:nvSpPr>
          <p:cNvPr id="240" name="Google Shape;240;p22"/>
          <p:cNvSpPr txBox="1">
            <a:spLocks noGrp="1"/>
          </p:cNvSpPr>
          <p:nvPr>
            <p:ph type="title"/>
          </p:nvPr>
        </p:nvSpPr>
        <p:spPr>
          <a:xfrm>
            <a:off x="628647" y="273848"/>
            <a:ext cx="7886700" cy="410700"/>
          </a:xfrm>
          <a:prstGeom prst="rect">
            <a:avLst/>
          </a:prstGeom>
          <a:noFill/>
          <a:ln>
            <a:noFill/>
          </a:ln>
        </p:spPr>
        <p:txBody>
          <a:bodyPr spcFirstLastPara="1" wrap="square" lIns="68875" tIns="68875" rIns="68875" bIns="68875" anchor="ctr" anchorCtr="0">
            <a:noAutofit/>
          </a:bodyPr>
          <a:lstStyle>
            <a:lvl1pPr marR="0" lvl="0" algn="l">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a:endParaRPr/>
          </a:p>
        </p:txBody>
      </p:sp>
      <p:sp>
        <p:nvSpPr>
          <p:cNvPr id="241" name="Google Shape;241;p22"/>
          <p:cNvSpPr txBox="1">
            <a:spLocks noGrp="1"/>
          </p:cNvSpPr>
          <p:nvPr>
            <p:ph type="body" idx="1"/>
          </p:nvPr>
        </p:nvSpPr>
        <p:spPr>
          <a:xfrm>
            <a:off x="628650" y="1008669"/>
            <a:ext cx="7886700" cy="3263400"/>
          </a:xfrm>
          <a:prstGeom prst="rect">
            <a:avLst/>
          </a:prstGeom>
          <a:noFill/>
          <a:ln>
            <a:noFill/>
          </a:ln>
        </p:spPr>
        <p:txBody>
          <a:bodyPr spcFirstLastPara="1" wrap="square" lIns="68875" tIns="68875" rIns="68875" bIns="68875" anchor="t" anchorCtr="0">
            <a:noAutofit/>
          </a:bodyPr>
          <a:lstStyle>
            <a:lvl1pPr marL="457200" marR="0" lvl="0" indent="-361950" algn="l">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36550" algn="l">
              <a:lnSpc>
                <a:spcPct val="90000"/>
              </a:lnSpc>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42" name="Google Shape;242;p22"/>
          <p:cNvSpPr txBox="1">
            <a:spLocks noGrp="1"/>
          </p:cNvSpPr>
          <p:nvPr>
            <p:ph type="dt" idx="10"/>
          </p:nvPr>
        </p:nvSpPr>
        <p:spPr>
          <a:xfrm>
            <a:off x="628650" y="4767263"/>
            <a:ext cx="2057400" cy="273900"/>
          </a:xfrm>
          <a:prstGeom prst="rect">
            <a:avLst/>
          </a:prstGeom>
          <a:noFill/>
          <a:ln>
            <a:noFill/>
          </a:ln>
        </p:spPr>
        <p:txBody>
          <a:bodyPr spcFirstLastPara="1" wrap="square" lIns="68875" tIns="68875" rIns="68875" bIns="68875" anchor="ctr" anchorCtr="0">
            <a:noAutofit/>
          </a:bodyPr>
          <a:lstStyle>
            <a:lvl1pPr marR="0" lvl="0" algn="l" rtl="0">
              <a:lnSpc>
                <a:spcPct val="100000"/>
              </a:lnSpc>
              <a:spcBef>
                <a:spcPts val="0"/>
              </a:spcBef>
              <a:spcAft>
                <a:spcPts val="0"/>
              </a:spcAft>
              <a:buClr>
                <a:srgbClr val="000000"/>
              </a:buClr>
              <a:buSzPts val="10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243" name="Google Shape;243;p22"/>
          <p:cNvSpPr txBox="1">
            <a:spLocks noGrp="1"/>
          </p:cNvSpPr>
          <p:nvPr>
            <p:ph type="ftr" idx="11"/>
          </p:nvPr>
        </p:nvSpPr>
        <p:spPr>
          <a:xfrm>
            <a:off x="3028950" y="4767263"/>
            <a:ext cx="3086100" cy="273900"/>
          </a:xfrm>
          <a:prstGeom prst="rect">
            <a:avLst/>
          </a:prstGeom>
          <a:noFill/>
          <a:ln>
            <a:noFill/>
          </a:ln>
        </p:spPr>
        <p:txBody>
          <a:bodyPr spcFirstLastPara="1" wrap="square" lIns="68875" tIns="68875" rIns="68875" bIns="68875" anchor="ctr" anchorCtr="0">
            <a:noAutofit/>
          </a:bodyPr>
          <a:lstStyle>
            <a:lvl1pPr marR="0" lvl="0" algn="ctr" rtl="0">
              <a:lnSpc>
                <a:spcPct val="100000"/>
              </a:lnSpc>
              <a:spcBef>
                <a:spcPts val="0"/>
              </a:spcBef>
              <a:spcAft>
                <a:spcPts val="0"/>
              </a:spcAft>
              <a:buClr>
                <a:srgbClr val="000000"/>
              </a:buClr>
              <a:buSzPts val="10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244" name="Google Shape;244;p22"/>
          <p:cNvSpPr txBox="1">
            <a:spLocks noGrp="1"/>
          </p:cNvSpPr>
          <p:nvPr>
            <p:ph type="sldNum" idx="12"/>
          </p:nvPr>
        </p:nvSpPr>
        <p:spPr>
          <a:xfrm>
            <a:off x="6457950" y="4767263"/>
            <a:ext cx="2057400" cy="273900"/>
          </a:xfrm>
          <a:prstGeom prst="rect">
            <a:avLst/>
          </a:prstGeom>
          <a:noFill/>
          <a:ln>
            <a:noFill/>
          </a:ln>
        </p:spPr>
        <p:txBody>
          <a:bodyPr spcFirstLastPara="1" wrap="square" lIns="68875" tIns="34425" rIns="68875" bIns="34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5"/>
        <p:cNvGrpSpPr/>
        <p:nvPr/>
      </p:nvGrpSpPr>
      <p:grpSpPr>
        <a:xfrm>
          <a:off x="0" y="0"/>
          <a:ext cx="0" cy="0"/>
          <a:chOff x="0" y="0"/>
          <a:chExt cx="0" cy="0"/>
        </a:xfrm>
      </p:grpSpPr>
      <p:sp>
        <p:nvSpPr>
          <p:cNvPr id="246" name="Google Shape;246;p4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47" name="Google Shape;247;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8"/>
        <p:cNvGrpSpPr/>
        <p:nvPr/>
      </p:nvGrpSpPr>
      <p:grpSpPr>
        <a:xfrm>
          <a:off x="0" y="0"/>
          <a:ext cx="0" cy="0"/>
          <a:chOff x="0" y="0"/>
          <a:chExt cx="0" cy="0"/>
        </a:xfrm>
      </p:grpSpPr>
      <p:sp>
        <p:nvSpPr>
          <p:cNvPr id="249" name="Google Shape;249;p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0" name="Google Shape;250;p4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1" name="Google Shape;251;p4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2" name="Google Shape;252;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3"/>
        <p:cNvGrpSpPr/>
        <p:nvPr/>
      </p:nvGrpSpPr>
      <p:grpSpPr>
        <a:xfrm>
          <a:off x="0" y="0"/>
          <a:ext cx="0" cy="0"/>
          <a:chOff x="0" y="0"/>
          <a:chExt cx="0" cy="0"/>
        </a:xfrm>
      </p:grpSpPr>
      <p:sp>
        <p:nvSpPr>
          <p:cNvPr id="254" name="Google Shape;254;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5" name="Google Shape;255;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6"/>
        <p:cNvGrpSpPr/>
        <p:nvPr/>
      </p:nvGrpSpPr>
      <p:grpSpPr>
        <a:xfrm>
          <a:off x="0" y="0"/>
          <a:ext cx="0" cy="0"/>
          <a:chOff x="0" y="0"/>
          <a:chExt cx="0" cy="0"/>
        </a:xfrm>
      </p:grpSpPr>
      <p:sp>
        <p:nvSpPr>
          <p:cNvPr id="257" name="Google Shape;257;p4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58" name="Google Shape;258;p4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9" name="Google Shape;259;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4"/>
          <p:cNvSpPr txBox="1">
            <a:spLocks noGrp="1"/>
          </p:cNvSpPr>
          <p:nvPr>
            <p:ph type="title"/>
          </p:nvPr>
        </p:nvSpPr>
        <p:spPr>
          <a:xfrm>
            <a:off x="623888" y="1282304"/>
            <a:ext cx="7886700" cy="2139600"/>
          </a:xfrm>
          <a:prstGeom prst="rect">
            <a:avLst/>
          </a:prstGeom>
          <a:noFill/>
          <a:ln>
            <a:noFill/>
          </a:ln>
        </p:spPr>
        <p:txBody>
          <a:bodyPr spcFirstLastPara="1" wrap="square" lIns="69325" tIns="69325" rIns="69325" bIns="69325" anchor="b" anchorCtr="0">
            <a:noAutofit/>
          </a:bodyPr>
          <a:lstStyle>
            <a:lvl1pPr marR="0" lvl="0" algn="l">
              <a:lnSpc>
                <a:spcPct val="90000"/>
              </a:lnSpc>
              <a:spcBef>
                <a:spcPts val="0"/>
              </a:spcBef>
              <a:spcAft>
                <a:spcPts val="0"/>
              </a:spcAft>
              <a:buClr>
                <a:schemeClr val="dk1"/>
              </a:buClr>
              <a:buSzPts val="4600"/>
              <a:buFont typeface="Calibri"/>
              <a:buNone/>
              <a:defRPr sz="46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a:endParaRPr/>
          </a:p>
        </p:txBody>
      </p:sp>
      <p:sp>
        <p:nvSpPr>
          <p:cNvPr id="25" name="Google Shape;25;p24"/>
          <p:cNvSpPr txBox="1">
            <a:spLocks noGrp="1"/>
          </p:cNvSpPr>
          <p:nvPr>
            <p:ph type="body" idx="1"/>
          </p:nvPr>
        </p:nvSpPr>
        <p:spPr>
          <a:xfrm>
            <a:off x="623888" y="3442097"/>
            <a:ext cx="7886700" cy="1125300"/>
          </a:xfrm>
          <a:prstGeom prst="rect">
            <a:avLst/>
          </a:prstGeom>
          <a:noFill/>
          <a:ln>
            <a:noFill/>
          </a:ln>
        </p:spPr>
        <p:txBody>
          <a:bodyPr spcFirstLastPara="1" wrap="square" lIns="69325" tIns="69325" rIns="69325" bIns="69325" anchor="t" anchorCtr="0">
            <a:noAutofit/>
          </a:bodyPr>
          <a:lstStyle>
            <a:lvl1pPr marL="457200" marR="0" lvl="0" indent="-228600" algn="l">
              <a:lnSpc>
                <a:spcPct val="90000"/>
              </a:lnSpc>
              <a:spcBef>
                <a:spcPts val="700"/>
              </a:spcBef>
              <a:spcAft>
                <a:spcPts val="0"/>
              </a:spcAft>
              <a:buClr>
                <a:srgbClr val="888888"/>
              </a:buClr>
              <a:buSzPts val="1700"/>
              <a:buFont typeface="Arial"/>
              <a:buNone/>
              <a:defRPr sz="17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3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3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3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3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3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3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3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3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26" name="Google Shape;26;p24"/>
          <p:cNvSpPr txBox="1">
            <a:spLocks noGrp="1"/>
          </p:cNvSpPr>
          <p:nvPr>
            <p:ph type="dt" idx="10"/>
          </p:nvPr>
        </p:nvSpPr>
        <p:spPr>
          <a:xfrm>
            <a:off x="628650" y="4767263"/>
            <a:ext cx="2057400" cy="273900"/>
          </a:xfrm>
          <a:prstGeom prst="rect">
            <a:avLst/>
          </a:prstGeom>
          <a:noFill/>
          <a:ln>
            <a:noFill/>
          </a:ln>
        </p:spPr>
        <p:txBody>
          <a:bodyPr spcFirstLastPara="1" wrap="square" lIns="69325" tIns="69325" rIns="69325" bIns="69325" anchor="ctr" anchorCtr="0">
            <a:noAutofit/>
          </a:bodyPr>
          <a:lstStyle>
            <a:lvl1pPr marR="0" lvl="0" algn="l">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27" name="Google Shape;27;p24"/>
          <p:cNvSpPr txBox="1">
            <a:spLocks noGrp="1"/>
          </p:cNvSpPr>
          <p:nvPr>
            <p:ph type="ftr" idx="11"/>
          </p:nvPr>
        </p:nvSpPr>
        <p:spPr>
          <a:xfrm>
            <a:off x="3028950" y="4767263"/>
            <a:ext cx="3086100" cy="273900"/>
          </a:xfrm>
          <a:prstGeom prst="rect">
            <a:avLst/>
          </a:prstGeom>
          <a:noFill/>
          <a:ln>
            <a:noFill/>
          </a:ln>
        </p:spPr>
        <p:txBody>
          <a:bodyPr spcFirstLastPara="1" wrap="square" lIns="69325" tIns="69325" rIns="69325" bIns="69325" anchor="ctr" anchorCtr="0">
            <a:noAutofit/>
          </a:bodyPr>
          <a:lstStyle>
            <a:lvl1pPr marR="0" lvl="0" algn="ctr">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28" name="Google Shape;28;p24"/>
          <p:cNvSpPr txBox="1">
            <a:spLocks noGrp="1"/>
          </p:cNvSpPr>
          <p:nvPr>
            <p:ph type="sldNum" idx="12"/>
          </p:nvPr>
        </p:nvSpPr>
        <p:spPr>
          <a:xfrm>
            <a:off x="6457950" y="4767263"/>
            <a:ext cx="2057400" cy="273900"/>
          </a:xfrm>
          <a:prstGeom prst="rect">
            <a:avLst/>
          </a:prstGeom>
          <a:noFill/>
          <a:ln>
            <a:noFill/>
          </a:ln>
        </p:spPr>
        <p:txBody>
          <a:bodyPr spcFirstLastPara="1" wrap="square" lIns="69325" tIns="34650" rIns="69325" bIns="3465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0"/>
        <p:cNvGrpSpPr/>
        <p:nvPr/>
      </p:nvGrpSpPr>
      <p:grpSpPr>
        <a:xfrm>
          <a:off x="0" y="0"/>
          <a:ext cx="0" cy="0"/>
          <a:chOff x="0" y="0"/>
          <a:chExt cx="0" cy="0"/>
        </a:xfrm>
      </p:grpSpPr>
      <p:sp>
        <p:nvSpPr>
          <p:cNvPr id="261" name="Google Shape;261;p4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62" name="Google Shape;262;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63"/>
        <p:cNvGrpSpPr/>
        <p:nvPr/>
      </p:nvGrpSpPr>
      <p:grpSpPr>
        <a:xfrm>
          <a:off x="0" y="0"/>
          <a:ext cx="0" cy="0"/>
          <a:chOff x="0" y="0"/>
          <a:chExt cx="0" cy="0"/>
        </a:xfrm>
      </p:grpSpPr>
      <p:sp>
        <p:nvSpPr>
          <p:cNvPr id="264" name="Google Shape;264;p4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4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66" name="Google Shape;266;p4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67" name="Google Shape;267;p4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68" name="Google Shape;268;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9"/>
        <p:cNvGrpSpPr/>
        <p:nvPr/>
      </p:nvGrpSpPr>
      <p:grpSpPr>
        <a:xfrm>
          <a:off x="0" y="0"/>
          <a:ext cx="0" cy="0"/>
          <a:chOff x="0" y="0"/>
          <a:chExt cx="0" cy="0"/>
        </a:xfrm>
      </p:grpSpPr>
      <p:sp>
        <p:nvSpPr>
          <p:cNvPr id="270" name="Google Shape;270;p4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271" name="Google Shape;271;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72" name="Google Shape;272;p48"/>
          <p:cNvSpPr/>
          <p:nvPr/>
        </p:nvSpPr>
        <p:spPr>
          <a:xfrm>
            <a:off x="548135" y="273975"/>
            <a:ext cx="455400" cy="425100"/>
          </a:xfrm>
          <a:prstGeom prst="rect">
            <a:avLst/>
          </a:pr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73" name="Google Shape;273;p48"/>
          <p:cNvSpPr/>
          <p:nvPr/>
        </p:nvSpPr>
        <p:spPr>
          <a:xfrm>
            <a:off x="1096469" y="273975"/>
            <a:ext cx="455400" cy="425100"/>
          </a:xfrm>
          <a:prstGeom prst="rect">
            <a:avLst/>
          </a:prstGeom>
          <a:solidFill>
            <a:srgbClr val="D6D6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74" name="Google Shape;274;p48"/>
          <p:cNvSpPr/>
          <p:nvPr/>
        </p:nvSpPr>
        <p:spPr>
          <a:xfrm>
            <a:off x="1644803" y="273975"/>
            <a:ext cx="455400" cy="425100"/>
          </a:xfrm>
          <a:prstGeom prst="rect">
            <a:avLst/>
          </a:prstGeom>
          <a:solidFill>
            <a:srgbClr val="9B9B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75" name="Google Shape;275;p48"/>
          <p:cNvSpPr/>
          <p:nvPr/>
        </p:nvSpPr>
        <p:spPr>
          <a:xfrm>
            <a:off x="2193136" y="273975"/>
            <a:ext cx="455400" cy="425100"/>
          </a:xfrm>
          <a:prstGeom prst="rect">
            <a:avLst/>
          </a:prstGeom>
          <a:solidFill>
            <a:srgbClr val="62626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76" name="Google Shape;276;p48"/>
          <p:cNvSpPr/>
          <p:nvPr/>
        </p:nvSpPr>
        <p:spPr>
          <a:xfrm>
            <a:off x="548125" y="806284"/>
            <a:ext cx="455400" cy="425100"/>
          </a:xfrm>
          <a:prstGeom prst="rect">
            <a:avLst/>
          </a:prstGeom>
          <a:solidFill>
            <a:srgbClr val="E3E7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77" name="Google Shape;277;p48"/>
          <p:cNvSpPr/>
          <p:nvPr/>
        </p:nvSpPr>
        <p:spPr>
          <a:xfrm>
            <a:off x="1096458" y="806284"/>
            <a:ext cx="455400" cy="425100"/>
          </a:xfrm>
          <a:prstGeom prst="rect">
            <a:avLst/>
          </a:prstGeom>
          <a:solidFill>
            <a:srgbClr val="758F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78" name="Google Shape;278;p48"/>
          <p:cNvSpPr/>
          <p:nvPr/>
        </p:nvSpPr>
        <p:spPr>
          <a:xfrm>
            <a:off x="1644792" y="806284"/>
            <a:ext cx="455400" cy="425100"/>
          </a:xfrm>
          <a:prstGeom prst="rect">
            <a:avLst/>
          </a:prstGeom>
          <a:solidFill>
            <a:srgbClr val="5D75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79" name="Google Shape;279;p48"/>
          <p:cNvSpPr/>
          <p:nvPr/>
        </p:nvSpPr>
        <p:spPr>
          <a:xfrm>
            <a:off x="2193125" y="806284"/>
            <a:ext cx="455400" cy="425100"/>
          </a:xfrm>
          <a:prstGeom prst="rect">
            <a:avLst/>
          </a:prstGeom>
          <a:solidFill>
            <a:srgbClr val="3846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0" name="Google Shape;280;p48"/>
          <p:cNvSpPr/>
          <p:nvPr/>
        </p:nvSpPr>
        <p:spPr>
          <a:xfrm>
            <a:off x="2741468" y="806284"/>
            <a:ext cx="455400" cy="425100"/>
          </a:xfrm>
          <a:prstGeom prst="rect">
            <a:avLst/>
          </a:prstGeom>
          <a:solidFill>
            <a:srgbClr val="222B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1" name="Google Shape;281;p48"/>
          <p:cNvSpPr/>
          <p:nvPr/>
        </p:nvSpPr>
        <p:spPr>
          <a:xfrm>
            <a:off x="548125" y="1338592"/>
            <a:ext cx="455400" cy="425100"/>
          </a:xfrm>
          <a:prstGeom prst="rect">
            <a:avLst/>
          </a:prstGeom>
          <a:solidFill>
            <a:srgbClr val="D4E4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2" name="Google Shape;282;p48"/>
          <p:cNvSpPr/>
          <p:nvPr/>
        </p:nvSpPr>
        <p:spPr>
          <a:xfrm>
            <a:off x="1096458" y="1338592"/>
            <a:ext cx="455400" cy="425100"/>
          </a:xfrm>
          <a:prstGeom prst="rect">
            <a:avLst/>
          </a:prstGeom>
          <a:solidFill>
            <a:srgbClr val="A2C8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3" name="Google Shape;283;p48"/>
          <p:cNvSpPr/>
          <p:nvPr/>
        </p:nvSpPr>
        <p:spPr>
          <a:xfrm>
            <a:off x="1644792" y="1338592"/>
            <a:ext cx="455400" cy="425100"/>
          </a:xfrm>
          <a:prstGeom prst="rect">
            <a:avLst/>
          </a:prstGeom>
          <a:solidFill>
            <a:srgbClr val="64A3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4" name="Google Shape;284;p48"/>
          <p:cNvSpPr/>
          <p:nvPr/>
        </p:nvSpPr>
        <p:spPr>
          <a:xfrm>
            <a:off x="2193125" y="1338592"/>
            <a:ext cx="455400" cy="425100"/>
          </a:xfrm>
          <a:prstGeom prst="rect">
            <a:avLst/>
          </a:prstGeom>
          <a:solidFill>
            <a:srgbClr val="5489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5" name="Google Shape;285;p48"/>
          <p:cNvSpPr/>
          <p:nvPr/>
        </p:nvSpPr>
        <p:spPr>
          <a:xfrm>
            <a:off x="2741468" y="1338592"/>
            <a:ext cx="455400" cy="425100"/>
          </a:xfrm>
          <a:prstGeom prst="rect">
            <a:avLst/>
          </a:prstGeom>
          <a:solidFill>
            <a:srgbClr val="436D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6" name="Google Shape;286;p48"/>
          <p:cNvSpPr/>
          <p:nvPr/>
        </p:nvSpPr>
        <p:spPr>
          <a:xfrm>
            <a:off x="548135" y="1870903"/>
            <a:ext cx="455400" cy="425100"/>
          </a:xfrm>
          <a:prstGeom prst="rect">
            <a:avLst/>
          </a:prstGeom>
          <a:solidFill>
            <a:srgbClr val="CB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7" name="Google Shape;287;p48"/>
          <p:cNvSpPr/>
          <p:nvPr/>
        </p:nvSpPr>
        <p:spPr>
          <a:xfrm>
            <a:off x="1096469" y="1870903"/>
            <a:ext cx="455400" cy="425100"/>
          </a:xfrm>
          <a:prstGeom prst="rect">
            <a:avLst/>
          </a:prstGeom>
          <a:solidFill>
            <a:srgbClr val="ACCB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8" name="Google Shape;288;p48"/>
          <p:cNvSpPr/>
          <p:nvPr/>
        </p:nvSpPr>
        <p:spPr>
          <a:xfrm>
            <a:off x="1644803" y="1870903"/>
            <a:ext cx="455400" cy="425100"/>
          </a:xfrm>
          <a:prstGeom prst="rect">
            <a:avLst/>
          </a:prstGeom>
          <a:solidFill>
            <a:srgbClr val="79B1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9" name="Google Shape;289;p48"/>
          <p:cNvSpPr/>
          <p:nvPr/>
        </p:nvSpPr>
        <p:spPr>
          <a:xfrm>
            <a:off x="2193136" y="1870903"/>
            <a:ext cx="455400" cy="425100"/>
          </a:xfrm>
          <a:prstGeom prst="rect">
            <a:avLst/>
          </a:prstGeom>
          <a:solidFill>
            <a:srgbClr val="538E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90" name="Google Shape;290;p48"/>
          <p:cNvSpPr/>
          <p:nvPr/>
        </p:nvSpPr>
        <p:spPr>
          <a:xfrm>
            <a:off x="2741479" y="1870903"/>
            <a:ext cx="455400" cy="425100"/>
          </a:xfrm>
          <a:prstGeom prst="rect">
            <a:avLst/>
          </a:prstGeom>
          <a:solidFill>
            <a:srgbClr val="3C67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91" name="Google Shape;291;p48"/>
          <p:cNvSpPr/>
          <p:nvPr/>
        </p:nvSpPr>
        <p:spPr>
          <a:xfrm>
            <a:off x="548135" y="2403211"/>
            <a:ext cx="455400" cy="425100"/>
          </a:xfrm>
          <a:prstGeom prst="rect">
            <a:avLst/>
          </a:prstGeom>
          <a:solidFill>
            <a:srgbClr val="F5F7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92" name="Google Shape;292;p48"/>
          <p:cNvSpPr/>
          <p:nvPr/>
        </p:nvSpPr>
        <p:spPr>
          <a:xfrm>
            <a:off x="1096469" y="2403211"/>
            <a:ext cx="455400" cy="425100"/>
          </a:xfrm>
          <a:prstGeom prst="rect">
            <a:avLst/>
          </a:prstGeom>
          <a:solidFill>
            <a:srgbClr val="D0D38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93" name="Google Shape;293;p48"/>
          <p:cNvSpPr/>
          <p:nvPr/>
        </p:nvSpPr>
        <p:spPr>
          <a:xfrm>
            <a:off x="1644803" y="2403211"/>
            <a:ext cx="455400" cy="425100"/>
          </a:xfrm>
          <a:prstGeom prst="rect">
            <a:avLst/>
          </a:prstGeom>
          <a:solidFill>
            <a:srgbClr val="B5BD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94" name="Google Shape;294;p48"/>
          <p:cNvSpPr/>
          <p:nvPr/>
        </p:nvSpPr>
        <p:spPr>
          <a:xfrm>
            <a:off x="2193136" y="2403211"/>
            <a:ext cx="455400" cy="425100"/>
          </a:xfrm>
          <a:prstGeom prst="rect">
            <a:avLst/>
          </a:prstGeom>
          <a:solidFill>
            <a:srgbClr val="8E941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95" name="Google Shape;295;p48"/>
          <p:cNvSpPr/>
          <p:nvPr/>
        </p:nvSpPr>
        <p:spPr>
          <a:xfrm>
            <a:off x="2741479" y="2403211"/>
            <a:ext cx="455400" cy="425100"/>
          </a:xfrm>
          <a:prstGeom prst="rect">
            <a:avLst/>
          </a:prstGeom>
          <a:solidFill>
            <a:srgbClr val="6468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96" name="Google Shape;296;p48"/>
          <p:cNvSpPr/>
          <p:nvPr/>
        </p:nvSpPr>
        <p:spPr>
          <a:xfrm>
            <a:off x="548135" y="2935520"/>
            <a:ext cx="455400" cy="425100"/>
          </a:xfrm>
          <a:prstGeom prst="rect">
            <a:avLst/>
          </a:prstGeom>
          <a:solidFill>
            <a:srgbClr val="FFF5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97" name="Google Shape;297;p48"/>
          <p:cNvSpPr/>
          <p:nvPr/>
        </p:nvSpPr>
        <p:spPr>
          <a:xfrm>
            <a:off x="1096469" y="2935520"/>
            <a:ext cx="455400" cy="425100"/>
          </a:xfrm>
          <a:prstGeom prst="rect">
            <a:avLst/>
          </a:prstGeom>
          <a:solidFill>
            <a:srgbClr val="F1C67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98" name="Google Shape;298;p48"/>
          <p:cNvSpPr/>
          <p:nvPr/>
        </p:nvSpPr>
        <p:spPr>
          <a:xfrm>
            <a:off x="1644803" y="2935520"/>
            <a:ext cx="455400" cy="425100"/>
          </a:xfrm>
          <a:prstGeom prst="rect">
            <a:avLst/>
          </a:prstGeom>
          <a:solidFill>
            <a:srgbClr val="E9A7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99" name="Google Shape;299;p48"/>
          <p:cNvSpPr/>
          <p:nvPr/>
        </p:nvSpPr>
        <p:spPr>
          <a:xfrm>
            <a:off x="2193136" y="2935520"/>
            <a:ext cx="455400" cy="425100"/>
          </a:xfrm>
          <a:prstGeom prst="rect">
            <a:avLst/>
          </a:prstGeom>
          <a:solidFill>
            <a:srgbClr val="C388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00" name="Google Shape;300;p48"/>
          <p:cNvSpPr/>
          <p:nvPr/>
        </p:nvSpPr>
        <p:spPr>
          <a:xfrm>
            <a:off x="2741479" y="2935520"/>
            <a:ext cx="455400" cy="425100"/>
          </a:xfrm>
          <a:prstGeom prst="rect">
            <a:avLst/>
          </a:prstGeom>
          <a:solidFill>
            <a:srgbClr val="9468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01" name="Google Shape;301;p48"/>
          <p:cNvSpPr/>
          <p:nvPr/>
        </p:nvSpPr>
        <p:spPr>
          <a:xfrm>
            <a:off x="548129" y="3467820"/>
            <a:ext cx="455400" cy="425100"/>
          </a:xfrm>
          <a:prstGeom prst="rect">
            <a:avLst/>
          </a:prstGeom>
          <a:solidFill>
            <a:srgbClr val="FBE3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02" name="Google Shape;302;p48"/>
          <p:cNvSpPr/>
          <p:nvPr/>
        </p:nvSpPr>
        <p:spPr>
          <a:xfrm>
            <a:off x="1096462" y="3467820"/>
            <a:ext cx="455400" cy="425100"/>
          </a:xfrm>
          <a:prstGeom prst="rect">
            <a:avLst/>
          </a:prstGeom>
          <a:solidFill>
            <a:srgbClr val="F8A6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03" name="Google Shape;303;p48"/>
          <p:cNvSpPr/>
          <p:nvPr/>
        </p:nvSpPr>
        <p:spPr>
          <a:xfrm>
            <a:off x="1644796" y="3467820"/>
            <a:ext cx="455400" cy="425100"/>
          </a:xfrm>
          <a:prstGeom prst="rect">
            <a:avLst/>
          </a:prstGeom>
          <a:solidFill>
            <a:srgbClr val="F479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04" name="Google Shape;304;p48"/>
          <p:cNvSpPr/>
          <p:nvPr/>
        </p:nvSpPr>
        <p:spPr>
          <a:xfrm>
            <a:off x="2193130" y="3467820"/>
            <a:ext cx="455400" cy="425100"/>
          </a:xfrm>
          <a:prstGeom prst="rect">
            <a:avLst/>
          </a:prstGeom>
          <a:solidFill>
            <a:srgbClr val="CE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05" name="Google Shape;305;p48"/>
          <p:cNvSpPr/>
          <p:nvPr/>
        </p:nvSpPr>
        <p:spPr>
          <a:xfrm>
            <a:off x="2741472" y="3467820"/>
            <a:ext cx="455400" cy="425100"/>
          </a:xfrm>
          <a:prstGeom prst="rect">
            <a:avLst/>
          </a:prstGeom>
          <a:solidFill>
            <a:srgbClr val="994B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06"/>
        <p:cNvGrpSpPr/>
        <p:nvPr/>
      </p:nvGrpSpPr>
      <p:grpSpPr>
        <a:xfrm>
          <a:off x="0" y="0"/>
          <a:ext cx="0" cy="0"/>
          <a:chOff x="0" y="0"/>
          <a:chExt cx="0" cy="0"/>
        </a:xfrm>
      </p:grpSpPr>
      <p:sp>
        <p:nvSpPr>
          <p:cNvPr id="307" name="Google Shape;307;p4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08" name="Google Shape;308;p4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309" name="Google Shape;309;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0"/>
        <p:cNvGrpSpPr/>
        <p:nvPr/>
      </p:nvGrpSpPr>
      <p:grpSpPr>
        <a:xfrm>
          <a:off x="0" y="0"/>
          <a:ext cx="0" cy="0"/>
          <a:chOff x="0" y="0"/>
          <a:chExt cx="0" cy="0"/>
        </a:xfrm>
      </p:grpSpPr>
      <p:sp>
        <p:nvSpPr>
          <p:cNvPr id="311" name="Google Shape;311;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6"/>
        <p:cNvGrpSpPr/>
        <p:nvPr/>
      </p:nvGrpSpPr>
      <p:grpSpPr>
        <a:xfrm>
          <a:off x="0" y="0"/>
          <a:ext cx="0" cy="0"/>
          <a:chOff x="0" y="0"/>
          <a:chExt cx="0" cy="0"/>
        </a:xfrm>
      </p:grpSpPr>
      <p:sp>
        <p:nvSpPr>
          <p:cNvPr id="317" name="Google Shape;317;p5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18" name="Google Shape;318;p5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19" name="Google Shape;319;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0"/>
        <p:cNvGrpSpPr/>
        <p:nvPr/>
      </p:nvGrpSpPr>
      <p:grpSpPr>
        <a:xfrm>
          <a:off x="0" y="0"/>
          <a:ext cx="0" cy="0"/>
          <a:chOff x="0" y="0"/>
          <a:chExt cx="0" cy="0"/>
        </a:xfrm>
      </p:grpSpPr>
      <p:sp>
        <p:nvSpPr>
          <p:cNvPr id="321" name="Google Shape;32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22" name="Google Shape;322;p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3"/>
        <p:cNvGrpSpPr/>
        <p:nvPr/>
      </p:nvGrpSpPr>
      <p:grpSpPr>
        <a:xfrm>
          <a:off x="0" y="0"/>
          <a:ext cx="0" cy="0"/>
          <a:chOff x="0" y="0"/>
          <a:chExt cx="0" cy="0"/>
        </a:xfrm>
      </p:grpSpPr>
      <p:sp>
        <p:nvSpPr>
          <p:cNvPr id="324" name="Google Shape;324;p5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25" name="Google Shape;325;p5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26" name="Google Shape;326;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7"/>
        <p:cNvGrpSpPr/>
        <p:nvPr/>
      </p:nvGrpSpPr>
      <p:grpSpPr>
        <a:xfrm>
          <a:off x="0" y="0"/>
          <a:ext cx="0" cy="0"/>
          <a:chOff x="0" y="0"/>
          <a:chExt cx="0" cy="0"/>
        </a:xfrm>
      </p:grpSpPr>
      <p:sp>
        <p:nvSpPr>
          <p:cNvPr id="328" name="Google Shape;328;p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29" name="Google Shape;329;p5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0" name="Google Shape;330;p5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1" name="Google Shape;331;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2"/>
        <p:cNvGrpSpPr/>
        <p:nvPr/>
      </p:nvGrpSpPr>
      <p:grpSpPr>
        <a:xfrm>
          <a:off x="0" y="0"/>
          <a:ext cx="0" cy="0"/>
          <a:chOff x="0" y="0"/>
          <a:chExt cx="0" cy="0"/>
        </a:xfrm>
      </p:grpSpPr>
      <p:sp>
        <p:nvSpPr>
          <p:cNvPr id="333" name="Google Shape;333;p5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4" name="Google Shape;334;p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5"/>
          <p:cNvSpPr txBox="1">
            <a:spLocks noGrp="1"/>
          </p:cNvSpPr>
          <p:nvPr>
            <p:ph type="title"/>
          </p:nvPr>
        </p:nvSpPr>
        <p:spPr>
          <a:xfrm>
            <a:off x="628647" y="273848"/>
            <a:ext cx="7886700" cy="410700"/>
          </a:xfrm>
          <a:prstGeom prst="rect">
            <a:avLst/>
          </a:prstGeom>
          <a:noFill/>
          <a:ln>
            <a:noFill/>
          </a:ln>
        </p:spPr>
        <p:txBody>
          <a:bodyPr spcFirstLastPara="1" wrap="square" lIns="69325" tIns="69325" rIns="69325" bIns="69325" anchor="ctr" anchorCtr="0">
            <a:noAutofit/>
          </a:bodyPr>
          <a:lstStyle>
            <a:lvl1pPr marR="0" lvl="0" algn="l">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a:endParaRPr/>
          </a:p>
        </p:txBody>
      </p:sp>
      <p:sp>
        <p:nvSpPr>
          <p:cNvPr id="31" name="Google Shape;31;p25"/>
          <p:cNvSpPr txBox="1">
            <a:spLocks noGrp="1"/>
          </p:cNvSpPr>
          <p:nvPr>
            <p:ph type="body" idx="1"/>
          </p:nvPr>
        </p:nvSpPr>
        <p:spPr>
          <a:xfrm>
            <a:off x="628650" y="1369219"/>
            <a:ext cx="3886200" cy="3263400"/>
          </a:xfrm>
          <a:prstGeom prst="rect">
            <a:avLst/>
          </a:prstGeom>
          <a:noFill/>
          <a:ln>
            <a:noFill/>
          </a:ln>
        </p:spPr>
        <p:txBody>
          <a:bodyPr spcFirstLastPara="1" wrap="square" lIns="69325" tIns="69325" rIns="69325" bIns="69325" anchor="t" anchorCtr="0">
            <a:noAutofit/>
          </a:bodyPr>
          <a:lstStyle>
            <a:lvl1pPr marL="457200" marR="0" lvl="0" indent="-361950" algn="l">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36550" algn="l">
              <a:lnSpc>
                <a:spcPct val="90000"/>
              </a:lnSpc>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2" name="Google Shape;32;p25"/>
          <p:cNvSpPr txBox="1">
            <a:spLocks noGrp="1"/>
          </p:cNvSpPr>
          <p:nvPr>
            <p:ph type="body" idx="2"/>
          </p:nvPr>
        </p:nvSpPr>
        <p:spPr>
          <a:xfrm>
            <a:off x="4629150" y="1369219"/>
            <a:ext cx="3886200" cy="3263400"/>
          </a:xfrm>
          <a:prstGeom prst="rect">
            <a:avLst/>
          </a:prstGeom>
          <a:noFill/>
          <a:ln>
            <a:noFill/>
          </a:ln>
        </p:spPr>
        <p:txBody>
          <a:bodyPr spcFirstLastPara="1" wrap="square" lIns="69325" tIns="69325" rIns="69325" bIns="69325" anchor="t" anchorCtr="0">
            <a:noAutofit/>
          </a:bodyPr>
          <a:lstStyle>
            <a:lvl1pPr marL="457200" marR="0" lvl="0" indent="-361950" algn="l">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36550" algn="l">
              <a:lnSpc>
                <a:spcPct val="90000"/>
              </a:lnSpc>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3" name="Google Shape;33;p25"/>
          <p:cNvSpPr txBox="1">
            <a:spLocks noGrp="1"/>
          </p:cNvSpPr>
          <p:nvPr>
            <p:ph type="dt" idx="10"/>
          </p:nvPr>
        </p:nvSpPr>
        <p:spPr>
          <a:xfrm>
            <a:off x="628650" y="4767263"/>
            <a:ext cx="2057400" cy="273900"/>
          </a:xfrm>
          <a:prstGeom prst="rect">
            <a:avLst/>
          </a:prstGeom>
          <a:noFill/>
          <a:ln>
            <a:noFill/>
          </a:ln>
        </p:spPr>
        <p:txBody>
          <a:bodyPr spcFirstLastPara="1" wrap="square" lIns="69325" tIns="69325" rIns="69325" bIns="69325" anchor="ctr" anchorCtr="0">
            <a:noAutofit/>
          </a:bodyPr>
          <a:lstStyle>
            <a:lvl1pPr marR="0" lvl="0" algn="l">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34" name="Google Shape;34;p25"/>
          <p:cNvSpPr txBox="1">
            <a:spLocks noGrp="1"/>
          </p:cNvSpPr>
          <p:nvPr>
            <p:ph type="ftr" idx="11"/>
          </p:nvPr>
        </p:nvSpPr>
        <p:spPr>
          <a:xfrm>
            <a:off x="3028950" y="4767263"/>
            <a:ext cx="3086100" cy="273900"/>
          </a:xfrm>
          <a:prstGeom prst="rect">
            <a:avLst/>
          </a:prstGeom>
          <a:noFill/>
          <a:ln>
            <a:noFill/>
          </a:ln>
        </p:spPr>
        <p:txBody>
          <a:bodyPr spcFirstLastPara="1" wrap="square" lIns="69325" tIns="69325" rIns="69325" bIns="69325" anchor="ctr" anchorCtr="0">
            <a:noAutofit/>
          </a:bodyPr>
          <a:lstStyle>
            <a:lvl1pPr marR="0" lvl="0" algn="ctr">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35" name="Google Shape;35;p25"/>
          <p:cNvSpPr txBox="1">
            <a:spLocks noGrp="1"/>
          </p:cNvSpPr>
          <p:nvPr>
            <p:ph type="sldNum" idx="12"/>
          </p:nvPr>
        </p:nvSpPr>
        <p:spPr>
          <a:xfrm>
            <a:off x="6457950" y="4767263"/>
            <a:ext cx="2057400" cy="273900"/>
          </a:xfrm>
          <a:prstGeom prst="rect">
            <a:avLst/>
          </a:prstGeom>
          <a:noFill/>
          <a:ln>
            <a:noFill/>
          </a:ln>
        </p:spPr>
        <p:txBody>
          <a:bodyPr spcFirstLastPara="1" wrap="square" lIns="69325" tIns="34650" rIns="69325" bIns="3465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5"/>
        <p:cNvGrpSpPr/>
        <p:nvPr/>
      </p:nvGrpSpPr>
      <p:grpSpPr>
        <a:xfrm>
          <a:off x="0" y="0"/>
          <a:ext cx="0" cy="0"/>
          <a:chOff x="0" y="0"/>
          <a:chExt cx="0" cy="0"/>
        </a:xfrm>
      </p:grpSpPr>
      <p:sp>
        <p:nvSpPr>
          <p:cNvPr id="336" name="Google Shape;336;p5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37" name="Google Shape;337;p5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8" name="Google Shape;3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9"/>
        <p:cNvGrpSpPr/>
        <p:nvPr/>
      </p:nvGrpSpPr>
      <p:grpSpPr>
        <a:xfrm>
          <a:off x="0" y="0"/>
          <a:ext cx="0" cy="0"/>
          <a:chOff x="0" y="0"/>
          <a:chExt cx="0" cy="0"/>
        </a:xfrm>
      </p:grpSpPr>
      <p:sp>
        <p:nvSpPr>
          <p:cNvPr id="340" name="Google Shape;340;p5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1" name="Google Shape;341;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2"/>
        <p:cNvGrpSpPr/>
        <p:nvPr/>
      </p:nvGrpSpPr>
      <p:grpSpPr>
        <a:xfrm>
          <a:off x="0" y="0"/>
          <a:ext cx="0" cy="0"/>
          <a:chOff x="0" y="0"/>
          <a:chExt cx="0" cy="0"/>
        </a:xfrm>
      </p:grpSpPr>
      <p:sp>
        <p:nvSpPr>
          <p:cNvPr id="343" name="Google Shape;343;p5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5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45" name="Google Shape;345;p5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6" name="Google Shape;346;p5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47" name="Google Shape;347;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8"/>
        <p:cNvGrpSpPr/>
        <p:nvPr/>
      </p:nvGrpSpPr>
      <p:grpSpPr>
        <a:xfrm>
          <a:off x="0" y="0"/>
          <a:ext cx="0" cy="0"/>
          <a:chOff x="0" y="0"/>
          <a:chExt cx="0" cy="0"/>
        </a:xfrm>
      </p:grpSpPr>
      <p:sp>
        <p:nvSpPr>
          <p:cNvPr id="349" name="Google Shape;349;p6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350" name="Google Shape;350;p6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1"/>
        <p:cNvGrpSpPr/>
        <p:nvPr/>
      </p:nvGrpSpPr>
      <p:grpSpPr>
        <a:xfrm>
          <a:off x="0" y="0"/>
          <a:ext cx="0" cy="0"/>
          <a:chOff x="0" y="0"/>
          <a:chExt cx="0" cy="0"/>
        </a:xfrm>
      </p:grpSpPr>
      <p:sp>
        <p:nvSpPr>
          <p:cNvPr id="352" name="Google Shape;352;p6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53" name="Google Shape;353;p6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354" name="Google Shape;354;p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55"/>
        <p:cNvGrpSpPr/>
        <p:nvPr/>
      </p:nvGrpSpPr>
      <p:grpSpPr>
        <a:xfrm>
          <a:off x="0" y="0"/>
          <a:ext cx="0" cy="0"/>
          <a:chOff x="0" y="0"/>
          <a:chExt cx="0" cy="0"/>
        </a:xfrm>
      </p:grpSpPr>
      <p:sp>
        <p:nvSpPr>
          <p:cNvPr id="356" name="Google Shape;356;p6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6"/>
          <p:cNvSpPr txBox="1">
            <a:spLocks noGrp="1"/>
          </p:cNvSpPr>
          <p:nvPr>
            <p:ph type="title"/>
          </p:nvPr>
        </p:nvSpPr>
        <p:spPr>
          <a:xfrm>
            <a:off x="629841" y="273844"/>
            <a:ext cx="7886700" cy="994200"/>
          </a:xfrm>
          <a:prstGeom prst="rect">
            <a:avLst/>
          </a:prstGeom>
          <a:noFill/>
          <a:ln>
            <a:noFill/>
          </a:ln>
        </p:spPr>
        <p:txBody>
          <a:bodyPr spcFirstLastPara="1" wrap="square" lIns="69325" tIns="69325" rIns="69325" bIns="69325" anchor="ctr" anchorCtr="0">
            <a:noAutofit/>
          </a:bodyPr>
          <a:lstStyle>
            <a:lvl1pPr marR="0" lvl="0" algn="l">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a:endParaRPr/>
          </a:p>
        </p:txBody>
      </p:sp>
      <p:sp>
        <p:nvSpPr>
          <p:cNvPr id="38" name="Google Shape;38;p26"/>
          <p:cNvSpPr txBox="1">
            <a:spLocks noGrp="1"/>
          </p:cNvSpPr>
          <p:nvPr>
            <p:ph type="body" idx="1"/>
          </p:nvPr>
        </p:nvSpPr>
        <p:spPr>
          <a:xfrm>
            <a:off x="629841" y="1260872"/>
            <a:ext cx="3868200" cy="618000"/>
          </a:xfrm>
          <a:prstGeom prst="rect">
            <a:avLst/>
          </a:prstGeom>
          <a:noFill/>
          <a:ln>
            <a:noFill/>
          </a:ln>
        </p:spPr>
        <p:txBody>
          <a:bodyPr spcFirstLastPara="1" wrap="square" lIns="69325" tIns="69325" rIns="69325" bIns="69325" anchor="b" anchorCtr="0">
            <a:noAutofit/>
          </a:bodyPr>
          <a:lstStyle>
            <a:lvl1pPr marL="457200" marR="0" lvl="0" indent="-228600" algn="l">
              <a:lnSpc>
                <a:spcPct val="90000"/>
              </a:lnSpc>
              <a:spcBef>
                <a:spcPts val="700"/>
              </a:spcBef>
              <a:spcAft>
                <a:spcPts val="0"/>
              </a:spcAft>
              <a:buClr>
                <a:schemeClr val="dk1"/>
              </a:buClr>
              <a:buSzPts val="1700"/>
              <a:buFont typeface="Arial"/>
              <a:buNone/>
              <a:defRPr sz="1700" b="1" i="0" u="none" strike="noStrike" cap="none">
                <a:solidFill>
                  <a:schemeClr val="dk1"/>
                </a:solidFill>
                <a:latin typeface="Calibri"/>
                <a:ea typeface="Calibri"/>
                <a:cs typeface="Calibri"/>
                <a:sym typeface="Calibri"/>
              </a:defRPr>
            </a:lvl1pPr>
            <a:lvl2pPr marL="914400" marR="0" lvl="1" indent="-228600" algn="l">
              <a:lnSpc>
                <a:spcPct val="90000"/>
              </a:lnSpc>
              <a:spcBef>
                <a:spcPts val="3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3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a:lnSpc>
                <a:spcPct val="90000"/>
              </a:lnSpc>
              <a:spcBef>
                <a:spcPts val="3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3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3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3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3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3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39" name="Google Shape;39;p26"/>
          <p:cNvSpPr txBox="1">
            <a:spLocks noGrp="1"/>
          </p:cNvSpPr>
          <p:nvPr>
            <p:ph type="body" idx="2"/>
          </p:nvPr>
        </p:nvSpPr>
        <p:spPr>
          <a:xfrm>
            <a:off x="629841" y="1878806"/>
            <a:ext cx="3868200" cy="2763600"/>
          </a:xfrm>
          <a:prstGeom prst="rect">
            <a:avLst/>
          </a:prstGeom>
          <a:noFill/>
          <a:ln>
            <a:noFill/>
          </a:ln>
        </p:spPr>
        <p:txBody>
          <a:bodyPr spcFirstLastPara="1" wrap="square" lIns="69325" tIns="69325" rIns="69325" bIns="69325" anchor="t" anchorCtr="0">
            <a:noAutofit/>
          </a:bodyPr>
          <a:lstStyle>
            <a:lvl1pPr marL="457200" marR="0" lvl="0" indent="-361950" algn="l">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36550" algn="l">
              <a:lnSpc>
                <a:spcPct val="90000"/>
              </a:lnSpc>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0" name="Google Shape;40;p26"/>
          <p:cNvSpPr txBox="1">
            <a:spLocks noGrp="1"/>
          </p:cNvSpPr>
          <p:nvPr>
            <p:ph type="body" idx="3"/>
          </p:nvPr>
        </p:nvSpPr>
        <p:spPr>
          <a:xfrm>
            <a:off x="4629150" y="1260872"/>
            <a:ext cx="3887400" cy="618000"/>
          </a:xfrm>
          <a:prstGeom prst="rect">
            <a:avLst/>
          </a:prstGeom>
          <a:noFill/>
          <a:ln>
            <a:noFill/>
          </a:ln>
        </p:spPr>
        <p:txBody>
          <a:bodyPr spcFirstLastPara="1" wrap="square" lIns="69325" tIns="69325" rIns="69325" bIns="69325" anchor="b" anchorCtr="0">
            <a:noAutofit/>
          </a:bodyPr>
          <a:lstStyle>
            <a:lvl1pPr marL="457200" marR="0" lvl="0" indent="-228600" algn="l">
              <a:lnSpc>
                <a:spcPct val="90000"/>
              </a:lnSpc>
              <a:spcBef>
                <a:spcPts val="700"/>
              </a:spcBef>
              <a:spcAft>
                <a:spcPts val="0"/>
              </a:spcAft>
              <a:buClr>
                <a:schemeClr val="dk1"/>
              </a:buClr>
              <a:buSzPts val="1700"/>
              <a:buFont typeface="Arial"/>
              <a:buNone/>
              <a:defRPr sz="1700" b="1" i="0" u="none" strike="noStrike" cap="none">
                <a:solidFill>
                  <a:schemeClr val="dk1"/>
                </a:solidFill>
                <a:latin typeface="Calibri"/>
                <a:ea typeface="Calibri"/>
                <a:cs typeface="Calibri"/>
                <a:sym typeface="Calibri"/>
              </a:defRPr>
            </a:lvl1pPr>
            <a:lvl2pPr marL="914400" marR="0" lvl="1" indent="-228600" algn="l">
              <a:lnSpc>
                <a:spcPct val="90000"/>
              </a:lnSpc>
              <a:spcBef>
                <a:spcPts val="3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3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a:lnSpc>
                <a:spcPct val="90000"/>
              </a:lnSpc>
              <a:spcBef>
                <a:spcPts val="3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3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3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3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3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3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1" name="Google Shape;41;p26"/>
          <p:cNvSpPr txBox="1">
            <a:spLocks noGrp="1"/>
          </p:cNvSpPr>
          <p:nvPr>
            <p:ph type="body" idx="4"/>
          </p:nvPr>
        </p:nvSpPr>
        <p:spPr>
          <a:xfrm>
            <a:off x="4629150" y="1878806"/>
            <a:ext cx="3887400" cy="2763600"/>
          </a:xfrm>
          <a:prstGeom prst="rect">
            <a:avLst/>
          </a:prstGeom>
          <a:noFill/>
          <a:ln>
            <a:noFill/>
          </a:ln>
        </p:spPr>
        <p:txBody>
          <a:bodyPr spcFirstLastPara="1" wrap="square" lIns="69325" tIns="69325" rIns="69325" bIns="69325" anchor="t" anchorCtr="0">
            <a:noAutofit/>
          </a:bodyPr>
          <a:lstStyle>
            <a:lvl1pPr marL="457200" marR="0" lvl="0" indent="-361950" algn="l">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36550" algn="l">
              <a:lnSpc>
                <a:spcPct val="90000"/>
              </a:lnSpc>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2" name="Google Shape;42;p26"/>
          <p:cNvSpPr txBox="1">
            <a:spLocks noGrp="1"/>
          </p:cNvSpPr>
          <p:nvPr>
            <p:ph type="dt" idx="10"/>
          </p:nvPr>
        </p:nvSpPr>
        <p:spPr>
          <a:xfrm>
            <a:off x="628650" y="4767263"/>
            <a:ext cx="2057400" cy="273900"/>
          </a:xfrm>
          <a:prstGeom prst="rect">
            <a:avLst/>
          </a:prstGeom>
          <a:noFill/>
          <a:ln>
            <a:noFill/>
          </a:ln>
        </p:spPr>
        <p:txBody>
          <a:bodyPr spcFirstLastPara="1" wrap="square" lIns="69325" tIns="69325" rIns="69325" bIns="69325" anchor="ctr" anchorCtr="0">
            <a:noAutofit/>
          </a:bodyPr>
          <a:lstStyle>
            <a:lvl1pPr marR="0" lvl="0" algn="l">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43" name="Google Shape;43;p26"/>
          <p:cNvSpPr txBox="1">
            <a:spLocks noGrp="1"/>
          </p:cNvSpPr>
          <p:nvPr>
            <p:ph type="ftr" idx="11"/>
          </p:nvPr>
        </p:nvSpPr>
        <p:spPr>
          <a:xfrm>
            <a:off x="3028950" y="4767263"/>
            <a:ext cx="3086100" cy="273900"/>
          </a:xfrm>
          <a:prstGeom prst="rect">
            <a:avLst/>
          </a:prstGeom>
          <a:noFill/>
          <a:ln>
            <a:noFill/>
          </a:ln>
        </p:spPr>
        <p:txBody>
          <a:bodyPr spcFirstLastPara="1" wrap="square" lIns="69325" tIns="69325" rIns="69325" bIns="69325" anchor="ctr" anchorCtr="0">
            <a:noAutofit/>
          </a:bodyPr>
          <a:lstStyle>
            <a:lvl1pPr marR="0" lvl="0" algn="ctr">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44" name="Google Shape;44;p26"/>
          <p:cNvSpPr txBox="1">
            <a:spLocks noGrp="1"/>
          </p:cNvSpPr>
          <p:nvPr>
            <p:ph type="sldNum" idx="12"/>
          </p:nvPr>
        </p:nvSpPr>
        <p:spPr>
          <a:xfrm>
            <a:off x="6457950" y="4767263"/>
            <a:ext cx="2057400" cy="273900"/>
          </a:xfrm>
          <a:prstGeom prst="rect">
            <a:avLst/>
          </a:prstGeom>
          <a:noFill/>
          <a:ln>
            <a:noFill/>
          </a:ln>
        </p:spPr>
        <p:txBody>
          <a:bodyPr spcFirstLastPara="1" wrap="square" lIns="69325" tIns="34650" rIns="69325" bIns="3465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7"/>
          <p:cNvSpPr txBox="1">
            <a:spLocks noGrp="1"/>
          </p:cNvSpPr>
          <p:nvPr>
            <p:ph type="title"/>
          </p:nvPr>
        </p:nvSpPr>
        <p:spPr>
          <a:xfrm>
            <a:off x="628647" y="273848"/>
            <a:ext cx="7886700" cy="410700"/>
          </a:xfrm>
          <a:prstGeom prst="rect">
            <a:avLst/>
          </a:prstGeom>
          <a:noFill/>
          <a:ln>
            <a:noFill/>
          </a:ln>
        </p:spPr>
        <p:txBody>
          <a:bodyPr spcFirstLastPara="1" wrap="square" lIns="69325" tIns="69325" rIns="69325" bIns="69325" anchor="ctr" anchorCtr="0">
            <a:noAutofit/>
          </a:bodyPr>
          <a:lstStyle>
            <a:lvl1pPr marR="0" lvl="0" algn="l">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a:endParaRPr/>
          </a:p>
        </p:txBody>
      </p:sp>
      <p:sp>
        <p:nvSpPr>
          <p:cNvPr id="47" name="Google Shape;47;p27"/>
          <p:cNvSpPr txBox="1">
            <a:spLocks noGrp="1"/>
          </p:cNvSpPr>
          <p:nvPr>
            <p:ph type="dt" idx="10"/>
          </p:nvPr>
        </p:nvSpPr>
        <p:spPr>
          <a:xfrm>
            <a:off x="628650" y="4767263"/>
            <a:ext cx="2057400" cy="273900"/>
          </a:xfrm>
          <a:prstGeom prst="rect">
            <a:avLst/>
          </a:prstGeom>
          <a:noFill/>
          <a:ln>
            <a:noFill/>
          </a:ln>
        </p:spPr>
        <p:txBody>
          <a:bodyPr spcFirstLastPara="1" wrap="square" lIns="69325" tIns="69325" rIns="69325" bIns="69325" anchor="ctr" anchorCtr="0">
            <a:noAutofit/>
          </a:bodyPr>
          <a:lstStyle>
            <a:lvl1pPr marR="0" lvl="0" algn="l">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48" name="Google Shape;48;p27"/>
          <p:cNvSpPr txBox="1">
            <a:spLocks noGrp="1"/>
          </p:cNvSpPr>
          <p:nvPr>
            <p:ph type="ftr" idx="11"/>
          </p:nvPr>
        </p:nvSpPr>
        <p:spPr>
          <a:xfrm>
            <a:off x="3028950" y="4767263"/>
            <a:ext cx="3086100" cy="273900"/>
          </a:xfrm>
          <a:prstGeom prst="rect">
            <a:avLst/>
          </a:prstGeom>
          <a:noFill/>
          <a:ln>
            <a:noFill/>
          </a:ln>
        </p:spPr>
        <p:txBody>
          <a:bodyPr spcFirstLastPara="1" wrap="square" lIns="69325" tIns="69325" rIns="69325" bIns="69325" anchor="ctr" anchorCtr="0">
            <a:noAutofit/>
          </a:bodyPr>
          <a:lstStyle>
            <a:lvl1pPr marR="0" lvl="0" algn="ctr">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49" name="Google Shape;49;p27"/>
          <p:cNvSpPr txBox="1">
            <a:spLocks noGrp="1"/>
          </p:cNvSpPr>
          <p:nvPr>
            <p:ph type="sldNum" idx="12"/>
          </p:nvPr>
        </p:nvSpPr>
        <p:spPr>
          <a:xfrm>
            <a:off x="6457950" y="4767263"/>
            <a:ext cx="2057400" cy="273900"/>
          </a:xfrm>
          <a:prstGeom prst="rect">
            <a:avLst/>
          </a:prstGeom>
          <a:noFill/>
          <a:ln>
            <a:noFill/>
          </a:ln>
        </p:spPr>
        <p:txBody>
          <a:bodyPr spcFirstLastPara="1" wrap="square" lIns="69325" tIns="34650" rIns="69325" bIns="3465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8"/>
          <p:cNvSpPr txBox="1">
            <a:spLocks noGrp="1"/>
          </p:cNvSpPr>
          <p:nvPr>
            <p:ph type="dt" idx="10"/>
          </p:nvPr>
        </p:nvSpPr>
        <p:spPr>
          <a:xfrm>
            <a:off x="628650" y="4767263"/>
            <a:ext cx="2057400" cy="273900"/>
          </a:xfrm>
          <a:prstGeom prst="rect">
            <a:avLst/>
          </a:prstGeom>
          <a:noFill/>
          <a:ln>
            <a:noFill/>
          </a:ln>
        </p:spPr>
        <p:txBody>
          <a:bodyPr spcFirstLastPara="1" wrap="square" lIns="69325" tIns="69325" rIns="69325" bIns="69325" anchor="ctr" anchorCtr="0">
            <a:noAutofit/>
          </a:bodyPr>
          <a:lstStyle>
            <a:lvl1pPr marR="0" lvl="0" algn="l">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52" name="Google Shape;52;p28"/>
          <p:cNvSpPr txBox="1">
            <a:spLocks noGrp="1"/>
          </p:cNvSpPr>
          <p:nvPr>
            <p:ph type="ftr" idx="11"/>
          </p:nvPr>
        </p:nvSpPr>
        <p:spPr>
          <a:xfrm>
            <a:off x="3028950" y="4767263"/>
            <a:ext cx="3086100" cy="273900"/>
          </a:xfrm>
          <a:prstGeom prst="rect">
            <a:avLst/>
          </a:prstGeom>
          <a:noFill/>
          <a:ln>
            <a:noFill/>
          </a:ln>
        </p:spPr>
        <p:txBody>
          <a:bodyPr spcFirstLastPara="1" wrap="square" lIns="69325" tIns="69325" rIns="69325" bIns="69325" anchor="ctr" anchorCtr="0">
            <a:noAutofit/>
          </a:bodyPr>
          <a:lstStyle>
            <a:lvl1pPr marR="0" lvl="0" algn="ctr">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53" name="Google Shape;53;p28"/>
          <p:cNvSpPr txBox="1">
            <a:spLocks noGrp="1"/>
          </p:cNvSpPr>
          <p:nvPr>
            <p:ph type="sldNum" idx="12"/>
          </p:nvPr>
        </p:nvSpPr>
        <p:spPr>
          <a:xfrm>
            <a:off x="6457950" y="4767263"/>
            <a:ext cx="2057400" cy="273900"/>
          </a:xfrm>
          <a:prstGeom prst="rect">
            <a:avLst/>
          </a:prstGeom>
          <a:noFill/>
          <a:ln>
            <a:noFill/>
          </a:ln>
        </p:spPr>
        <p:txBody>
          <a:bodyPr spcFirstLastPara="1" wrap="square" lIns="69325" tIns="34650" rIns="69325" bIns="3465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28"/>
          <p:cNvSpPr/>
          <p:nvPr/>
        </p:nvSpPr>
        <p:spPr>
          <a:xfrm>
            <a:off x="452392" y="454819"/>
            <a:ext cx="546300" cy="443100"/>
          </a:xfrm>
          <a:prstGeom prst="rect">
            <a:avLst/>
          </a:prstGeom>
          <a:solidFill>
            <a:srgbClr val="EDEDED"/>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55" name="Google Shape;55;p28"/>
          <p:cNvSpPr/>
          <p:nvPr/>
        </p:nvSpPr>
        <p:spPr>
          <a:xfrm>
            <a:off x="1109945" y="454819"/>
            <a:ext cx="546300" cy="443100"/>
          </a:xfrm>
          <a:prstGeom prst="rect">
            <a:avLst/>
          </a:prstGeom>
          <a:solidFill>
            <a:srgbClr val="D6D6D6"/>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56" name="Google Shape;56;p28"/>
          <p:cNvSpPr/>
          <p:nvPr/>
        </p:nvSpPr>
        <p:spPr>
          <a:xfrm>
            <a:off x="1767498" y="454819"/>
            <a:ext cx="546300" cy="443100"/>
          </a:xfrm>
          <a:prstGeom prst="rect">
            <a:avLst/>
          </a:prstGeom>
          <a:solidFill>
            <a:srgbClr val="9B9B9B"/>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57" name="Google Shape;57;p28"/>
          <p:cNvSpPr/>
          <p:nvPr/>
        </p:nvSpPr>
        <p:spPr>
          <a:xfrm>
            <a:off x="2425051" y="454819"/>
            <a:ext cx="546300" cy="443100"/>
          </a:xfrm>
          <a:prstGeom prst="rect">
            <a:avLst/>
          </a:prstGeom>
          <a:solidFill>
            <a:srgbClr val="626262"/>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58" name="Google Shape;58;p28"/>
          <p:cNvSpPr/>
          <p:nvPr/>
        </p:nvSpPr>
        <p:spPr>
          <a:xfrm>
            <a:off x="452379" y="1009734"/>
            <a:ext cx="546300" cy="443100"/>
          </a:xfrm>
          <a:prstGeom prst="rect">
            <a:avLst/>
          </a:prstGeom>
          <a:solidFill>
            <a:srgbClr val="E3E7E8"/>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59" name="Google Shape;59;p28"/>
          <p:cNvSpPr/>
          <p:nvPr/>
        </p:nvSpPr>
        <p:spPr>
          <a:xfrm>
            <a:off x="1109932" y="1009734"/>
            <a:ext cx="546300" cy="443100"/>
          </a:xfrm>
          <a:prstGeom prst="rect">
            <a:avLst/>
          </a:prstGeom>
          <a:solidFill>
            <a:srgbClr val="758F9B"/>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60" name="Google Shape;60;p28"/>
          <p:cNvSpPr/>
          <p:nvPr/>
        </p:nvSpPr>
        <p:spPr>
          <a:xfrm>
            <a:off x="1767485" y="1009734"/>
            <a:ext cx="546300" cy="443100"/>
          </a:xfrm>
          <a:prstGeom prst="rect">
            <a:avLst/>
          </a:prstGeom>
          <a:solidFill>
            <a:srgbClr val="5D7581"/>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61" name="Google Shape;61;p28"/>
          <p:cNvSpPr/>
          <p:nvPr/>
        </p:nvSpPr>
        <p:spPr>
          <a:xfrm>
            <a:off x="2425038" y="1009734"/>
            <a:ext cx="546300" cy="443100"/>
          </a:xfrm>
          <a:prstGeom prst="rect">
            <a:avLst/>
          </a:prstGeom>
          <a:solidFill>
            <a:srgbClr val="38464D"/>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62" name="Google Shape;62;p28"/>
          <p:cNvSpPr/>
          <p:nvPr/>
        </p:nvSpPr>
        <p:spPr>
          <a:xfrm>
            <a:off x="3082601" y="1009734"/>
            <a:ext cx="546300" cy="443100"/>
          </a:xfrm>
          <a:prstGeom prst="rect">
            <a:avLst/>
          </a:prstGeom>
          <a:solidFill>
            <a:srgbClr val="222B2F"/>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63" name="Google Shape;63;p28"/>
          <p:cNvSpPr/>
          <p:nvPr/>
        </p:nvSpPr>
        <p:spPr>
          <a:xfrm>
            <a:off x="452379" y="1564648"/>
            <a:ext cx="546300" cy="443100"/>
          </a:xfrm>
          <a:prstGeom prst="rect">
            <a:avLst/>
          </a:prstGeom>
          <a:solidFill>
            <a:srgbClr val="D4E4EE"/>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64" name="Google Shape;64;p28"/>
          <p:cNvSpPr/>
          <p:nvPr/>
        </p:nvSpPr>
        <p:spPr>
          <a:xfrm>
            <a:off x="1109932" y="1564648"/>
            <a:ext cx="546300" cy="443100"/>
          </a:xfrm>
          <a:prstGeom prst="rect">
            <a:avLst/>
          </a:prstGeom>
          <a:solidFill>
            <a:srgbClr val="A2C8DE"/>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65" name="Google Shape;65;p28"/>
          <p:cNvSpPr/>
          <p:nvPr/>
        </p:nvSpPr>
        <p:spPr>
          <a:xfrm>
            <a:off x="1767485" y="1564648"/>
            <a:ext cx="546300" cy="443100"/>
          </a:xfrm>
          <a:prstGeom prst="rect">
            <a:avLst/>
          </a:prstGeom>
          <a:solidFill>
            <a:srgbClr val="64A3C8"/>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66" name="Google Shape;66;p28"/>
          <p:cNvSpPr/>
          <p:nvPr/>
        </p:nvSpPr>
        <p:spPr>
          <a:xfrm>
            <a:off x="2425038" y="1564648"/>
            <a:ext cx="546300" cy="443100"/>
          </a:xfrm>
          <a:prstGeom prst="rect">
            <a:avLst/>
          </a:prstGeom>
          <a:solidFill>
            <a:srgbClr val="5489A6"/>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67" name="Google Shape;67;p28"/>
          <p:cNvSpPr/>
          <p:nvPr/>
        </p:nvSpPr>
        <p:spPr>
          <a:xfrm>
            <a:off x="3082601" y="1564648"/>
            <a:ext cx="546300" cy="443100"/>
          </a:xfrm>
          <a:prstGeom prst="rect">
            <a:avLst/>
          </a:prstGeom>
          <a:solidFill>
            <a:srgbClr val="436D84"/>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68" name="Google Shape;68;p28"/>
          <p:cNvSpPr/>
          <p:nvPr/>
        </p:nvSpPr>
        <p:spPr>
          <a:xfrm>
            <a:off x="452392" y="2119564"/>
            <a:ext cx="546300" cy="443100"/>
          </a:xfrm>
          <a:prstGeom prst="rect">
            <a:avLst/>
          </a:prstGeom>
          <a:solidFill>
            <a:srgbClr val="CBE6E6"/>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69" name="Google Shape;69;p28"/>
          <p:cNvSpPr/>
          <p:nvPr/>
        </p:nvSpPr>
        <p:spPr>
          <a:xfrm>
            <a:off x="1109945" y="2119564"/>
            <a:ext cx="546300" cy="443100"/>
          </a:xfrm>
          <a:prstGeom prst="rect">
            <a:avLst/>
          </a:prstGeom>
          <a:solidFill>
            <a:srgbClr val="ACCBCB"/>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70" name="Google Shape;70;p28"/>
          <p:cNvSpPr/>
          <p:nvPr/>
        </p:nvSpPr>
        <p:spPr>
          <a:xfrm>
            <a:off x="1767498" y="2119564"/>
            <a:ext cx="546300" cy="443100"/>
          </a:xfrm>
          <a:prstGeom prst="rect">
            <a:avLst/>
          </a:prstGeom>
          <a:solidFill>
            <a:srgbClr val="79B1B1"/>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71" name="Google Shape;71;p28"/>
          <p:cNvSpPr/>
          <p:nvPr/>
        </p:nvSpPr>
        <p:spPr>
          <a:xfrm>
            <a:off x="2425051" y="2119564"/>
            <a:ext cx="546300" cy="443100"/>
          </a:xfrm>
          <a:prstGeom prst="rect">
            <a:avLst/>
          </a:prstGeom>
          <a:solidFill>
            <a:srgbClr val="538E8D"/>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72" name="Google Shape;72;p28"/>
          <p:cNvSpPr/>
          <p:nvPr/>
        </p:nvSpPr>
        <p:spPr>
          <a:xfrm>
            <a:off x="3082614" y="2119564"/>
            <a:ext cx="546300" cy="443100"/>
          </a:xfrm>
          <a:prstGeom prst="rect">
            <a:avLst/>
          </a:prstGeom>
          <a:solidFill>
            <a:srgbClr val="3C6766"/>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73" name="Google Shape;73;p28"/>
          <p:cNvSpPr/>
          <p:nvPr/>
        </p:nvSpPr>
        <p:spPr>
          <a:xfrm>
            <a:off x="452392" y="2674479"/>
            <a:ext cx="546300" cy="443100"/>
          </a:xfrm>
          <a:prstGeom prst="rect">
            <a:avLst/>
          </a:prstGeom>
          <a:solidFill>
            <a:srgbClr val="F5F7D3"/>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74" name="Google Shape;74;p28"/>
          <p:cNvSpPr/>
          <p:nvPr/>
        </p:nvSpPr>
        <p:spPr>
          <a:xfrm>
            <a:off x="1109945" y="2674479"/>
            <a:ext cx="546300" cy="443100"/>
          </a:xfrm>
          <a:prstGeom prst="rect">
            <a:avLst/>
          </a:prstGeom>
          <a:solidFill>
            <a:srgbClr val="D0D383"/>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75" name="Google Shape;75;p28"/>
          <p:cNvSpPr/>
          <p:nvPr/>
        </p:nvSpPr>
        <p:spPr>
          <a:xfrm>
            <a:off x="1767498" y="2674479"/>
            <a:ext cx="546300" cy="443100"/>
          </a:xfrm>
          <a:prstGeom prst="rect">
            <a:avLst/>
          </a:prstGeom>
          <a:solidFill>
            <a:srgbClr val="B5BD21"/>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76" name="Google Shape;76;p28"/>
          <p:cNvSpPr/>
          <p:nvPr/>
        </p:nvSpPr>
        <p:spPr>
          <a:xfrm>
            <a:off x="2425051" y="2674479"/>
            <a:ext cx="546300" cy="443100"/>
          </a:xfrm>
          <a:prstGeom prst="rect">
            <a:avLst/>
          </a:prstGeom>
          <a:solidFill>
            <a:srgbClr val="8E941A"/>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77" name="Google Shape;77;p28"/>
          <p:cNvSpPr/>
          <p:nvPr/>
        </p:nvSpPr>
        <p:spPr>
          <a:xfrm>
            <a:off x="3082614" y="2674479"/>
            <a:ext cx="546300" cy="443100"/>
          </a:xfrm>
          <a:prstGeom prst="rect">
            <a:avLst/>
          </a:prstGeom>
          <a:solidFill>
            <a:srgbClr val="646812"/>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78" name="Google Shape;78;p28"/>
          <p:cNvSpPr/>
          <p:nvPr/>
        </p:nvSpPr>
        <p:spPr>
          <a:xfrm>
            <a:off x="452392" y="3229393"/>
            <a:ext cx="546300" cy="443100"/>
          </a:xfrm>
          <a:prstGeom prst="rect">
            <a:avLst/>
          </a:prstGeom>
          <a:solidFill>
            <a:srgbClr val="FFF5D2"/>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79" name="Google Shape;79;p28"/>
          <p:cNvSpPr/>
          <p:nvPr/>
        </p:nvSpPr>
        <p:spPr>
          <a:xfrm>
            <a:off x="1109945" y="3229393"/>
            <a:ext cx="546300" cy="443100"/>
          </a:xfrm>
          <a:prstGeom prst="rect">
            <a:avLst/>
          </a:prstGeom>
          <a:solidFill>
            <a:srgbClr val="F1C67C"/>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80" name="Google Shape;80;p28"/>
          <p:cNvSpPr/>
          <p:nvPr/>
        </p:nvSpPr>
        <p:spPr>
          <a:xfrm>
            <a:off x="1767498" y="3229393"/>
            <a:ext cx="546300" cy="443100"/>
          </a:xfrm>
          <a:prstGeom prst="rect">
            <a:avLst/>
          </a:prstGeom>
          <a:solidFill>
            <a:srgbClr val="E9A722"/>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81" name="Google Shape;81;p28"/>
          <p:cNvSpPr/>
          <p:nvPr/>
        </p:nvSpPr>
        <p:spPr>
          <a:xfrm>
            <a:off x="2425051" y="3229393"/>
            <a:ext cx="546300" cy="443100"/>
          </a:xfrm>
          <a:prstGeom prst="rect">
            <a:avLst/>
          </a:prstGeom>
          <a:solidFill>
            <a:srgbClr val="C38813"/>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82" name="Google Shape;82;p28"/>
          <p:cNvSpPr/>
          <p:nvPr/>
        </p:nvSpPr>
        <p:spPr>
          <a:xfrm>
            <a:off x="3082614" y="3229393"/>
            <a:ext cx="546300" cy="443100"/>
          </a:xfrm>
          <a:prstGeom prst="rect">
            <a:avLst/>
          </a:prstGeom>
          <a:solidFill>
            <a:srgbClr val="94680F"/>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83" name="Google Shape;83;p28"/>
          <p:cNvSpPr/>
          <p:nvPr/>
        </p:nvSpPr>
        <p:spPr>
          <a:xfrm>
            <a:off x="452384" y="3784299"/>
            <a:ext cx="546300" cy="443100"/>
          </a:xfrm>
          <a:prstGeom prst="rect">
            <a:avLst/>
          </a:prstGeom>
          <a:solidFill>
            <a:srgbClr val="FBE3DA"/>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84" name="Google Shape;84;p28"/>
          <p:cNvSpPr/>
          <p:nvPr/>
        </p:nvSpPr>
        <p:spPr>
          <a:xfrm>
            <a:off x="1109937" y="3784299"/>
            <a:ext cx="546300" cy="443100"/>
          </a:xfrm>
          <a:prstGeom prst="rect">
            <a:avLst/>
          </a:prstGeom>
          <a:solidFill>
            <a:srgbClr val="F8A691"/>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85" name="Google Shape;85;p28"/>
          <p:cNvSpPr/>
          <p:nvPr/>
        </p:nvSpPr>
        <p:spPr>
          <a:xfrm>
            <a:off x="1767490" y="3784299"/>
            <a:ext cx="546300" cy="443100"/>
          </a:xfrm>
          <a:prstGeom prst="rect">
            <a:avLst/>
          </a:prstGeom>
          <a:solidFill>
            <a:srgbClr val="F47963"/>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86" name="Google Shape;86;p28"/>
          <p:cNvSpPr/>
          <p:nvPr/>
        </p:nvSpPr>
        <p:spPr>
          <a:xfrm>
            <a:off x="2425043" y="3784299"/>
            <a:ext cx="546300" cy="443100"/>
          </a:xfrm>
          <a:prstGeom prst="rect">
            <a:avLst/>
          </a:prstGeom>
          <a:solidFill>
            <a:srgbClr val="CE5E4B"/>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87" name="Google Shape;87;p28"/>
          <p:cNvSpPr/>
          <p:nvPr/>
        </p:nvSpPr>
        <p:spPr>
          <a:xfrm>
            <a:off x="3082606" y="3784299"/>
            <a:ext cx="546300" cy="443100"/>
          </a:xfrm>
          <a:prstGeom prst="rect">
            <a:avLst/>
          </a:prstGeom>
          <a:solidFill>
            <a:srgbClr val="994B3D"/>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88" name="Google Shape;88;p28"/>
          <p:cNvSpPr/>
          <p:nvPr/>
        </p:nvSpPr>
        <p:spPr>
          <a:xfrm>
            <a:off x="4260290" y="3784299"/>
            <a:ext cx="546300" cy="443100"/>
          </a:xfrm>
          <a:prstGeom prst="rect">
            <a:avLst/>
          </a:prstGeom>
          <a:solidFill>
            <a:srgbClr val="BF5640"/>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89" name="Google Shape;89;p28"/>
          <p:cNvSpPr/>
          <p:nvPr/>
        </p:nvSpPr>
        <p:spPr>
          <a:xfrm>
            <a:off x="4944101" y="3784307"/>
            <a:ext cx="546300" cy="443100"/>
          </a:xfrm>
          <a:prstGeom prst="rect">
            <a:avLst/>
          </a:prstGeom>
          <a:solidFill>
            <a:srgbClr val="464D4D"/>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90" name="Google Shape;90;p28"/>
          <p:cNvSpPr/>
          <p:nvPr/>
        </p:nvSpPr>
        <p:spPr>
          <a:xfrm>
            <a:off x="5627918" y="3784307"/>
            <a:ext cx="546300" cy="443100"/>
          </a:xfrm>
          <a:prstGeom prst="rect">
            <a:avLst/>
          </a:prstGeom>
          <a:solidFill>
            <a:srgbClr val="FFF5C3"/>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
        <p:nvSpPr>
          <p:cNvPr id="91" name="Google Shape;91;p28"/>
          <p:cNvSpPr/>
          <p:nvPr/>
        </p:nvSpPr>
        <p:spPr>
          <a:xfrm>
            <a:off x="6311735" y="3784307"/>
            <a:ext cx="546300" cy="443100"/>
          </a:xfrm>
          <a:prstGeom prst="rect">
            <a:avLst/>
          </a:prstGeom>
          <a:solidFill>
            <a:srgbClr val="FED56F"/>
          </a:solidFill>
          <a:ln>
            <a:noFill/>
          </a:ln>
        </p:spPr>
        <p:txBody>
          <a:bodyPr spcFirstLastPara="1" wrap="square" lIns="51750" tIns="51750" rIns="51750" bIns="5175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29"/>
          <p:cNvSpPr txBox="1">
            <a:spLocks noGrp="1"/>
          </p:cNvSpPr>
          <p:nvPr>
            <p:ph type="title"/>
          </p:nvPr>
        </p:nvSpPr>
        <p:spPr>
          <a:xfrm>
            <a:off x="629841" y="342900"/>
            <a:ext cx="2949300" cy="1200000"/>
          </a:xfrm>
          <a:prstGeom prst="rect">
            <a:avLst/>
          </a:prstGeom>
          <a:noFill/>
          <a:ln>
            <a:noFill/>
          </a:ln>
        </p:spPr>
        <p:txBody>
          <a:bodyPr spcFirstLastPara="1" wrap="square" lIns="69325" tIns="69325" rIns="69325" bIns="69325" anchor="b" anchorCtr="0">
            <a:noAutofit/>
          </a:bodyPr>
          <a:lstStyle>
            <a:lvl1pPr marR="0" lvl="0" algn="l">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a:endParaRPr/>
          </a:p>
        </p:txBody>
      </p:sp>
      <p:sp>
        <p:nvSpPr>
          <p:cNvPr id="94" name="Google Shape;94;p29"/>
          <p:cNvSpPr txBox="1">
            <a:spLocks noGrp="1"/>
          </p:cNvSpPr>
          <p:nvPr>
            <p:ph type="body" idx="1"/>
          </p:nvPr>
        </p:nvSpPr>
        <p:spPr>
          <a:xfrm>
            <a:off x="3887391" y="740569"/>
            <a:ext cx="4629300" cy="3655200"/>
          </a:xfrm>
          <a:prstGeom prst="rect">
            <a:avLst/>
          </a:prstGeom>
          <a:noFill/>
          <a:ln>
            <a:noFill/>
          </a:ln>
        </p:spPr>
        <p:txBody>
          <a:bodyPr spcFirstLastPara="1" wrap="square" lIns="69325" tIns="69325" rIns="69325" bIns="69325" anchor="t" anchorCtr="0">
            <a:noAutofit/>
          </a:bodyPr>
          <a:lstStyle>
            <a:lvl1pPr marL="457200" marR="0" lvl="0" indent="-381000" algn="l">
              <a:lnSpc>
                <a:spcPct val="90000"/>
              </a:lnSpc>
              <a:spcBef>
                <a:spcPts val="7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a:lnSpc>
                <a:spcPct val="90000"/>
              </a:lnSpc>
              <a:spcBef>
                <a:spcPts val="3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36550" algn="l">
              <a:lnSpc>
                <a:spcPct val="90000"/>
              </a:lnSpc>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3pPr>
            <a:lvl4pPr marL="1828800" marR="0" lvl="3" indent="-323850" algn="l">
              <a:lnSpc>
                <a:spcPct val="9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a:lnSpc>
                <a:spcPct val="9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a:lnSpc>
                <a:spcPct val="9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a:lnSpc>
                <a:spcPct val="9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a:lnSpc>
                <a:spcPct val="9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a:lnSpc>
                <a:spcPct val="9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95" name="Google Shape;95;p29"/>
          <p:cNvSpPr txBox="1">
            <a:spLocks noGrp="1"/>
          </p:cNvSpPr>
          <p:nvPr>
            <p:ph type="body" idx="2"/>
          </p:nvPr>
        </p:nvSpPr>
        <p:spPr>
          <a:xfrm>
            <a:off x="629841" y="1543050"/>
            <a:ext cx="2949300" cy="2858700"/>
          </a:xfrm>
          <a:prstGeom prst="rect">
            <a:avLst/>
          </a:prstGeom>
          <a:noFill/>
          <a:ln>
            <a:noFill/>
          </a:ln>
        </p:spPr>
        <p:txBody>
          <a:bodyPr spcFirstLastPara="1" wrap="square" lIns="69325" tIns="69325" rIns="69325" bIns="69325" anchor="t" anchorCtr="0">
            <a:noAutofit/>
          </a:bodyPr>
          <a:lstStyle>
            <a:lvl1pPr marL="457200" marR="0" lvl="0" indent="-228600" algn="l">
              <a:lnSpc>
                <a:spcPct val="90000"/>
              </a:lnSpc>
              <a:spcBef>
                <a:spcPts val="7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a:lnSpc>
                <a:spcPct val="90000"/>
              </a:lnSpc>
              <a:spcBef>
                <a:spcPts val="3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2pPr>
            <a:lvl3pPr marL="1371600" marR="0" lvl="2" indent="-228600" algn="l">
              <a:lnSpc>
                <a:spcPct val="90000"/>
              </a:lnSpc>
              <a:spcBef>
                <a:spcPts val="3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3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4pPr>
            <a:lvl5pPr marL="2286000" marR="0" lvl="4" indent="-228600" algn="l">
              <a:lnSpc>
                <a:spcPct val="90000"/>
              </a:lnSpc>
              <a:spcBef>
                <a:spcPts val="3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5pPr>
            <a:lvl6pPr marL="2743200" marR="0" lvl="5" indent="-228600" algn="l">
              <a:lnSpc>
                <a:spcPct val="90000"/>
              </a:lnSpc>
              <a:spcBef>
                <a:spcPts val="3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6pPr>
            <a:lvl7pPr marL="3200400" marR="0" lvl="6" indent="-228600" algn="l">
              <a:lnSpc>
                <a:spcPct val="90000"/>
              </a:lnSpc>
              <a:spcBef>
                <a:spcPts val="3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7pPr>
            <a:lvl8pPr marL="3657600" marR="0" lvl="7" indent="-228600" algn="l">
              <a:lnSpc>
                <a:spcPct val="90000"/>
              </a:lnSpc>
              <a:spcBef>
                <a:spcPts val="3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8pPr>
            <a:lvl9pPr marL="4114800" marR="0" lvl="8" indent="-228600" algn="l">
              <a:lnSpc>
                <a:spcPct val="90000"/>
              </a:lnSpc>
              <a:spcBef>
                <a:spcPts val="3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9pPr>
          </a:lstStyle>
          <a:p>
            <a:endParaRPr/>
          </a:p>
        </p:txBody>
      </p:sp>
      <p:sp>
        <p:nvSpPr>
          <p:cNvPr id="96" name="Google Shape;96;p29"/>
          <p:cNvSpPr txBox="1">
            <a:spLocks noGrp="1"/>
          </p:cNvSpPr>
          <p:nvPr>
            <p:ph type="dt" idx="10"/>
          </p:nvPr>
        </p:nvSpPr>
        <p:spPr>
          <a:xfrm>
            <a:off x="628650" y="4767263"/>
            <a:ext cx="2057400" cy="273900"/>
          </a:xfrm>
          <a:prstGeom prst="rect">
            <a:avLst/>
          </a:prstGeom>
          <a:noFill/>
          <a:ln>
            <a:noFill/>
          </a:ln>
        </p:spPr>
        <p:txBody>
          <a:bodyPr spcFirstLastPara="1" wrap="square" lIns="69325" tIns="69325" rIns="69325" bIns="69325" anchor="ctr" anchorCtr="0">
            <a:noAutofit/>
          </a:bodyPr>
          <a:lstStyle>
            <a:lvl1pPr marR="0" lvl="0" algn="l">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97" name="Google Shape;97;p29"/>
          <p:cNvSpPr txBox="1">
            <a:spLocks noGrp="1"/>
          </p:cNvSpPr>
          <p:nvPr>
            <p:ph type="ftr" idx="11"/>
          </p:nvPr>
        </p:nvSpPr>
        <p:spPr>
          <a:xfrm>
            <a:off x="3028950" y="4767263"/>
            <a:ext cx="3086100" cy="273900"/>
          </a:xfrm>
          <a:prstGeom prst="rect">
            <a:avLst/>
          </a:prstGeom>
          <a:noFill/>
          <a:ln>
            <a:noFill/>
          </a:ln>
        </p:spPr>
        <p:txBody>
          <a:bodyPr spcFirstLastPara="1" wrap="square" lIns="69325" tIns="69325" rIns="69325" bIns="69325" anchor="ctr" anchorCtr="0">
            <a:noAutofit/>
          </a:bodyPr>
          <a:lstStyle>
            <a:lvl1pPr marR="0" lvl="0" algn="ctr">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98" name="Google Shape;98;p29"/>
          <p:cNvSpPr txBox="1">
            <a:spLocks noGrp="1"/>
          </p:cNvSpPr>
          <p:nvPr>
            <p:ph type="sldNum" idx="12"/>
          </p:nvPr>
        </p:nvSpPr>
        <p:spPr>
          <a:xfrm>
            <a:off x="6457950" y="4767263"/>
            <a:ext cx="2057400" cy="273900"/>
          </a:xfrm>
          <a:prstGeom prst="rect">
            <a:avLst/>
          </a:prstGeom>
          <a:noFill/>
          <a:ln>
            <a:noFill/>
          </a:ln>
        </p:spPr>
        <p:txBody>
          <a:bodyPr spcFirstLastPara="1" wrap="square" lIns="69325" tIns="34650" rIns="69325" bIns="3465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9"/>
        <p:cNvGrpSpPr/>
        <p:nvPr/>
      </p:nvGrpSpPr>
      <p:grpSpPr>
        <a:xfrm>
          <a:off x="0" y="0"/>
          <a:ext cx="0" cy="0"/>
          <a:chOff x="0" y="0"/>
          <a:chExt cx="0" cy="0"/>
        </a:xfrm>
      </p:grpSpPr>
      <p:sp>
        <p:nvSpPr>
          <p:cNvPr id="100" name="Google Shape;100;p30"/>
          <p:cNvSpPr txBox="1">
            <a:spLocks noGrp="1"/>
          </p:cNvSpPr>
          <p:nvPr>
            <p:ph type="title"/>
          </p:nvPr>
        </p:nvSpPr>
        <p:spPr>
          <a:xfrm>
            <a:off x="629841" y="342900"/>
            <a:ext cx="2949300" cy="1200000"/>
          </a:xfrm>
          <a:prstGeom prst="rect">
            <a:avLst/>
          </a:prstGeom>
          <a:noFill/>
          <a:ln>
            <a:noFill/>
          </a:ln>
        </p:spPr>
        <p:txBody>
          <a:bodyPr spcFirstLastPara="1" wrap="square" lIns="69325" tIns="69325" rIns="69325" bIns="69325" anchor="b" anchorCtr="0">
            <a:noAutofit/>
          </a:bodyPr>
          <a:lstStyle>
            <a:lvl1pPr marR="0" lvl="0" algn="l">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000"/>
              <a:buNone/>
              <a:defRPr sz="1400"/>
            </a:lvl2pPr>
            <a:lvl3pPr lvl="2" algn="l">
              <a:lnSpc>
                <a:spcPct val="100000"/>
              </a:lnSpc>
              <a:spcBef>
                <a:spcPts val="0"/>
              </a:spcBef>
              <a:spcAft>
                <a:spcPts val="0"/>
              </a:spcAft>
              <a:buSzPts val="1000"/>
              <a:buNone/>
              <a:defRPr sz="1400"/>
            </a:lvl3pPr>
            <a:lvl4pPr lvl="3" algn="l">
              <a:lnSpc>
                <a:spcPct val="100000"/>
              </a:lnSpc>
              <a:spcBef>
                <a:spcPts val="0"/>
              </a:spcBef>
              <a:spcAft>
                <a:spcPts val="0"/>
              </a:spcAft>
              <a:buSzPts val="1000"/>
              <a:buNone/>
              <a:defRPr sz="1400"/>
            </a:lvl4pPr>
            <a:lvl5pPr lvl="4" algn="l">
              <a:lnSpc>
                <a:spcPct val="100000"/>
              </a:lnSpc>
              <a:spcBef>
                <a:spcPts val="0"/>
              </a:spcBef>
              <a:spcAft>
                <a:spcPts val="0"/>
              </a:spcAft>
              <a:buSzPts val="1000"/>
              <a:buNone/>
              <a:defRPr sz="1400"/>
            </a:lvl5pPr>
            <a:lvl6pPr lvl="5" algn="l">
              <a:lnSpc>
                <a:spcPct val="100000"/>
              </a:lnSpc>
              <a:spcBef>
                <a:spcPts val="0"/>
              </a:spcBef>
              <a:spcAft>
                <a:spcPts val="0"/>
              </a:spcAft>
              <a:buSzPts val="1000"/>
              <a:buNone/>
              <a:defRPr sz="1400"/>
            </a:lvl6pPr>
            <a:lvl7pPr lvl="6" algn="l">
              <a:lnSpc>
                <a:spcPct val="100000"/>
              </a:lnSpc>
              <a:spcBef>
                <a:spcPts val="0"/>
              </a:spcBef>
              <a:spcAft>
                <a:spcPts val="0"/>
              </a:spcAft>
              <a:buSzPts val="1000"/>
              <a:buNone/>
              <a:defRPr sz="1400"/>
            </a:lvl7pPr>
            <a:lvl8pPr lvl="7" algn="l">
              <a:lnSpc>
                <a:spcPct val="100000"/>
              </a:lnSpc>
              <a:spcBef>
                <a:spcPts val="0"/>
              </a:spcBef>
              <a:spcAft>
                <a:spcPts val="0"/>
              </a:spcAft>
              <a:buSzPts val="1000"/>
              <a:buNone/>
              <a:defRPr sz="1400"/>
            </a:lvl8pPr>
            <a:lvl9pPr lvl="8" algn="l">
              <a:lnSpc>
                <a:spcPct val="100000"/>
              </a:lnSpc>
              <a:spcBef>
                <a:spcPts val="0"/>
              </a:spcBef>
              <a:spcAft>
                <a:spcPts val="0"/>
              </a:spcAft>
              <a:buSzPts val="1000"/>
              <a:buNone/>
              <a:defRPr sz="1400"/>
            </a:lvl9pPr>
          </a:lstStyle>
          <a:p>
            <a:endParaRPr/>
          </a:p>
        </p:txBody>
      </p:sp>
      <p:sp>
        <p:nvSpPr>
          <p:cNvPr id="101" name="Google Shape;101;p30"/>
          <p:cNvSpPr>
            <a:spLocks noGrp="1"/>
          </p:cNvSpPr>
          <p:nvPr>
            <p:ph type="pic" idx="2"/>
          </p:nvPr>
        </p:nvSpPr>
        <p:spPr>
          <a:xfrm>
            <a:off x="3887391" y="740569"/>
            <a:ext cx="4629300" cy="3655200"/>
          </a:xfrm>
          <a:prstGeom prst="rect">
            <a:avLst/>
          </a:prstGeom>
          <a:noFill/>
          <a:ln>
            <a:noFill/>
          </a:ln>
        </p:spPr>
      </p:sp>
      <p:sp>
        <p:nvSpPr>
          <p:cNvPr id="102" name="Google Shape;102;p30"/>
          <p:cNvSpPr txBox="1">
            <a:spLocks noGrp="1"/>
          </p:cNvSpPr>
          <p:nvPr>
            <p:ph type="body" idx="1"/>
          </p:nvPr>
        </p:nvSpPr>
        <p:spPr>
          <a:xfrm>
            <a:off x="629841" y="1543050"/>
            <a:ext cx="2949300" cy="2858700"/>
          </a:xfrm>
          <a:prstGeom prst="rect">
            <a:avLst/>
          </a:prstGeom>
          <a:noFill/>
          <a:ln>
            <a:noFill/>
          </a:ln>
        </p:spPr>
        <p:txBody>
          <a:bodyPr spcFirstLastPara="1" wrap="square" lIns="69325" tIns="69325" rIns="69325" bIns="69325" anchor="t" anchorCtr="0">
            <a:noAutofit/>
          </a:bodyPr>
          <a:lstStyle>
            <a:lvl1pPr marL="457200" marR="0" lvl="0" indent="-228600" algn="l">
              <a:lnSpc>
                <a:spcPct val="90000"/>
              </a:lnSpc>
              <a:spcBef>
                <a:spcPts val="7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a:lnSpc>
                <a:spcPct val="90000"/>
              </a:lnSpc>
              <a:spcBef>
                <a:spcPts val="3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2pPr>
            <a:lvl3pPr marL="1371600" marR="0" lvl="2" indent="-228600" algn="l">
              <a:lnSpc>
                <a:spcPct val="90000"/>
              </a:lnSpc>
              <a:spcBef>
                <a:spcPts val="3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3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4pPr>
            <a:lvl5pPr marL="2286000" marR="0" lvl="4" indent="-228600" algn="l">
              <a:lnSpc>
                <a:spcPct val="90000"/>
              </a:lnSpc>
              <a:spcBef>
                <a:spcPts val="3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5pPr>
            <a:lvl6pPr marL="2743200" marR="0" lvl="5" indent="-228600" algn="l">
              <a:lnSpc>
                <a:spcPct val="90000"/>
              </a:lnSpc>
              <a:spcBef>
                <a:spcPts val="3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6pPr>
            <a:lvl7pPr marL="3200400" marR="0" lvl="6" indent="-228600" algn="l">
              <a:lnSpc>
                <a:spcPct val="90000"/>
              </a:lnSpc>
              <a:spcBef>
                <a:spcPts val="3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7pPr>
            <a:lvl8pPr marL="3657600" marR="0" lvl="7" indent="-228600" algn="l">
              <a:lnSpc>
                <a:spcPct val="90000"/>
              </a:lnSpc>
              <a:spcBef>
                <a:spcPts val="3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8pPr>
            <a:lvl9pPr marL="4114800" marR="0" lvl="8" indent="-228600" algn="l">
              <a:lnSpc>
                <a:spcPct val="90000"/>
              </a:lnSpc>
              <a:spcBef>
                <a:spcPts val="3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9pPr>
          </a:lstStyle>
          <a:p>
            <a:endParaRPr/>
          </a:p>
        </p:txBody>
      </p:sp>
      <p:sp>
        <p:nvSpPr>
          <p:cNvPr id="103" name="Google Shape;103;p30"/>
          <p:cNvSpPr txBox="1">
            <a:spLocks noGrp="1"/>
          </p:cNvSpPr>
          <p:nvPr>
            <p:ph type="dt" idx="10"/>
          </p:nvPr>
        </p:nvSpPr>
        <p:spPr>
          <a:xfrm>
            <a:off x="628650" y="4767263"/>
            <a:ext cx="2057400" cy="273900"/>
          </a:xfrm>
          <a:prstGeom prst="rect">
            <a:avLst/>
          </a:prstGeom>
          <a:noFill/>
          <a:ln>
            <a:noFill/>
          </a:ln>
        </p:spPr>
        <p:txBody>
          <a:bodyPr spcFirstLastPara="1" wrap="square" lIns="69325" tIns="69325" rIns="69325" bIns="69325" anchor="ctr" anchorCtr="0">
            <a:noAutofit/>
          </a:bodyPr>
          <a:lstStyle>
            <a:lvl1pPr marR="0" lvl="0" algn="l">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104" name="Google Shape;104;p30"/>
          <p:cNvSpPr txBox="1">
            <a:spLocks noGrp="1"/>
          </p:cNvSpPr>
          <p:nvPr>
            <p:ph type="ftr" idx="11"/>
          </p:nvPr>
        </p:nvSpPr>
        <p:spPr>
          <a:xfrm>
            <a:off x="3028950" y="4767263"/>
            <a:ext cx="3086100" cy="273900"/>
          </a:xfrm>
          <a:prstGeom prst="rect">
            <a:avLst/>
          </a:prstGeom>
          <a:noFill/>
          <a:ln>
            <a:noFill/>
          </a:ln>
        </p:spPr>
        <p:txBody>
          <a:bodyPr spcFirstLastPara="1" wrap="square" lIns="69325" tIns="69325" rIns="69325" bIns="69325" anchor="ctr" anchorCtr="0">
            <a:noAutofit/>
          </a:bodyPr>
          <a:lstStyle>
            <a:lvl1pPr marR="0" lvl="0" algn="ctr">
              <a:lnSpc>
                <a:spcPct val="100000"/>
              </a:lnSpc>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000"/>
              <a:buNone/>
              <a:defRPr sz="1400" b="0" i="0" u="none" strike="noStrike" cap="none">
                <a:solidFill>
                  <a:schemeClr val="dk1"/>
                </a:solidFill>
                <a:latin typeface="Calibri"/>
                <a:ea typeface="Calibri"/>
                <a:cs typeface="Calibri"/>
                <a:sym typeface="Calibri"/>
              </a:defRPr>
            </a:lvl9pPr>
          </a:lstStyle>
          <a:p>
            <a:endParaRPr/>
          </a:p>
        </p:txBody>
      </p:sp>
      <p:sp>
        <p:nvSpPr>
          <p:cNvPr id="105" name="Google Shape;105;p30"/>
          <p:cNvSpPr txBox="1">
            <a:spLocks noGrp="1"/>
          </p:cNvSpPr>
          <p:nvPr>
            <p:ph type="sldNum" idx="12"/>
          </p:nvPr>
        </p:nvSpPr>
        <p:spPr>
          <a:xfrm>
            <a:off x="6457950" y="4767263"/>
            <a:ext cx="2057400" cy="273900"/>
          </a:xfrm>
          <a:prstGeom prst="rect">
            <a:avLst/>
          </a:prstGeom>
          <a:noFill/>
          <a:ln>
            <a:noFill/>
          </a:ln>
        </p:spPr>
        <p:txBody>
          <a:bodyPr spcFirstLastPara="1" wrap="square" lIns="69325" tIns="34650" rIns="69325" bIns="3465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628647" y="273848"/>
            <a:ext cx="7886700" cy="410700"/>
          </a:xfrm>
          <a:prstGeom prst="rect">
            <a:avLst/>
          </a:prstGeom>
          <a:noFill/>
          <a:ln>
            <a:noFill/>
          </a:ln>
        </p:spPr>
        <p:txBody>
          <a:bodyPr spcFirstLastPara="1" wrap="square" lIns="69325" tIns="69325" rIns="69325" bIns="69325" anchor="ctr" anchorCtr="0">
            <a:noAutofit/>
          </a:bodyPr>
          <a:lstStyle>
            <a:lvl1pPr marR="0" lvl="0" algn="l" rtl="0">
              <a:lnSpc>
                <a:spcPct val="90000"/>
              </a:lnSpc>
              <a:spcBef>
                <a:spcPts val="0"/>
              </a:spcBef>
              <a:spcAft>
                <a:spcPts val="0"/>
              </a:spcAft>
              <a:buClr>
                <a:schemeClr val="dk1"/>
              </a:buClr>
              <a:buSzPts val="2700"/>
              <a:buFont typeface="Nunito Sans SemiBold"/>
              <a:buNone/>
              <a:defRPr sz="2700" b="0" i="0" u="none" strike="noStrike" cap="none">
                <a:solidFill>
                  <a:schemeClr val="dk1"/>
                </a:solidFill>
                <a:latin typeface="Nunito Sans SemiBold"/>
                <a:ea typeface="Nunito Sans SemiBold"/>
                <a:cs typeface="Nunito Sans SemiBold"/>
                <a:sym typeface="Nunito Sans SemiBold"/>
              </a:defRPr>
            </a:lvl1pPr>
            <a:lvl2pPr marR="0" lvl="1" algn="l" rtl="0">
              <a:lnSpc>
                <a:spcPct val="100000"/>
              </a:lnSpc>
              <a:spcBef>
                <a:spcPts val="0"/>
              </a:spcBef>
              <a:spcAft>
                <a:spcPts val="0"/>
              </a:spcAft>
              <a:buClr>
                <a:srgbClr val="000000"/>
              </a:buClr>
              <a:buSzPts val="10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4"/>
          <p:cNvSpPr txBox="1">
            <a:spLocks noGrp="1"/>
          </p:cNvSpPr>
          <p:nvPr>
            <p:ph type="body" idx="1"/>
          </p:nvPr>
        </p:nvSpPr>
        <p:spPr>
          <a:xfrm>
            <a:off x="628650" y="1008669"/>
            <a:ext cx="7886700" cy="3263400"/>
          </a:xfrm>
          <a:prstGeom prst="rect">
            <a:avLst/>
          </a:prstGeom>
          <a:noFill/>
          <a:ln>
            <a:noFill/>
          </a:ln>
        </p:spPr>
        <p:txBody>
          <a:bodyPr spcFirstLastPara="1" wrap="square" lIns="69325" tIns="69325" rIns="69325" bIns="69325" anchor="t" anchorCtr="0">
            <a:noAutofit/>
          </a:bodyPr>
          <a:lstStyle>
            <a:lvl1pPr marL="457200" marR="0" lvl="0" indent="-361950" algn="l" rtl="0">
              <a:lnSpc>
                <a:spcPct val="90000"/>
              </a:lnSpc>
              <a:spcBef>
                <a:spcPts val="700"/>
              </a:spcBef>
              <a:spcAft>
                <a:spcPts val="0"/>
              </a:spcAft>
              <a:buClr>
                <a:schemeClr val="dk1"/>
              </a:buClr>
              <a:buSzPts val="2100"/>
              <a:buFont typeface="Nunito Sans Light"/>
              <a:buChar char="•"/>
              <a:defRPr sz="2100" b="0" i="0" u="none" strike="noStrike" cap="none">
                <a:solidFill>
                  <a:schemeClr val="dk1"/>
                </a:solidFill>
                <a:latin typeface="Nunito Sans Light"/>
                <a:ea typeface="Nunito Sans Light"/>
                <a:cs typeface="Nunito Sans Light"/>
                <a:sym typeface="Nunito Sans Light"/>
              </a:defRPr>
            </a:lvl1pPr>
            <a:lvl2pPr marL="914400" marR="0" lvl="1" indent="-336550" algn="l" rtl="0">
              <a:lnSpc>
                <a:spcPct val="90000"/>
              </a:lnSpc>
              <a:spcBef>
                <a:spcPts val="300"/>
              </a:spcBef>
              <a:spcAft>
                <a:spcPts val="0"/>
              </a:spcAft>
              <a:buClr>
                <a:schemeClr val="dk1"/>
              </a:buClr>
              <a:buSzPts val="1700"/>
              <a:buFont typeface="Nunito Sans Light"/>
              <a:buChar char="•"/>
              <a:defRPr sz="1700" b="0" i="0" u="none" strike="noStrike" cap="none">
                <a:solidFill>
                  <a:schemeClr val="dk1"/>
                </a:solidFill>
                <a:latin typeface="Nunito Sans Light"/>
                <a:ea typeface="Nunito Sans Light"/>
                <a:cs typeface="Nunito Sans Light"/>
                <a:sym typeface="Nunito Sans Light"/>
              </a:defRPr>
            </a:lvl2pPr>
            <a:lvl3pPr marL="1371600" marR="0" lvl="2" indent="-323850" algn="l" rtl="0">
              <a:lnSpc>
                <a:spcPct val="90000"/>
              </a:lnSpc>
              <a:spcBef>
                <a:spcPts val="300"/>
              </a:spcBef>
              <a:spcAft>
                <a:spcPts val="0"/>
              </a:spcAft>
              <a:buClr>
                <a:schemeClr val="dk1"/>
              </a:buClr>
              <a:buSzPts val="1500"/>
              <a:buFont typeface="Nunito Sans Light"/>
              <a:buChar char="•"/>
              <a:defRPr sz="1500" b="0" i="0" u="none" strike="noStrike" cap="none">
                <a:solidFill>
                  <a:schemeClr val="dk1"/>
                </a:solidFill>
                <a:latin typeface="Nunito Sans Light"/>
                <a:ea typeface="Nunito Sans Light"/>
                <a:cs typeface="Nunito Sans Light"/>
                <a:sym typeface="Nunito Sans Light"/>
              </a:defRPr>
            </a:lvl3pPr>
            <a:lvl4pPr marL="1828800" marR="0" lvl="3" indent="-317500" algn="l" rtl="0">
              <a:lnSpc>
                <a:spcPct val="90000"/>
              </a:lnSpc>
              <a:spcBef>
                <a:spcPts val="300"/>
              </a:spcBef>
              <a:spcAft>
                <a:spcPts val="0"/>
              </a:spcAft>
              <a:buClr>
                <a:schemeClr val="dk1"/>
              </a:buClr>
              <a:buSzPts val="1400"/>
              <a:buFont typeface="Nunito Sans Light"/>
              <a:buChar char="•"/>
              <a:defRPr sz="1400" b="0" i="0" u="none" strike="noStrike" cap="none">
                <a:solidFill>
                  <a:schemeClr val="dk1"/>
                </a:solidFill>
                <a:latin typeface="Nunito Sans Light"/>
                <a:ea typeface="Nunito Sans Light"/>
                <a:cs typeface="Nunito Sans Light"/>
                <a:sym typeface="Nunito Sans Light"/>
              </a:defRPr>
            </a:lvl4pPr>
            <a:lvl5pPr marL="2286000" marR="0" lvl="4" indent="-317500" algn="l" rtl="0">
              <a:lnSpc>
                <a:spcPct val="90000"/>
              </a:lnSpc>
              <a:spcBef>
                <a:spcPts val="300"/>
              </a:spcBef>
              <a:spcAft>
                <a:spcPts val="0"/>
              </a:spcAft>
              <a:buClr>
                <a:schemeClr val="dk1"/>
              </a:buClr>
              <a:buSzPts val="1400"/>
              <a:buFont typeface="Nunito Sans Light"/>
              <a:buChar char="•"/>
              <a:defRPr sz="1400" b="0" i="0" u="none" strike="noStrike" cap="none">
                <a:solidFill>
                  <a:schemeClr val="dk1"/>
                </a:solidFill>
                <a:latin typeface="Nunito Sans Light"/>
                <a:ea typeface="Nunito Sans Light"/>
                <a:cs typeface="Nunito Sans Light"/>
                <a:sym typeface="Nunito Sans Light"/>
              </a:defRPr>
            </a:lvl5pPr>
            <a:lvl6pPr marL="2743200" marR="0" lvl="5" indent="-317500" algn="l" rtl="0">
              <a:lnSpc>
                <a:spcPct val="90000"/>
              </a:lnSpc>
              <a:spcBef>
                <a:spcPts val="300"/>
              </a:spcBef>
              <a:spcAft>
                <a:spcPts val="0"/>
              </a:spcAft>
              <a:buClr>
                <a:schemeClr val="dk1"/>
              </a:buClr>
              <a:buSzPts val="1400"/>
              <a:buFont typeface="Nunito Sans Light"/>
              <a:buChar char="•"/>
              <a:defRPr sz="1400" b="0" i="0" u="none" strike="noStrike" cap="none">
                <a:solidFill>
                  <a:schemeClr val="dk1"/>
                </a:solidFill>
                <a:latin typeface="Nunito Sans Light"/>
                <a:ea typeface="Nunito Sans Light"/>
                <a:cs typeface="Nunito Sans Light"/>
                <a:sym typeface="Nunito Sans Light"/>
              </a:defRPr>
            </a:lvl6pPr>
            <a:lvl7pPr marL="3200400" marR="0" lvl="6" indent="-317500" algn="l" rtl="0">
              <a:lnSpc>
                <a:spcPct val="90000"/>
              </a:lnSpc>
              <a:spcBef>
                <a:spcPts val="300"/>
              </a:spcBef>
              <a:spcAft>
                <a:spcPts val="0"/>
              </a:spcAft>
              <a:buClr>
                <a:schemeClr val="dk1"/>
              </a:buClr>
              <a:buSzPts val="1400"/>
              <a:buFont typeface="Nunito Sans Light"/>
              <a:buChar char="•"/>
              <a:defRPr sz="1400" b="0" i="0" u="none" strike="noStrike" cap="none">
                <a:solidFill>
                  <a:schemeClr val="dk1"/>
                </a:solidFill>
                <a:latin typeface="Nunito Sans Light"/>
                <a:ea typeface="Nunito Sans Light"/>
                <a:cs typeface="Nunito Sans Light"/>
                <a:sym typeface="Nunito Sans Light"/>
              </a:defRPr>
            </a:lvl7pPr>
            <a:lvl8pPr marL="3657600" marR="0" lvl="7" indent="-317500" algn="l" rtl="0">
              <a:lnSpc>
                <a:spcPct val="90000"/>
              </a:lnSpc>
              <a:spcBef>
                <a:spcPts val="300"/>
              </a:spcBef>
              <a:spcAft>
                <a:spcPts val="0"/>
              </a:spcAft>
              <a:buClr>
                <a:schemeClr val="dk1"/>
              </a:buClr>
              <a:buSzPts val="1400"/>
              <a:buFont typeface="Nunito Sans Light"/>
              <a:buChar char="•"/>
              <a:defRPr sz="1400" b="0" i="0" u="none" strike="noStrike" cap="none">
                <a:solidFill>
                  <a:schemeClr val="dk1"/>
                </a:solidFill>
                <a:latin typeface="Nunito Sans Light"/>
                <a:ea typeface="Nunito Sans Light"/>
                <a:cs typeface="Nunito Sans Light"/>
                <a:sym typeface="Nunito Sans Light"/>
              </a:defRPr>
            </a:lvl8pPr>
            <a:lvl9pPr marL="4114800" marR="0" lvl="8" indent="-317500" algn="l" rtl="0">
              <a:lnSpc>
                <a:spcPct val="90000"/>
              </a:lnSpc>
              <a:spcBef>
                <a:spcPts val="300"/>
              </a:spcBef>
              <a:spcAft>
                <a:spcPts val="0"/>
              </a:spcAft>
              <a:buClr>
                <a:schemeClr val="dk1"/>
              </a:buClr>
              <a:buSzPts val="1400"/>
              <a:buFont typeface="Nunito Sans Light"/>
              <a:buChar char="•"/>
              <a:defRPr sz="1400" b="0" i="0" u="none" strike="noStrike" cap="none">
                <a:solidFill>
                  <a:schemeClr val="dk1"/>
                </a:solidFill>
                <a:latin typeface="Nunito Sans Light"/>
                <a:ea typeface="Nunito Sans Light"/>
                <a:cs typeface="Nunito Sans Light"/>
                <a:sym typeface="Nunito Sans Light"/>
              </a:defRPr>
            </a:lvl9pPr>
          </a:lstStyle>
          <a:p>
            <a:endParaRPr/>
          </a:p>
        </p:txBody>
      </p:sp>
      <p:sp>
        <p:nvSpPr>
          <p:cNvPr id="8" name="Google Shape;8;p14"/>
          <p:cNvSpPr txBox="1">
            <a:spLocks noGrp="1"/>
          </p:cNvSpPr>
          <p:nvPr>
            <p:ph type="dt" idx="10"/>
          </p:nvPr>
        </p:nvSpPr>
        <p:spPr>
          <a:xfrm>
            <a:off x="628650" y="4767263"/>
            <a:ext cx="2057400" cy="273900"/>
          </a:xfrm>
          <a:prstGeom prst="rect">
            <a:avLst/>
          </a:prstGeom>
          <a:noFill/>
          <a:ln>
            <a:noFill/>
          </a:ln>
        </p:spPr>
        <p:txBody>
          <a:bodyPr spcFirstLastPara="1" wrap="square" lIns="69325" tIns="69325" rIns="69325" bIns="69325" anchor="ctr" anchorCtr="0">
            <a:noAutofit/>
          </a:bodyPr>
          <a:lstStyle>
            <a:lvl1pPr marR="0" lvl="0" algn="l" rtl="0">
              <a:lnSpc>
                <a:spcPct val="100000"/>
              </a:lnSpc>
              <a:spcBef>
                <a:spcPts val="0"/>
              </a:spcBef>
              <a:spcAft>
                <a:spcPts val="0"/>
              </a:spcAft>
              <a:buClr>
                <a:srgbClr val="000000"/>
              </a:buClr>
              <a:buSzPts val="10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3028950" y="4767263"/>
            <a:ext cx="3086100" cy="273900"/>
          </a:xfrm>
          <a:prstGeom prst="rect">
            <a:avLst/>
          </a:prstGeom>
          <a:noFill/>
          <a:ln>
            <a:noFill/>
          </a:ln>
        </p:spPr>
        <p:txBody>
          <a:bodyPr spcFirstLastPara="1" wrap="square" lIns="69325" tIns="69325" rIns="69325" bIns="69325" anchor="ctr" anchorCtr="0">
            <a:noAutofit/>
          </a:bodyPr>
          <a:lstStyle>
            <a:lvl1pPr marR="0" lvl="0" algn="ctr" rtl="0">
              <a:lnSpc>
                <a:spcPct val="100000"/>
              </a:lnSpc>
              <a:spcBef>
                <a:spcPts val="0"/>
              </a:spcBef>
              <a:spcAft>
                <a:spcPts val="0"/>
              </a:spcAft>
              <a:buClr>
                <a:srgbClr val="000000"/>
              </a:buClr>
              <a:buSzPts val="10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6457950" y="4767263"/>
            <a:ext cx="2057400" cy="273900"/>
          </a:xfrm>
          <a:prstGeom prst="rect">
            <a:avLst/>
          </a:prstGeom>
          <a:noFill/>
          <a:ln>
            <a:noFill/>
          </a:ln>
        </p:spPr>
        <p:txBody>
          <a:bodyPr spcFirstLastPara="1" wrap="square" lIns="69325" tIns="34650" rIns="69325" bIns="3465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628647" y="273848"/>
            <a:ext cx="7886700" cy="410700"/>
          </a:xfrm>
          <a:prstGeom prst="rect">
            <a:avLst/>
          </a:prstGeom>
          <a:noFill/>
          <a:ln>
            <a:noFill/>
          </a:ln>
        </p:spPr>
        <p:txBody>
          <a:bodyPr spcFirstLastPara="1" wrap="square" lIns="68875" tIns="68875" rIns="68875" bIns="68875" anchor="ctr" anchorCtr="0">
            <a:noAutofit/>
          </a:bodyPr>
          <a:lstStyle>
            <a:lvl1pPr marR="0" lvl="0" algn="l" rtl="0">
              <a:lnSpc>
                <a:spcPct val="90000"/>
              </a:lnSpc>
              <a:spcBef>
                <a:spcPts val="0"/>
              </a:spcBef>
              <a:spcAft>
                <a:spcPts val="0"/>
              </a:spcAft>
              <a:buClr>
                <a:schemeClr val="dk1"/>
              </a:buClr>
              <a:buSzPts val="2700"/>
              <a:buFont typeface="Nunito Sans SemiBold"/>
              <a:buNone/>
              <a:defRPr sz="2700" b="0" i="0" u="none" strike="noStrike" cap="none">
                <a:solidFill>
                  <a:schemeClr val="dk1"/>
                </a:solidFill>
                <a:latin typeface="Nunito Sans SemiBold"/>
                <a:ea typeface="Nunito Sans SemiBold"/>
                <a:cs typeface="Nunito Sans SemiBold"/>
                <a:sym typeface="Nunito Sans SemiBold"/>
              </a:defRPr>
            </a:lvl1pPr>
            <a:lvl2pPr marR="0" lvl="1" algn="l" rtl="0">
              <a:lnSpc>
                <a:spcPct val="100000"/>
              </a:lnSpc>
              <a:spcBef>
                <a:spcPts val="0"/>
              </a:spcBef>
              <a:spcAft>
                <a:spcPts val="0"/>
              </a:spcAft>
              <a:buClr>
                <a:srgbClr val="000000"/>
              </a:buClr>
              <a:buSzPts val="10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0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0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0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0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0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0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0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 name="Google Shape;120;p16"/>
          <p:cNvSpPr txBox="1">
            <a:spLocks noGrp="1"/>
          </p:cNvSpPr>
          <p:nvPr>
            <p:ph type="body" idx="1"/>
          </p:nvPr>
        </p:nvSpPr>
        <p:spPr>
          <a:xfrm>
            <a:off x="628650" y="1008669"/>
            <a:ext cx="7886700" cy="3263400"/>
          </a:xfrm>
          <a:prstGeom prst="rect">
            <a:avLst/>
          </a:prstGeom>
          <a:noFill/>
          <a:ln>
            <a:noFill/>
          </a:ln>
        </p:spPr>
        <p:txBody>
          <a:bodyPr spcFirstLastPara="1" wrap="square" lIns="68875" tIns="68875" rIns="68875" bIns="68875" anchor="t" anchorCtr="0">
            <a:noAutofit/>
          </a:bodyPr>
          <a:lstStyle>
            <a:lvl1pPr marL="457200" marR="0" lvl="0" indent="-361950" algn="l" rtl="0">
              <a:lnSpc>
                <a:spcPct val="90000"/>
              </a:lnSpc>
              <a:spcBef>
                <a:spcPts val="700"/>
              </a:spcBef>
              <a:spcAft>
                <a:spcPts val="0"/>
              </a:spcAft>
              <a:buClr>
                <a:schemeClr val="dk1"/>
              </a:buClr>
              <a:buSzPts val="2100"/>
              <a:buFont typeface="Nunito Sans Light"/>
              <a:buChar char="•"/>
              <a:defRPr sz="2100" b="0" i="0" u="none" strike="noStrike" cap="none">
                <a:solidFill>
                  <a:schemeClr val="dk1"/>
                </a:solidFill>
                <a:latin typeface="Nunito Sans Light"/>
                <a:ea typeface="Nunito Sans Light"/>
                <a:cs typeface="Nunito Sans Light"/>
                <a:sym typeface="Nunito Sans Light"/>
              </a:defRPr>
            </a:lvl1pPr>
            <a:lvl2pPr marL="914400" marR="0" lvl="1" indent="-336550" algn="l" rtl="0">
              <a:lnSpc>
                <a:spcPct val="90000"/>
              </a:lnSpc>
              <a:spcBef>
                <a:spcPts val="300"/>
              </a:spcBef>
              <a:spcAft>
                <a:spcPts val="0"/>
              </a:spcAft>
              <a:buClr>
                <a:schemeClr val="dk1"/>
              </a:buClr>
              <a:buSzPts val="1700"/>
              <a:buFont typeface="Nunito Sans Light"/>
              <a:buChar char="•"/>
              <a:defRPr sz="1700" b="0" i="0" u="none" strike="noStrike" cap="none">
                <a:solidFill>
                  <a:schemeClr val="dk1"/>
                </a:solidFill>
                <a:latin typeface="Nunito Sans Light"/>
                <a:ea typeface="Nunito Sans Light"/>
                <a:cs typeface="Nunito Sans Light"/>
                <a:sym typeface="Nunito Sans Light"/>
              </a:defRPr>
            </a:lvl2pPr>
            <a:lvl3pPr marL="1371600" marR="0" lvl="2" indent="-323850" algn="l" rtl="0">
              <a:lnSpc>
                <a:spcPct val="90000"/>
              </a:lnSpc>
              <a:spcBef>
                <a:spcPts val="300"/>
              </a:spcBef>
              <a:spcAft>
                <a:spcPts val="0"/>
              </a:spcAft>
              <a:buClr>
                <a:schemeClr val="dk1"/>
              </a:buClr>
              <a:buSzPts val="1500"/>
              <a:buFont typeface="Nunito Sans Light"/>
              <a:buChar char="•"/>
              <a:defRPr sz="1500" b="0" i="0" u="none" strike="noStrike" cap="none">
                <a:solidFill>
                  <a:schemeClr val="dk1"/>
                </a:solidFill>
                <a:latin typeface="Nunito Sans Light"/>
                <a:ea typeface="Nunito Sans Light"/>
                <a:cs typeface="Nunito Sans Light"/>
                <a:sym typeface="Nunito Sans Light"/>
              </a:defRPr>
            </a:lvl3pPr>
            <a:lvl4pPr marL="1828800" marR="0" lvl="3" indent="-317500" algn="l" rtl="0">
              <a:lnSpc>
                <a:spcPct val="90000"/>
              </a:lnSpc>
              <a:spcBef>
                <a:spcPts val="300"/>
              </a:spcBef>
              <a:spcAft>
                <a:spcPts val="0"/>
              </a:spcAft>
              <a:buClr>
                <a:schemeClr val="dk1"/>
              </a:buClr>
              <a:buSzPts val="1400"/>
              <a:buFont typeface="Nunito Sans Light"/>
              <a:buChar char="•"/>
              <a:defRPr sz="1400" b="0" i="0" u="none" strike="noStrike" cap="none">
                <a:solidFill>
                  <a:schemeClr val="dk1"/>
                </a:solidFill>
                <a:latin typeface="Nunito Sans Light"/>
                <a:ea typeface="Nunito Sans Light"/>
                <a:cs typeface="Nunito Sans Light"/>
                <a:sym typeface="Nunito Sans Light"/>
              </a:defRPr>
            </a:lvl4pPr>
            <a:lvl5pPr marL="2286000" marR="0" lvl="4" indent="-317500" algn="l" rtl="0">
              <a:lnSpc>
                <a:spcPct val="90000"/>
              </a:lnSpc>
              <a:spcBef>
                <a:spcPts val="300"/>
              </a:spcBef>
              <a:spcAft>
                <a:spcPts val="0"/>
              </a:spcAft>
              <a:buClr>
                <a:schemeClr val="dk1"/>
              </a:buClr>
              <a:buSzPts val="1400"/>
              <a:buFont typeface="Nunito Sans Light"/>
              <a:buChar char="•"/>
              <a:defRPr sz="1400" b="0" i="0" u="none" strike="noStrike" cap="none">
                <a:solidFill>
                  <a:schemeClr val="dk1"/>
                </a:solidFill>
                <a:latin typeface="Nunito Sans Light"/>
                <a:ea typeface="Nunito Sans Light"/>
                <a:cs typeface="Nunito Sans Light"/>
                <a:sym typeface="Nunito Sans Light"/>
              </a:defRPr>
            </a:lvl5pPr>
            <a:lvl6pPr marL="2743200" marR="0" lvl="5" indent="-317500" algn="l" rtl="0">
              <a:lnSpc>
                <a:spcPct val="90000"/>
              </a:lnSpc>
              <a:spcBef>
                <a:spcPts val="300"/>
              </a:spcBef>
              <a:spcAft>
                <a:spcPts val="0"/>
              </a:spcAft>
              <a:buClr>
                <a:schemeClr val="dk1"/>
              </a:buClr>
              <a:buSzPts val="1400"/>
              <a:buFont typeface="Nunito Sans Light"/>
              <a:buChar char="•"/>
              <a:defRPr sz="1400" b="0" i="0" u="none" strike="noStrike" cap="none">
                <a:solidFill>
                  <a:schemeClr val="dk1"/>
                </a:solidFill>
                <a:latin typeface="Nunito Sans Light"/>
                <a:ea typeface="Nunito Sans Light"/>
                <a:cs typeface="Nunito Sans Light"/>
                <a:sym typeface="Nunito Sans Light"/>
              </a:defRPr>
            </a:lvl6pPr>
            <a:lvl7pPr marL="3200400" marR="0" lvl="6" indent="-317500" algn="l" rtl="0">
              <a:lnSpc>
                <a:spcPct val="90000"/>
              </a:lnSpc>
              <a:spcBef>
                <a:spcPts val="300"/>
              </a:spcBef>
              <a:spcAft>
                <a:spcPts val="0"/>
              </a:spcAft>
              <a:buClr>
                <a:schemeClr val="dk1"/>
              </a:buClr>
              <a:buSzPts val="1400"/>
              <a:buFont typeface="Nunito Sans Light"/>
              <a:buChar char="•"/>
              <a:defRPr sz="1400" b="0" i="0" u="none" strike="noStrike" cap="none">
                <a:solidFill>
                  <a:schemeClr val="dk1"/>
                </a:solidFill>
                <a:latin typeface="Nunito Sans Light"/>
                <a:ea typeface="Nunito Sans Light"/>
                <a:cs typeface="Nunito Sans Light"/>
                <a:sym typeface="Nunito Sans Light"/>
              </a:defRPr>
            </a:lvl7pPr>
            <a:lvl8pPr marL="3657600" marR="0" lvl="7" indent="-317500" algn="l" rtl="0">
              <a:lnSpc>
                <a:spcPct val="90000"/>
              </a:lnSpc>
              <a:spcBef>
                <a:spcPts val="300"/>
              </a:spcBef>
              <a:spcAft>
                <a:spcPts val="0"/>
              </a:spcAft>
              <a:buClr>
                <a:schemeClr val="dk1"/>
              </a:buClr>
              <a:buSzPts val="1400"/>
              <a:buFont typeface="Nunito Sans Light"/>
              <a:buChar char="•"/>
              <a:defRPr sz="1400" b="0" i="0" u="none" strike="noStrike" cap="none">
                <a:solidFill>
                  <a:schemeClr val="dk1"/>
                </a:solidFill>
                <a:latin typeface="Nunito Sans Light"/>
                <a:ea typeface="Nunito Sans Light"/>
                <a:cs typeface="Nunito Sans Light"/>
                <a:sym typeface="Nunito Sans Light"/>
              </a:defRPr>
            </a:lvl8pPr>
            <a:lvl9pPr marL="4114800" marR="0" lvl="8" indent="-317500" algn="l" rtl="0">
              <a:lnSpc>
                <a:spcPct val="90000"/>
              </a:lnSpc>
              <a:spcBef>
                <a:spcPts val="300"/>
              </a:spcBef>
              <a:spcAft>
                <a:spcPts val="0"/>
              </a:spcAft>
              <a:buClr>
                <a:schemeClr val="dk1"/>
              </a:buClr>
              <a:buSzPts val="1400"/>
              <a:buFont typeface="Nunito Sans Light"/>
              <a:buChar char="•"/>
              <a:defRPr sz="1400" b="0" i="0" u="none" strike="noStrike" cap="none">
                <a:solidFill>
                  <a:schemeClr val="dk1"/>
                </a:solidFill>
                <a:latin typeface="Nunito Sans Light"/>
                <a:ea typeface="Nunito Sans Light"/>
                <a:cs typeface="Nunito Sans Light"/>
                <a:sym typeface="Nunito Sans Light"/>
              </a:defRPr>
            </a:lvl9pPr>
          </a:lstStyle>
          <a:p>
            <a:endParaRPr/>
          </a:p>
        </p:txBody>
      </p:sp>
      <p:sp>
        <p:nvSpPr>
          <p:cNvPr id="121" name="Google Shape;121;p16"/>
          <p:cNvSpPr txBox="1">
            <a:spLocks noGrp="1"/>
          </p:cNvSpPr>
          <p:nvPr>
            <p:ph type="dt" idx="10"/>
          </p:nvPr>
        </p:nvSpPr>
        <p:spPr>
          <a:xfrm>
            <a:off x="628650" y="4767263"/>
            <a:ext cx="2057400" cy="273900"/>
          </a:xfrm>
          <a:prstGeom prst="rect">
            <a:avLst/>
          </a:prstGeom>
          <a:noFill/>
          <a:ln>
            <a:noFill/>
          </a:ln>
        </p:spPr>
        <p:txBody>
          <a:bodyPr spcFirstLastPara="1" wrap="square" lIns="68875" tIns="68875" rIns="68875" bIns="68875" anchor="ctr" anchorCtr="0">
            <a:noAutofit/>
          </a:bodyPr>
          <a:lstStyle>
            <a:lvl1pPr marR="0" lvl="0" algn="l" rtl="0">
              <a:lnSpc>
                <a:spcPct val="100000"/>
              </a:lnSpc>
              <a:spcBef>
                <a:spcPts val="0"/>
              </a:spcBef>
              <a:spcAft>
                <a:spcPts val="0"/>
              </a:spcAft>
              <a:buClr>
                <a:srgbClr val="000000"/>
              </a:buClr>
              <a:buSzPts val="10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22" name="Google Shape;122;p16"/>
          <p:cNvSpPr txBox="1">
            <a:spLocks noGrp="1"/>
          </p:cNvSpPr>
          <p:nvPr>
            <p:ph type="ftr" idx="11"/>
          </p:nvPr>
        </p:nvSpPr>
        <p:spPr>
          <a:xfrm>
            <a:off x="3028950" y="4767263"/>
            <a:ext cx="3086100" cy="273900"/>
          </a:xfrm>
          <a:prstGeom prst="rect">
            <a:avLst/>
          </a:prstGeom>
          <a:noFill/>
          <a:ln>
            <a:noFill/>
          </a:ln>
        </p:spPr>
        <p:txBody>
          <a:bodyPr spcFirstLastPara="1" wrap="square" lIns="68875" tIns="68875" rIns="68875" bIns="68875" anchor="ctr" anchorCtr="0">
            <a:noAutofit/>
          </a:bodyPr>
          <a:lstStyle>
            <a:lvl1pPr marR="0" lvl="0" algn="ctr" rtl="0">
              <a:lnSpc>
                <a:spcPct val="100000"/>
              </a:lnSpc>
              <a:spcBef>
                <a:spcPts val="0"/>
              </a:spcBef>
              <a:spcAft>
                <a:spcPts val="0"/>
              </a:spcAft>
              <a:buClr>
                <a:srgbClr val="000000"/>
              </a:buClr>
              <a:buSzPts val="10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0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23" name="Google Shape;123;p16"/>
          <p:cNvSpPr txBox="1">
            <a:spLocks noGrp="1"/>
          </p:cNvSpPr>
          <p:nvPr>
            <p:ph type="sldNum" idx="12"/>
          </p:nvPr>
        </p:nvSpPr>
        <p:spPr>
          <a:xfrm>
            <a:off x="6457950" y="4767263"/>
            <a:ext cx="2057400" cy="273900"/>
          </a:xfrm>
          <a:prstGeom prst="rect">
            <a:avLst/>
          </a:prstGeom>
          <a:noFill/>
          <a:ln>
            <a:noFill/>
          </a:ln>
        </p:spPr>
        <p:txBody>
          <a:bodyPr spcFirstLastPara="1" wrap="square" lIns="68875" tIns="34425" rIns="68875" bIns="3442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27"/>
        <p:cNvGrpSpPr/>
        <p:nvPr/>
      </p:nvGrpSpPr>
      <p:grpSpPr>
        <a:xfrm>
          <a:off x="0" y="0"/>
          <a:ext cx="0" cy="0"/>
          <a:chOff x="0" y="0"/>
          <a:chExt cx="0" cy="0"/>
        </a:xfrm>
      </p:grpSpPr>
      <p:sp>
        <p:nvSpPr>
          <p:cNvPr id="228" name="Google Shape;228;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229" name="Google Shape;229;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230" name="Google Shape;23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312"/>
        <p:cNvGrpSpPr/>
        <p:nvPr/>
      </p:nvGrpSpPr>
      <p:grpSpPr>
        <a:xfrm>
          <a:off x="0" y="0"/>
          <a:ext cx="0" cy="0"/>
          <a:chOff x="0" y="0"/>
          <a:chExt cx="0" cy="0"/>
        </a:xfrm>
      </p:grpSpPr>
      <p:sp>
        <p:nvSpPr>
          <p:cNvPr id="313" name="Google Shape;313;p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314" name="Google Shape;314;p5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315" name="Google Shape;315;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7.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image" Target="../media/image15.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3.xml"/><Relationship Id="rId6" Type="http://schemas.openxmlformats.org/officeDocument/2006/relationships/image" Target="../media/image18.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360"/>
        <p:cNvGrpSpPr/>
        <p:nvPr/>
      </p:nvGrpSpPr>
      <p:grpSpPr>
        <a:xfrm>
          <a:off x="0" y="0"/>
          <a:ext cx="0" cy="0"/>
          <a:chOff x="0" y="0"/>
          <a:chExt cx="0" cy="0"/>
        </a:xfrm>
      </p:grpSpPr>
      <p:sp>
        <p:nvSpPr>
          <p:cNvPr id="361" name="Google Shape;361;p1"/>
          <p:cNvSpPr txBox="1"/>
          <p:nvPr/>
        </p:nvSpPr>
        <p:spPr>
          <a:xfrm>
            <a:off x="490025" y="1543525"/>
            <a:ext cx="8514900" cy="1423500"/>
          </a:xfrm>
          <a:prstGeom prst="rect">
            <a:avLst/>
          </a:prstGeom>
          <a:noFill/>
          <a:ln>
            <a:noFill/>
          </a:ln>
        </p:spPr>
        <p:txBody>
          <a:bodyPr spcFirstLastPara="1" wrap="square" lIns="57775" tIns="57775" rIns="57775" bIns="57775" anchor="t" anchorCtr="0">
            <a:noAutofit/>
          </a:bodyPr>
          <a:lstStyle/>
          <a:p>
            <a:pPr marL="0" marR="0" lvl="0" indent="0" algn="ctr" rtl="0">
              <a:lnSpc>
                <a:spcPct val="100000"/>
              </a:lnSpc>
              <a:spcBef>
                <a:spcPts val="0"/>
              </a:spcBef>
              <a:spcAft>
                <a:spcPts val="0"/>
              </a:spcAft>
              <a:buClr>
                <a:srgbClr val="000000"/>
              </a:buClr>
              <a:buSzPts val="4600"/>
              <a:buFont typeface="Arial"/>
              <a:buNone/>
            </a:pPr>
            <a:r>
              <a:rPr lang="en" sz="4600" b="0" i="0" u="none" strike="noStrike" cap="none">
                <a:solidFill>
                  <a:srgbClr val="1C4587"/>
                </a:solidFill>
                <a:latin typeface="Nunito Sans ExtraBold"/>
                <a:ea typeface="Nunito Sans ExtraBold"/>
                <a:cs typeface="Nunito Sans ExtraBold"/>
                <a:sym typeface="Nunito Sans ExtraBold"/>
              </a:rPr>
              <a:t>Proposed Workflows</a:t>
            </a:r>
            <a:endParaRPr sz="4600" b="0" i="0" u="none" strike="noStrike" cap="none">
              <a:solidFill>
                <a:srgbClr val="1C4587"/>
              </a:solidFill>
              <a:latin typeface="Nunito Sans ExtraBold"/>
              <a:ea typeface="Nunito Sans ExtraBold"/>
              <a:cs typeface="Nunito Sans ExtraBold"/>
              <a:sym typeface="Nunito Sans ExtraBold"/>
            </a:endParaRPr>
          </a:p>
        </p:txBody>
      </p:sp>
      <p:sp>
        <p:nvSpPr>
          <p:cNvPr id="362" name="Google Shape;362;p1"/>
          <p:cNvSpPr txBox="1"/>
          <p:nvPr/>
        </p:nvSpPr>
        <p:spPr>
          <a:xfrm>
            <a:off x="2433558" y="3195656"/>
            <a:ext cx="4698900" cy="420600"/>
          </a:xfrm>
          <a:prstGeom prst="rect">
            <a:avLst/>
          </a:prstGeom>
          <a:noFill/>
          <a:ln>
            <a:noFill/>
          </a:ln>
        </p:spPr>
        <p:txBody>
          <a:bodyPr spcFirstLastPara="1" wrap="square" lIns="57775" tIns="57775" rIns="57775" bIns="57775" anchor="t" anchorCtr="0">
            <a:noAutofit/>
          </a:bodyPr>
          <a:lstStyle/>
          <a:p>
            <a:pPr marL="0" marR="0" lvl="0" indent="0" algn="ctr" rtl="0">
              <a:lnSpc>
                <a:spcPct val="115000"/>
              </a:lnSpc>
              <a:spcBef>
                <a:spcPts val="0"/>
              </a:spcBef>
              <a:spcAft>
                <a:spcPts val="0"/>
              </a:spcAft>
              <a:buClr>
                <a:schemeClr val="dk1"/>
              </a:buClr>
              <a:buSzPts val="700"/>
              <a:buFont typeface="Arial"/>
              <a:buNone/>
            </a:pPr>
            <a:r>
              <a:rPr lang="en" sz="1900" b="1" i="0" u="none" strike="noStrike" cap="none">
                <a:solidFill>
                  <a:schemeClr val="dk1"/>
                </a:solidFill>
                <a:latin typeface="Nunito Sans"/>
                <a:ea typeface="Nunito Sans"/>
                <a:cs typeface="Nunito Sans"/>
                <a:sym typeface="Nunito Sans"/>
              </a:rPr>
              <a:t>Use case:</a:t>
            </a:r>
            <a:r>
              <a:rPr lang="en" sz="1900" b="0" i="0" u="none" strike="noStrike" cap="none">
                <a:solidFill>
                  <a:schemeClr val="dk1"/>
                </a:solidFill>
                <a:latin typeface="Nunito Sans ExtraLight"/>
                <a:ea typeface="Nunito Sans ExtraLight"/>
                <a:cs typeface="Nunito Sans ExtraLight"/>
                <a:sym typeface="Nunito Sans ExtraLight"/>
              </a:rPr>
              <a:t> Malaria prevention, detection and follow up</a:t>
            </a:r>
            <a:endParaRPr sz="1900" b="1" i="0" u="none" strike="noStrike" cap="none">
              <a:solidFill>
                <a:schemeClr val="dk1"/>
              </a:solidFill>
              <a:latin typeface="Nunito Sans"/>
              <a:ea typeface="Nunito Sans"/>
              <a:cs typeface="Nunito Sans"/>
              <a:sym typeface="Nunito Sans"/>
            </a:endParaRPr>
          </a:p>
        </p:txBody>
      </p:sp>
      <p:pic>
        <p:nvPicPr>
          <p:cNvPr id="363" name="Google Shape;363;p1"/>
          <p:cNvPicPr preferRelativeResize="0"/>
          <p:nvPr/>
        </p:nvPicPr>
        <p:blipFill rotWithShape="1">
          <a:blip r:embed="rId3">
            <a:alphaModFix/>
          </a:blip>
          <a:srcRect/>
          <a:stretch/>
        </p:blipFill>
        <p:spPr>
          <a:xfrm>
            <a:off x="152400" y="152400"/>
            <a:ext cx="2228850" cy="885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10"/>
          <p:cNvSpPr txBox="1"/>
          <p:nvPr/>
        </p:nvSpPr>
        <p:spPr>
          <a:xfrm>
            <a:off x="2428074" y="156989"/>
            <a:ext cx="4045200" cy="520500"/>
          </a:xfrm>
          <a:prstGeom prst="rect">
            <a:avLst/>
          </a:prstGeom>
          <a:noFill/>
          <a:ln>
            <a:noFill/>
          </a:ln>
        </p:spPr>
        <p:txBody>
          <a:bodyPr spcFirstLastPara="1" wrap="square" lIns="51425" tIns="51425" rIns="51425" bIns="5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700" b="0" i="0" u="none" strike="noStrike" cap="none">
                <a:solidFill>
                  <a:srgbClr val="007EC7"/>
                </a:solidFill>
                <a:latin typeface="Nunito Sans Black"/>
                <a:ea typeface="Nunito Sans Black"/>
                <a:cs typeface="Nunito Sans Black"/>
                <a:sym typeface="Nunito Sans Black"/>
              </a:rPr>
              <a:t>ROUTINE HOUSEHOLD CHECKUPS   WORKFLOW</a:t>
            </a:r>
            <a:endParaRPr sz="1700" b="0" i="0" u="none" strike="noStrike" cap="none">
              <a:solidFill>
                <a:srgbClr val="007EC7"/>
              </a:solidFill>
              <a:latin typeface="Nunito Sans Black"/>
              <a:ea typeface="Nunito Sans Black"/>
              <a:cs typeface="Nunito Sans Black"/>
              <a:sym typeface="Nunito Sans Black"/>
            </a:endParaRPr>
          </a:p>
          <a:p>
            <a:pPr marL="0" marR="0" lvl="0" indent="0" algn="ctr" rtl="0">
              <a:lnSpc>
                <a:spcPct val="100000"/>
              </a:lnSpc>
              <a:spcBef>
                <a:spcPts val="0"/>
              </a:spcBef>
              <a:spcAft>
                <a:spcPts val="0"/>
              </a:spcAft>
              <a:buClr>
                <a:srgbClr val="000000"/>
              </a:buClr>
              <a:buSzPts val="1700"/>
              <a:buFont typeface="Arial"/>
              <a:buNone/>
            </a:pPr>
            <a:endParaRPr sz="1700" b="0" i="0" u="none" strike="noStrike" cap="none">
              <a:solidFill>
                <a:srgbClr val="007EC7"/>
              </a:solidFill>
              <a:latin typeface="Nunito Sans Black"/>
              <a:ea typeface="Nunito Sans Black"/>
              <a:cs typeface="Nunito Sans Black"/>
              <a:sym typeface="Nunito Sans Black"/>
            </a:endParaRPr>
          </a:p>
        </p:txBody>
      </p:sp>
      <p:sp>
        <p:nvSpPr>
          <p:cNvPr id="653" name="Google Shape;653;p10"/>
          <p:cNvSpPr txBox="1"/>
          <p:nvPr/>
        </p:nvSpPr>
        <p:spPr>
          <a:xfrm>
            <a:off x="697279" y="1839503"/>
            <a:ext cx="1911900" cy="1639200"/>
          </a:xfrm>
          <a:prstGeom prst="rect">
            <a:avLst/>
          </a:prstGeom>
          <a:noFill/>
          <a:ln>
            <a:noFill/>
          </a:ln>
        </p:spPr>
        <p:txBody>
          <a:bodyPr spcFirstLastPara="1" wrap="square" lIns="51425" tIns="51425" rIns="51425" bIns="51425" anchor="t" anchorCtr="0">
            <a:spAutoFit/>
          </a:bodyPr>
          <a:lstStyle/>
          <a:p>
            <a:pPr marL="0" marR="0" lvl="0" indent="0" algn="l" rtl="0">
              <a:lnSpc>
                <a:spcPct val="100000"/>
              </a:lnSpc>
              <a:spcBef>
                <a:spcPts val="0"/>
              </a:spcBef>
              <a:spcAft>
                <a:spcPts val="0"/>
              </a:spcAft>
              <a:buClr>
                <a:schemeClr val="dk1"/>
              </a:buClr>
              <a:buSzPts val="600"/>
              <a:buFont typeface="Arial"/>
              <a:buNone/>
            </a:pPr>
            <a:r>
              <a:rPr lang="en" sz="1200" b="1" i="0" u="none" strike="noStrike" cap="none">
                <a:solidFill>
                  <a:schemeClr val="dk1"/>
                </a:solidFill>
                <a:latin typeface="Nunito Sans"/>
                <a:ea typeface="Nunito Sans"/>
                <a:cs typeface="Nunito Sans"/>
                <a:sym typeface="Nunito Sans"/>
              </a:rPr>
              <a:t>Routine Monthly HH visit </a:t>
            </a:r>
            <a:endParaRPr sz="1200" b="1" i="0" u="none" strike="noStrike" cap="none">
              <a:solidFill>
                <a:schemeClr val="dk1"/>
              </a:solidFill>
              <a:latin typeface="Nunito Sans"/>
              <a:ea typeface="Nunito Sans"/>
              <a:cs typeface="Nunito Sans"/>
              <a:sym typeface="Nunito Sans"/>
            </a:endParaRPr>
          </a:p>
          <a:p>
            <a:pPr marL="0" marR="0" lvl="0" indent="0" algn="l" rtl="0">
              <a:lnSpc>
                <a:spcPct val="115000"/>
              </a:lnSpc>
              <a:spcBef>
                <a:spcPts val="0"/>
              </a:spcBef>
              <a:spcAft>
                <a:spcPts val="0"/>
              </a:spcAft>
              <a:buClr>
                <a:schemeClr val="dk1"/>
              </a:buClr>
              <a:buSzPts val="1100"/>
              <a:buFont typeface="Arial"/>
              <a:buNone/>
            </a:pPr>
            <a:r>
              <a:rPr lang="en" sz="1300" b="0" i="0" u="none" strike="noStrike" cap="none">
                <a:solidFill>
                  <a:srgbClr val="434343"/>
                </a:solidFill>
                <a:latin typeface="Nunito Sans"/>
                <a:ea typeface="Nunito Sans"/>
                <a:cs typeface="Nunito Sans"/>
                <a:sym typeface="Nunito Sans"/>
              </a:rPr>
              <a:t>CHV provides advice on, malaria prevention measures, and screens for </a:t>
            </a:r>
            <a:r>
              <a:rPr lang="en" sz="1300">
                <a:solidFill>
                  <a:srgbClr val="434343"/>
                </a:solidFill>
                <a:latin typeface="Nunito Sans"/>
                <a:ea typeface="Nunito Sans"/>
                <a:cs typeface="Nunito Sans"/>
                <a:sym typeface="Nunito Sans"/>
              </a:rPr>
              <a:t>malaria</a:t>
            </a:r>
            <a:r>
              <a:rPr lang="en" sz="1300" b="0" i="0" u="none" strike="noStrike" cap="none">
                <a:solidFill>
                  <a:srgbClr val="434343"/>
                </a:solidFill>
                <a:latin typeface="Nunito Sans"/>
                <a:ea typeface="Nunito Sans"/>
                <a:cs typeface="Nunito Sans"/>
                <a:sym typeface="Nunito Sans"/>
              </a:rPr>
              <a:t> signs, and refers the clients with malaria symptoms.</a:t>
            </a:r>
            <a:endParaRPr sz="1300" b="0" i="0" u="none" strike="noStrike" cap="none">
              <a:solidFill>
                <a:srgbClr val="434343"/>
              </a:solidFill>
              <a:latin typeface="Nunito Sans"/>
              <a:ea typeface="Nunito Sans"/>
              <a:cs typeface="Nunito Sans"/>
              <a:sym typeface="Nunito Sans"/>
            </a:endParaRPr>
          </a:p>
        </p:txBody>
      </p:sp>
      <p:sp>
        <p:nvSpPr>
          <p:cNvPr id="654" name="Google Shape;654;p10"/>
          <p:cNvSpPr/>
          <p:nvPr/>
        </p:nvSpPr>
        <p:spPr>
          <a:xfrm>
            <a:off x="424096" y="1900214"/>
            <a:ext cx="262500" cy="228000"/>
          </a:xfrm>
          <a:prstGeom prst="ellipse">
            <a:avLst/>
          </a:prstGeom>
          <a:solidFill>
            <a:srgbClr val="9B9B9B"/>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655" name="Google Shape;655;p10"/>
          <p:cNvSpPr txBox="1"/>
          <p:nvPr/>
        </p:nvSpPr>
        <p:spPr>
          <a:xfrm>
            <a:off x="459014" y="1924457"/>
            <a:ext cx="192600" cy="179700"/>
          </a:xfrm>
          <a:prstGeom prst="rect">
            <a:avLst/>
          </a:prstGeom>
          <a:noFill/>
          <a:ln>
            <a:noFill/>
          </a:ln>
        </p:spPr>
        <p:txBody>
          <a:bodyPr spcFirstLastPara="1" wrap="square" lIns="51425" tIns="51425" rIns="51425" bIns="5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Arial"/>
                <a:ea typeface="Arial"/>
                <a:cs typeface="Arial"/>
                <a:sym typeface="Arial"/>
              </a:rPr>
              <a:t>1</a:t>
            </a:r>
            <a:endParaRPr sz="1200" b="1" i="0" u="none" strike="noStrike" cap="none">
              <a:solidFill>
                <a:srgbClr val="FFFFFF"/>
              </a:solidFill>
              <a:latin typeface="Arial"/>
              <a:ea typeface="Arial"/>
              <a:cs typeface="Arial"/>
              <a:sym typeface="Arial"/>
            </a:endParaRPr>
          </a:p>
        </p:txBody>
      </p:sp>
      <p:sp>
        <p:nvSpPr>
          <p:cNvPr id="656" name="Google Shape;656;p10"/>
          <p:cNvSpPr txBox="1"/>
          <p:nvPr/>
        </p:nvSpPr>
        <p:spPr>
          <a:xfrm>
            <a:off x="3035306" y="1879409"/>
            <a:ext cx="1600800" cy="784500"/>
          </a:xfrm>
          <a:prstGeom prst="rect">
            <a:avLst/>
          </a:prstGeom>
          <a:noFill/>
          <a:ln>
            <a:noFill/>
          </a:ln>
        </p:spPr>
        <p:txBody>
          <a:bodyPr spcFirstLastPara="1" wrap="square" lIns="51425" tIns="51425" rIns="51425" bIns="51425"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1000" b="1" i="0" u="none" strike="noStrike" cap="none">
                <a:solidFill>
                  <a:srgbClr val="000000"/>
                </a:solidFill>
                <a:latin typeface="Nunito Sans"/>
                <a:ea typeface="Nunito Sans"/>
                <a:cs typeface="Nunito Sans"/>
                <a:sym typeface="Nunito Sans"/>
              </a:rPr>
              <a:t>R</a:t>
            </a:r>
            <a:r>
              <a:rPr lang="en" sz="1200" b="1" i="0" u="none" strike="noStrike" cap="none">
                <a:solidFill>
                  <a:srgbClr val="000000"/>
                </a:solidFill>
                <a:latin typeface="Nunito Sans"/>
                <a:ea typeface="Nunito Sans"/>
                <a:cs typeface="Nunito Sans"/>
                <a:sym typeface="Nunito Sans"/>
              </a:rPr>
              <a:t>eferral Follow-up</a:t>
            </a:r>
            <a:endParaRPr sz="1200" b="1" i="0" u="none" strike="noStrike" cap="none">
              <a:solidFill>
                <a:srgbClr val="000000"/>
              </a:solidFill>
              <a:latin typeface="Nunito Sans"/>
              <a:ea typeface="Nunito Sans"/>
              <a:cs typeface="Nunito Sans"/>
              <a:sym typeface="Nunito Sans"/>
            </a:endParaRPr>
          </a:p>
          <a:p>
            <a:pPr marL="0" marR="0" lvl="0" indent="0" algn="l" rtl="0">
              <a:lnSpc>
                <a:spcPct val="115000"/>
              </a:lnSpc>
              <a:spcBef>
                <a:spcPts val="0"/>
              </a:spcBef>
              <a:spcAft>
                <a:spcPts val="0"/>
              </a:spcAft>
              <a:buClr>
                <a:schemeClr val="dk1"/>
              </a:buClr>
              <a:buSzPts val="1100"/>
              <a:buFont typeface="Arial"/>
              <a:buNone/>
            </a:pPr>
            <a:r>
              <a:rPr lang="en" sz="1200" b="0" i="0" u="none" strike="noStrike" cap="none">
                <a:solidFill>
                  <a:schemeClr val="dk1"/>
                </a:solidFill>
                <a:latin typeface="Nunito Sans"/>
                <a:ea typeface="Nunito Sans"/>
                <a:cs typeface="Nunito Sans"/>
                <a:sym typeface="Nunito Sans"/>
              </a:rPr>
              <a:t>Appears 72 hours after </a:t>
            </a:r>
            <a:r>
              <a:rPr lang="en" sz="1200">
                <a:solidFill>
                  <a:schemeClr val="dk1"/>
                </a:solidFill>
                <a:latin typeface="Nunito Sans"/>
                <a:ea typeface="Nunito Sans"/>
                <a:cs typeface="Nunito Sans"/>
                <a:sym typeface="Nunito Sans"/>
              </a:rPr>
              <a:t>referral</a:t>
            </a:r>
            <a:r>
              <a:rPr lang="en" sz="1200" b="0" i="0" u="none" strike="noStrike" cap="none">
                <a:solidFill>
                  <a:schemeClr val="dk1"/>
                </a:solidFill>
                <a:latin typeface="Nunito Sans"/>
                <a:ea typeface="Nunito Sans"/>
                <a:cs typeface="Nunito Sans"/>
                <a:sym typeface="Nunito Sans"/>
              </a:rPr>
              <a:t> and persists for 7 days after due date.</a:t>
            </a:r>
            <a:endParaRPr sz="1400" b="1" i="0" u="none" strike="noStrike" cap="none">
              <a:solidFill>
                <a:schemeClr val="dk1"/>
              </a:solidFill>
              <a:latin typeface="Nunito Sans"/>
              <a:ea typeface="Nunito Sans"/>
              <a:cs typeface="Nunito Sans"/>
              <a:sym typeface="Nunito Sans"/>
            </a:endParaRPr>
          </a:p>
          <a:p>
            <a:pPr marL="0" marR="0" lvl="0" indent="0" algn="l" rtl="0">
              <a:lnSpc>
                <a:spcPct val="100000"/>
              </a:lnSpc>
              <a:spcBef>
                <a:spcPts val="0"/>
              </a:spcBef>
              <a:spcAft>
                <a:spcPts val="500"/>
              </a:spcAft>
              <a:buClr>
                <a:schemeClr val="dk1"/>
              </a:buClr>
              <a:buSzPts val="600"/>
              <a:buFont typeface="Arial"/>
              <a:buNone/>
            </a:pPr>
            <a:endParaRPr sz="1200" b="0" i="0" u="none" strike="noStrike" cap="none">
              <a:solidFill>
                <a:srgbClr val="434343"/>
              </a:solidFill>
              <a:latin typeface="Nunito Sans"/>
              <a:ea typeface="Nunito Sans"/>
              <a:cs typeface="Nunito Sans"/>
              <a:sym typeface="Nunito Sans"/>
            </a:endParaRPr>
          </a:p>
        </p:txBody>
      </p:sp>
      <p:sp>
        <p:nvSpPr>
          <p:cNvPr id="657" name="Google Shape;657;p10"/>
          <p:cNvSpPr/>
          <p:nvPr/>
        </p:nvSpPr>
        <p:spPr>
          <a:xfrm>
            <a:off x="2732650" y="1900225"/>
            <a:ext cx="330000" cy="228000"/>
          </a:xfrm>
          <a:prstGeom prst="ellipse">
            <a:avLst/>
          </a:prstGeom>
          <a:solidFill>
            <a:srgbClr val="9B9B9B"/>
          </a:solidFill>
          <a:ln>
            <a:noFill/>
          </a:ln>
        </p:spPr>
        <p:txBody>
          <a:bodyPr spcFirstLastPara="1" wrap="square" lIns="51425" tIns="51425" rIns="51425" bIns="5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Arial"/>
                <a:ea typeface="Arial"/>
                <a:cs typeface="Arial"/>
                <a:sym typeface="Arial"/>
              </a:rPr>
              <a:t>2</a:t>
            </a:r>
            <a:endParaRPr sz="800" b="1" i="0" u="none" strike="noStrike" cap="none">
              <a:solidFill>
                <a:srgbClr val="FFFFFF"/>
              </a:solidFill>
              <a:latin typeface="Arial"/>
              <a:ea typeface="Arial"/>
              <a:cs typeface="Arial"/>
              <a:sym typeface="Arial"/>
            </a:endParaRPr>
          </a:p>
        </p:txBody>
      </p:sp>
      <p:sp>
        <p:nvSpPr>
          <p:cNvPr id="658" name="Google Shape;658;p10"/>
          <p:cNvSpPr txBox="1"/>
          <p:nvPr/>
        </p:nvSpPr>
        <p:spPr>
          <a:xfrm>
            <a:off x="1727199" y="867796"/>
            <a:ext cx="475500" cy="287700"/>
          </a:xfrm>
          <a:prstGeom prst="rect">
            <a:avLst/>
          </a:prstGeom>
          <a:noFill/>
          <a:ln>
            <a:noFill/>
          </a:ln>
        </p:spPr>
        <p:txBody>
          <a:bodyPr spcFirstLastPara="1" wrap="square" lIns="51425" tIns="51425" rIns="51425" bIns="51425"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Nunito Sans SemiBold"/>
                <a:ea typeface="Nunito Sans SemiBold"/>
                <a:cs typeface="Nunito Sans SemiBold"/>
                <a:sym typeface="Nunito Sans SemiBold"/>
              </a:rPr>
              <a:t>Home ist</a:t>
            </a:r>
            <a:endParaRPr sz="900" b="0" i="0" u="none" strike="noStrike" cap="none">
              <a:solidFill>
                <a:srgbClr val="FFFFFF"/>
              </a:solidFill>
              <a:latin typeface="Nunito Sans SemiBold"/>
              <a:ea typeface="Nunito Sans SemiBold"/>
              <a:cs typeface="Nunito Sans SemiBold"/>
              <a:sym typeface="Nunito Sans SemiBold"/>
            </a:endParaRPr>
          </a:p>
        </p:txBody>
      </p:sp>
      <p:sp>
        <p:nvSpPr>
          <p:cNvPr id="659" name="Google Shape;659;p10"/>
          <p:cNvSpPr txBox="1"/>
          <p:nvPr/>
        </p:nvSpPr>
        <p:spPr>
          <a:xfrm>
            <a:off x="6242824" y="770874"/>
            <a:ext cx="705600" cy="287700"/>
          </a:xfrm>
          <a:prstGeom prst="rect">
            <a:avLst/>
          </a:prstGeom>
          <a:noFill/>
          <a:ln>
            <a:noFill/>
          </a:ln>
        </p:spPr>
        <p:txBody>
          <a:bodyPr spcFirstLastPara="1" wrap="square" lIns="51425" tIns="51425" rIns="51425" bIns="51425"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Nunito Sans SemiBold"/>
                <a:ea typeface="Nunito Sans SemiBold"/>
                <a:cs typeface="Nunito Sans SemiBold"/>
                <a:sym typeface="Nunito Sans SemiBold"/>
              </a:rPr>
              <a:t>ANC reminder</a:t>
            </a:r>
            <a:endParaRPr sz="900" b="0" i="0" u="none" strike="noStrike" cap="none">
              <a:solidFill>
                <a:srgbClr val="FFFFFF"/>
              </a:solidFill>
              <a:latin typeface="Nunito Sans SemiBold"/>
              <a:ea typeface="Nunito Sans SemiBold"/>
              <a:cs typeface="Nunito Sans SemiBold"/>
              <a:sym typeface="Nunito Sans SemiBold"/>
            </a:endParaRPr>
          </a:p>
        </p:txBody>
      </p:sp>
      <p:sp>
        <p:nvSpPr>
          <p:cNvPr id="660" name="Google Shape;660;p10"/>
          <p:cNvSpPr txBox="1"/>
          <p:nvPr/>
        </p:nvSpPr>
        <p:spPr>
          <a:xfrm>
            <a:off x="5959088" y="1885000"/>
            <a:ext cx="2427300" cy="1426200"/>
          </a:xfrm>
          <a:prstGeom prst="rect">
            <a:avLst/>
          </a:prstGeom>
          <a:noFill/>
          <a:ln>
            <a:noFill/>
          </a:ln>
        </p:spPr>
        <p:txBody>
          <a:bodyPr spcFirstLastPara="1" wrap="square" lIns="51425" tIns="51425" rIns="51425" bIns="51425"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 sz="1200" b="1" i="0" u="none" strike="noStrike" cap="none">
                <a:solidFill>
                  <a:srgbClr val="000000"/>
                </a:solidFill>
                <a:latin typeface="Nunito Sans"/>
                <a:ea typeface="Nunito Sans"/>
                <a:cs typeface="Nunito Sans"/>
                <a:sym typeface="Nunito Sans"/>
              </a:rPr>
              <a:t>CHV confirms that client attended </a:t>
            </a:r>
            <a:r>
              <a:rPr lang="en" sz="1200" b="1">
                <a:latin typeface="Nunito Sans"/>
                <a:ea typeface="Nunito Sans"/>
                <a:cs typeface="Nunito Sans"/>
                <a:sym typeface="Nunito Sans"/>
              </a:rPr>
              <a:t>malaria sign</a:t>
            </a:r>
            <a:r>
              <a:rPr lang="en" sz="1200" b="1" i="0" u="none" strike="noStrike" cap="none">
                <a:solidFill>
                  <a:srgbClr val="000000"/>
                </a:solidFill>
                <a:latin typeface="Nunito Sans"/>
                <a:ea typeface="Nunito Sans"/>
                <a:cs typeface="Nunito Sans"/>
                <a:sym typeface="Nunito Sans"/>
              </a:rPr>
              <a:t> referra</a:t>
            </a:r>
            <a:r>
              <a:rPr lang="en" sz="1400" b="1" i="0" u="none" strike="noStrike" cap="none">
                <a:solidFill>
                  <a:schemeClr val="dk1"/>
                </a:solidFill>
                <a:latin typeface="Nunito Sans"/>
                <a:ea typeface="Nunito Sans"/>
                <a:cs typeface="Nunito Sans"/>
                <a:sym typeface="Nunito Sans"/>
              </a:rPr>
              <a:t>l </a:t>
            </a:r>
            <a:r>
              <a:rPr lang="en" sz="1000">
                <a:solidFill>
                  <a:srgbClr val="434343"/>
                </a:solidFill>
                <a:latin typeface="Nunito Sans"/>
                <a:ea typeface="Nunito Sans"/>
                <a:cs typeface="Nunito Sans"/>
                <a:sym typeface="Nunito Sans"/>
              </a:rPr>
              <a:t>CHV visits the client to confirm referral completion. If malaria was confirmed, screen for side effects, counsel on adherence, remind on any upcoming appointment </a:t>
            </a:r>
            <a:endParaRPr sz="1200" b="1" i="0" u="none" strike="noStrike" cap="none">
              <a:solidFill>
                <a:srgbClr val="000000"/>
              </a:solidFill>
              <a:latin typeface="Nunito Sans"/>
              <a:ea typeface="Nunito Sans"/>
              <a:cs typeface="Nunito Sans"/>
              <a:sym typeface="Nunito Sans"/>
            </a:endParaRPr>
          </a:p>
        </p:txBody>
      </p:sp>
      <p:sp>
        <p:nvSpPr>
          <p:cNvPr id="661" name="Google Shape;661;p10"/>
          <p:cNvSpPr txBox="1"/>
          <p:nvPr/>
        </p:nvSpPr>
        <p:spPr>
          <a:xfrm>
            <a:off x="6714876" y="2178240"/>
            <a:ext cx="402600" cy="36300"/>
          </a:xfrm>
          <a:prstGeom prst="rect">
            <a:avLst/>
          </a:prstGeom>
          <a:noFill/>
          <a:ln>
            <a:noFill/>
          </a:ln>
        </p:spPr>
        <p:txBody>
          <a:bodyPr spcFirstLastPara="1" wrap="square" lIns="51425" tIns="51425" rIns="51425" bIns="5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Arial"/>
                <a:ea typeface="Arial"/>
                <a:cs typeface="Arial"/>
                <a:sym typeface="Arial"/>
              </a:rPr>
              <a:t>3</a:t>
            </a:r>
            <a:endParaRPr sz="1100" b="1" i="0" u="none" strike="noStrike" cap="none">
              <a:solidFill>
                <a:srgbClr val="FFFFFF"/>
              </a:solidFill>
              <a:latin typeface="Nunito Sans"/>
              <a:ea typeface="Nunito Sans"/>
              <a:cs typeface="Nunito Sans"/>
              <a:sym typeface="Nunito Sans"/>
            </a:endParaRPr>
          </a:p>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rgbClr val="FFFFFF"/>
              </a:solidFill>
              <a:latin typeface="Nunito Sans"/>
              <a:ea typeface="Nunito Sans"/>
              <a:cs typeface="Nunito Sans"/>
              <a:sym typeface="Nunito Sans"/>
            </a:endParaRPr>
          </a:p>
        </p:txBody>
      </p:sp>
      <p:pic>
        <p:nvPicPr>
          <p:cNvPr id="662" name="Google Shape;662;p10"/>
          <p:cNvPicPr preferRelativeResize="0"/>
          <p:nvPr/>
        </p:nvPicPr>
        <p:blipFill rotWithShape="1">
          <a:blip r:embed="rId3">
            <a:alphaModFix/>
          </a:blip>
          <a:srcRect/>
          <a:stretch/>
        </p:blipFill>
        <p:spPr>
          <a:xfrm>
            <a:off x="6819244" y="1524209"/>
            <a:ext cx="330142" cy="334264"/>
          </a:xfrm>
          <a:prstGeom prst="rect">
            <a:avLst/>
          </a:prstGeom>
          <a:noFill/>
          <a:ln>
            <a:noFill/>
          </a:ln>
        </p:spPr>
      </p:pic>
      <p:sp>
        <p:nvSpPr>
          <p:cNvPr id="663" name="Google Shape;663;p10"/>
          <p:cNvSpPr txBox="1"/>
          <p:nvPr/>
        </p:nvSpPr>
        <p:spPr>
          <a:xfrm>
            <a:off x="7560577" y="3798475"/>
            <a:ext cx="262500" cy="287700"/>
          </a:xfrm>
          <a:prstGeom prst="rect">
            <a:avLst/>
          </a:prstGeom>
          <a:noFill/>
          <a:ln>
            <a:noFill/>
          </a:ln>
        </p:spPr>
        <p:txBody>
          <a:bodyPr spcFirstLastPara="1" wrap="square" lIns="51425" tIns="51425" rIns="51425" bIns="51425"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Nunito Sans SemiBold"/>
                <a:ea typeface="Nunito Sans SemiBold"/>
                <a:cs typeface="Nunito Sans SemiBold"/>
                <a:sym typeface="Nunito Sans SemiBold"/>
              </a:rPr>
              <a:t>PC rindr</a:t>
            </a:r>
            <a:endParaRPr sz="900" b="0" i="0" u="none" strike="noStrike" cap="none">
              <a:solidFill>
                <a:srgbClr val="FFFFFF"/>
              </a:solidFill>
              <a:latin typeface="Nunito Sans SemiBold"/>
              <a:ea typeface="Nunito Sans SemiBold"/>
              <a:cs typeface="Nunito Sans SemiBold"/>
              <a:sym typeface="Nunito Sans SemiBold"/>
            </a:endParaRPr>
          </a:p>
        </p:txBody>
      </p:sp>
      <p:sp>
        <p:nvSpPr>
          <p:cNvPr id="664" name="Google Shape;664;p10"/>
          <p:cNvSpPr txBox="1"/>
          <p:nvPr/>
        </p:nvSpPr>
        <p:spPr>
          <a:xfrm>
            <a:off x="8323140" y="2875787"/>
            <a:ext cx="475500" cy="287700"/>
          </a:xfrm>
          <a:prstGeom prst="rect">
            <a:avLst/>
          </a:prstGeom>
          <a:noFill/>
          <a:ln>
            <a:noFill/>
          </a:ln>
        </p:spPr>
        <p:txBody>
          <a:bodyPr spcFirstLastPara="1" wrap="square" lIns="51425" tIns="51425" rIns="51425" bIns="51425"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Nunito Sans SemiBold"/>
                <a:ea typeface="Nunito Sans SemiBold"/>
                <a:cs typeface="Nunito Sans SemiBold"/>
                <a:sym typeface="Nunito Sans SemiBold"/>
              </a:rPr>
              <a:t>PNC vii</a:t>
            </a:r>
            <a:endParaRPr sz="900" b="0" i="0" u="none" strike="noStrike" cap="none">
              <a:solidFill>
                <a:srgbClr val="FFFFFF"/>
              </a:solidFill>
              <a:latin typeface="Nunito Sans SemiBold"/>
              <a:ea typeface="Nunito Sans SemiBold"/>
              <a:cs typeface="Nunito Sans SemiBold"/>
              <a:sym typeface="Nunito Sans SemiBold"/>
            </a:endParaRPr>
          </a:p>
        </p:txBody>
      </p:sp>
      <p:cxnSp>
        <p:nvCxnSpPr>
          <p:cNvPr id="665" name="Google Shape;665;p10"/>
          <p:cNvCxnSpPr/>
          <p:nvPr/>
        </p:nvCxnSpPr>
        <p:spPr>
          <a:xfrm>
            <a:off x="4638699" y="1524209"/>
            <a:ext cx="733800" cy="5400"/>
          </a:xfrm>
          <a:prstGeom prst="curvedConnector3">
            <a:avLst>
              <a:gd name="adj1" fmla="val 50000"/>
            </a:avLst>
          </a:prstGeom>
          <a:noFill/>
          <a:ln w="38100" cap="flat" cmpd="sng">
            <a:solidFill>
              <a:srgbClr val="888888"/>
            </a:solidFill>
            <a:prstDash val="solid"/>
            <a:round/>
            <a:headEnd type="none" w="sm" len="sm"/>
            <a:tailEnd type="triangle" w="med" len="med"/>
          </a:ln>
        </p:spPr>
      </p:cxnSp>
      <p:cxnSp>
        <p:nvCxnSpPr>
          <p:cNvPr id="666" name="Google Shape;666;p10"/>
          <p:cNvCxnSpPr/>
          <p:nvPr/>
        </p:nvCxnSpPr>
        <p:spPr>
          <a:xfrm rot="10800000" flipH="1">
            <a:off x="1980912" y="1536047"/>
            <a:ext cx="812400" cy="18300"/>
          </a:xfrm>
          <a:prstGeom prst="curvedConnector3">
            <a:avLst>
              <a:gd name="adj1" fmla="val 50000"/>
            </a:avLst>
          </a:prstGeom>
          <a:noFill/>
          <a:ln w="38100" cap="flat" cmpd="sng">
            <a:solidFill>
              <a:srgbClr val="888888"/>
            </a:solidFill>
            <a:prstDash val="solid"/>
            <a:round/>
            <a:headEnd type="none" w="sm" len="sm"/>
            <a:tailEnd type="triangle" w="med" len="med"/>
          </a:ln>
        </p:spPr>
      </p:cxnSp>
      <p:sp>
        <p:nvSpPr>
          <p:cNvPr id="667" name="Google Shape;667;p10"/>
          <p:cNvSpPr txBox="1"/>
          <p:nvPr/>
        </p:nvSpPr>
        <p:spPr>
          <a:xfrm>
            <a:off x="4047004" y="1039999"/>
            <a:ext cx="402600" cy="228000"/>
          </a:xfrm>
          <a:prstGeom prst="rect">
            <a:avLst/>
          </a:prstGeom>
          <a:noFill/>
          <a:ln>
            <a:noFill/>
          </a:ln>
        </p:spPr>
        <p:txBody>
          <a:bodyPr spcFirstLastPara="1" wrap="square" lIns="51425" tIns="51425" rIns="51425" bIns="51425"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668" name="Google Shape;668;p10"/>
          <p:cNvSpPr txBox="1"/>
          <p:nvPr/>
        </p:nvSpPr>
        <p:spPr>
          <a:xfrm>
            <a:off x="2813456" y="2664805"/>
            <a:ext cx="256500" cy="179700"/>
          </a:xfrm>
          <a:prstGeom prst="rect">
            <a:avLst/>
          </a:prstGeom>
          <a:noFill/>
          <a:ln>
            <a:noFill/>
          </a:ln>
        </p:spPr>
        <p:txBody>
          <a:bodyPr spcFirstLastPara="1" wrap="square" lIns="51425" tIns="51425" rIns="51425" bIns="5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Arial"/>
                <a:ea typeface="Arial"/>
                <a:cs typeface="Arial"/>
                <a:sym typeface="Arial"/>
              </a:rPr>
              <a:t>3</a:t>
            </a:r>
            <a:endParaRPr sz="1100" b="1" i="0" u="none" strike="noStrike" cap="none">
              <a:solidFill>
                <a:srgbClr val="FFFFFF"/>
              </a:solidFill>
              <a:latin typeface="Nunito Sans"/>
              <a:ea typeface="Nunito Sans"/>
              <a:cs typeface="Nunito Sans"/>
              <a:sym typeface="Nunito Sans"/>
            </a:endParaRPr>
          </a:p>
        </p:txBody>
      </p:sp>
      <p:pic>
        <p:nvPicPr>
          <p:cNvPr id="669" name="Google Shape;669;p10"/>
          <p:cNvPicPr preferRelativeResize="0"/>
          <p:nvPr/>
        </p:nvPicPr>
        <p:blipFill rotWithShape="1">
          <a:blip r:embed="rId4">
            <a:alphaModFix/>
          </a:blip>
          <a:srcRect/>
          <a:stretch/>
        </p:blipFill>
        <p:spPr>
          <a:xfrm>
            <a:off x="6068559" y="1208800"/>
            <a:ext cx="262586" cy="629412"/>
          </a:xfrm>
          <a:prstGeom prst="rect">
            <a:avLst/>
          </a:prstGeom>
          <a:noFill/>
          <a:ln>
            <a:noFill/>
          </a:ln>
        </p:spPr>
      </p:pic>
      <p:pic>
        <p:nvPicPr>
          <p:cNvPr id="670" name="Google Shape;670;p10"/>
          <p:cNvPicPr preferRelativeResize="0"/>
          <p:nvPr/>
        </p:nvPicPr>
        <p:blipFill rotWithShape="1">
          <a:blip r:embed="rId5">
            <a:alphaModFix/>
          </a:blip>
          <a:srcRect/>
          <a:stretch/>
        </p:blipFill>
        <p:spPr>
          <a:xfrm>
            <a:off x="6306985" y="1230290"/>
            <a:ext cx="613483" cy="629872"/>
          </a:xfrm>
          <a:prstGeom prst="rect">
            <a:avLst/>
          </a:prstGeom>
          <a:noFill/>
          <a:ln>
            <a:noFill/>
          </a:ln>
        </p:spPr>
      </p:pic>
      <p:pic>
        <p:nvPicPr>
          <p:cNvPr id="671" name="Google Shape;671;p10"/>
          <p:cNvPicPr preferRelativeResize="0"/>
          <p:nvPr/>
        </p:nvPicPr>
        <p:blipFill rotWithShape="1">
          <a:blip r:embed="rId6">
            <a:alphaModFix/>
          </a:blip>
          <a:srcRect/>
          <a:stretch/>
        </p:blipFill>
        <p:spPr>
          <a:xfrm>
            <a:off x="914800" y="1274500"/>
            <a:ext cx="475500" cy="475500"/>
          </a:xfrm>
          <a:prstGeom prst="rect">
            <a:avLst/>
          </a:prstGeom>
          <a:noFill/>
          <a:ln>
            <a:noFill/>
          </a:ln>
        </p:spPr>
      </p:pic>
      <p:sp>
        <p:nvSpPr>
          <p:cNvPr id="672" name="Google Shape;672;p10"/>
          <p:cNvSpPr/>
          <p:nvPr/>
        </p:nvSpPr>
        <p:spPr>
          <a:xfrm>
            <a:off x="1562850" y="737000"/>
            <a:ext cx="865200" cy="513900"/>
          </a:xfrm>
          <a:prstGeom prst="rect">
            <a:avLst/>
          </a:prstGeom>
          <a:solidFill>
            <a:srgbClr val="64A3C8"/>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10"/>
          <p:cNvSpPr txBox="1"/>
          <p:nvPr/>
        </p:nvSpPr>
        <p:spPr>
          <a:xfrm>
            <a:off x="1488000" y="737001"/>
            <a:ext cx="1014900" cy="321573"/>
          </a:xfrm>
          <a:prstGeom prst="rect">
            <a:avLst/>
          </a:prstGeom>
          <a:noFill/>
          <a:ln>
            <a:noFill/>
          </a:ln>
        </p:spPr>
        <p:txBody>
          <a:bodyPr spcFirstLastPara="1" wrap="square" lIns="91425" tIns="91425" rIns="91425" bIns="91425" anchor="t" anchorCtr="0">
            <a:normAutofit fontScale="70000" lnSpcReduction="20000"/>
          </a:bodyPr>
          <a:lstStyle/>
          <a:p>
            <a:pPr marL="0" marR="0" lvl="0" indent="0" algn="l" rtl="0">
              <a:lnSpc>
                <a:spcPct val="100000"/>
              </a:lnSpc>
              <a:spcBef>
                <a:spcPts val="0"/>
              </a:spcBef>
              <a:spcAft>
                <a:spcPts val="0"/>
              </a:spcAft>
              <a:buClr>
                <a:srgbClr val="000000"/>
              </a:buClr>
              <a:buSzPct val="142857"/>
              <a:buFont typeface="Arial"/>
              <a:buNone/>
            </a:pPr>
            <a:r>
              <a:rPr lang="en" sz="1300" b="0" i="0" u="none" strike="noStrike" cap="none">
                <a:solidFill>
                  <a:schemeClr val="lt1"/>
                </a:solidFill>
                <a:latin typeface="Nunito Sans Light"/>
                <a:ea typeface="Nunito Sans Light"/>
                <a:cs typeface="Nunito Sans Light"/>
                <a:sym typeface="Nunito Sans Light"/>
              </a:rPr>
              <a:t>Screening Form</a:t>
            </a:r>
            <a:endParaRPr sz="1300" b="0" i="0" u="none" strike="noStrike" cap="none">
              <a:solidFill>
                <a:schemeClr val="lt1"/>
              </a:solidFill>
              <a:latin typeface="Nunito Sans Light"/>
              <a:ea typeface="Nunito Sans Light"/>
              <a:cs typeface="Nunito Sans Light"/>
              <a:sym typeface="Nunito Sans Light"/>
            </a:endParaRPr>
          </a:p>
          <a:p>
            <a:pPr marL="0" marR="0" lvl="0" indent="0" algn="l" rtl="0">
              <a:lnSpc>
                <a:spcPct val="100000"/>
              </a:lnSpc>
              <a:spcBef>
                <a:spcPts val="0"/>
              </a:spcBef>
              <a:spcAft>
                <a:spcPts val="0"/>
              </a:spcAft>
              <a:buClr>
                <a:srgbClr val="000000"/>
              </a:buClr>
              <a:buSzPct val="142857"/>
              <a:buFont typeface="Arial"/>
              <a:buNone/>
            </a:pPr>
            <a:endParaRPr sz="1300" b="0" i="0" u="none" strike="noStrike" cap="none">
              <a:solidFill>
                <a:schemeClr val="lt1"/>
              </a:solidFill>
              <a:latin typeface="Nunito Sans Light"/>
              <a:ea typeface="Nunito Sans Light"/>
              <a:cs typeface="Nunito Sans Light"/>
              <a:sym typeface="Nunito Sans Light"/>
            </a:endParaRPr>
          </a:p>
        </p:txBody>
      </p:sp>
      <p:sp>
        <p:nvSpPr>
          <p:cNvPr id="674" name="Google Shape;674;p10"/>
          <p:cNvSpPr txBox="1"/>
          <p:nvPr/>
        </p:nvSpPr>
        <p:spPr>
          <a:xfrm>
            <a:off x="3412826" y="906050"/>
            <a:ext cx="1086300" cy="495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Nunito Sans SemiBold"/>
                <a:ea typeface="Nunito Sans SemiBold"/>
                <a:cs typeface="Nunito Sans SemiBold"/>
                <a:sym typeface="Nunito Sans SemiBold"/>
              </a:rPr>
              <a:t>Tasks</a:t>
            </a:r>
            <a:endParaRPr sz="900" b="0" i="0" u="none" strike="noStrike" cap="none">
              <a:solidFill>
                <a:srgbClr val="FFFFFF"/>
              </a:solidFill>
              <a:latin typeface="Nunito Sans SemiBold"/>
              <a:ea typeface="Nunito Sans SemiBold"/>
              <a:cs typeface="Nunito Sans SemiBold"/>
              <a:sym typeface="Nunito Sans SemiBold"/>
            </a:endParaRPr>
          </a:p>
        </p:txBody>
      </p:sp>
      <p:grpSp>
        <p:nvGrpSpPr>
          <p:cNvPr id="675" name="Google Shape;675;p10"/>
          <p:cNvGrpSpPr/>
          <p:nvPr/>
        </p:nvGrpSpPr>
        <p:grpSpPr>
          <a:xfrm>
            <a:off x="3035305" y="1194981"/>
            <a:ext cx="377525" cy="634543"/>
            <a:chOff x="3676127" y="1231325"/>
            <a:chExt cx="396143" cy="665907"/>
          </a:xfrm>
        </p:grpSpPr>
        <p:pic>
          <p:nvPicPr>
            <p:cNvPr id="676" name="Google Shape;676;p10"/>
            <p:cNvPicPr preferRelativeResize="0"/>
            <p:nvPr/>
          </p:nvPicPr>
          <p:blipFill rotWithShape="1">
            <a:blip r:embed="rId7">
              <a:alphaModFix/>
            </a:blip>
            <a:srcRect/>
            <a:stretch/>
          </p:blipFill>
          <p:spPr>
            <a:xfrm>
              <a:off x="3676127" y="1231325"/>
              <a:ext cx="330837" cy="665907"/>
            </a:xfrm>
            <a:prstGeom prst="rect">
              <a:avLst/>
            </a:prstGeom>
            <a:noFill/>
            <a:ln>
              <a:noFill/>
            </a:ln>
          </p:spPr>
        </p:pic>
        <p:pic>
          <p:nvPicPr>
            <p:cNvPr id="677" name="Google Shape;677;p10"/>
            <p:cNvPicPr preferRelativeResize="0"/>
            <p:nvPr/>
          </p:nvPicPr>
          <p:blipFill rotWithShape="1">
            <a:blip r:embed="rId8">
              <a:alphaModFix/>
            </a:blip>
            <a:srcRect/>
            <a:stretch/>
          </p:blipFill>
          <p:spPr>
            <a:xfrm>
              <a:off x="3949500" y="1322598"/>
              <a:ext cx="122770" cy="234900"/>
            </a:xfrm>
            <a:prstGeom prst="rect">
              <a:avLst/>
            </a:prstGeom>
            <a:noFill/>
            <a:ln>
              <a:noFill/>
            </a:ln>
          </p:spPr>
        </p:pic>
      </p:grpSp>
      <p:sp>
        <p:nvSpPr>
          <p:cNvPr id="678" name="Google Shape;678;p10"/>
          <p:cNvSpPr/>
          <p:nvPr/>
        </p:nvSpPr>
        <p:spPr>
          <a:xfrm>
            <a:off x="3580260" y="1061100"/>
            <a:ext cx="891000" cy="434700"/>
          </a:xfrm>
          <a:prstGeom prst="rect">
            <a:avLst/>
          </a:prstGeom>
          <a:solidFill>
            <a:srgbClr val="F47963"/>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Task</a:t>
            </a:r>
            <a:endParaRPr sz="1400" b="0" i="0" u="none" strike="noStrike" cap="none">
              <a:solidFill>
                <a:schemeClr val="lt1"/>
              </a:solidFill>
              <a:latin typeface="Arial"/>
              <a:ea typeface="Arial"/>
              <a:cs typeface="Arial"/>
              <a:sym typeface="Arial"/>
            </a:endParaRPr>
          </a:p>
        </p:txBody>
      </p:sp>
      <p:sp>
        <p:nvSpPr>
          <p:cNvPr id="679" name="Google Shape;679;p10"/>
          <p:cNvSpPr txBox="1"/>
          <p:nvPr/>
        </p:nvSpPr>
        <p:spPr>
          <a:xfrm>
            <a:off x="4572001" y="1583250"/>
            <a:ext cx="1428900" cy="263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Nunito Sans"/>
                <a:ea typeface="Nunito Sans"/>
                <a:cs typeface="Nunito Sans"/>
                <a:sym typeface="Nunito Sans"/>
              </a:rPr>
              <a:t>Task clears when...</a:t>
            </a:r>
            <a:endParaRPr sz="1100" b="0" i="0" u="none" strike="noStrike" cap="none">
              <a:solidFill>
                <a:srgbClr val="000000"/>
              </a:solidFill>
              <a:latin typeface="Nunito Sans"/>
              <a:ea typeface="Nunito Sans"/>
              <a:cs typeface="Nunito Sans"/>
              <a:sym typeface="Nunito Sans"/>
            </a:endParaRPr>
          </a:p>
        </p:txBody>
      </p:sp>
      <p:sp>
        <p:nvSpPr>
          <p:cNvPr id="680" name="Google Shape;680;p10"/>
          <p:cNvSpPr/>
          <p:nvPr/>
        </p:nvSpPr>
        <p:spPr>
          <a:xfrm>
            <a:off x="5629088" y="1961171"/>
            <a:ext cx="330000" cy="228000"/>
          </a:xfrm>
          <a:prstGeom prst="ellipse">
            <a:avLst/>
          </a:prstGeom>
          <a:solidFill>
            <a:srgbClr val="9B9B9B"/>
          </a:solidFill>
          <a:ln>
            <a:noFill/>
          </a:ln>
        </p:spPr>
        <p:txBody>
          <a:bodyPr spcFirstLastPara="1" wrap="square" lIns="51425" tIns="51425" rIns="51425" bIns="5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Arial"/>
                <a:ea typeface="Arial"/>
                <a:cs typeface="Arial"/>
                <a:sym typeface="Arial"/>
              </a:rPr>
              <a:t>3</a:t>
            </a:r>
            <a:endParaRPr sz="800" b="1" i="0" u="none" strike="noStrike" cap="none">
              <a:solidFill>
                <a:srgbClr val="FFFFF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11"/>
          <p:cNvSpPr txBox="1">
            <a:spLocks noGrp="1"/>
          </p:cNvSpPr>
          <p:nvPr>
            <p:ph type="title"/>
          </p:nvPr>
        </p:nvSpPr>
        <p:spPr>
          <a:xfrm>
            <a:off x="0" y="0"/>
            <a:ext cx="9144000" cy="572700"/>
          </a:xfrm>
          <a:prstGeom prst="rect">
            <a:avLst/>
          </a:prstGeom>
          <a:solidFill>
            <a:srgbClr val="CCCCCC"/>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1400" b="1">
                <a:latin typeface="Nunito Sans"/>
                <a:ea typeface="Nunito Sans"/>
                <a:cs typeface="Nunito Sans"/>
                <a:sym typeface="Nunito Sans"/>
              </a:rPr>
              <a:t>DESIGN CONSIDERATIONS</a:t>
            </a:r>
            <a:endParaRPr sz="1400" b="1">
              <a:latin typeface="Nunito Sans"/>
              <a:ea typeface="Nunito Sans"/>
              <a:cs typeface="Nunito Sans"/>
              <a:sym typeface="Nunito Sans"/>
            </a:endParaRPr>
          </a:p>
        </p:txBody>
      </p:sp>
      <p:sp>
        <p:nvSpPr>
          <p:cNvPr id="686" name="Google Shape;686;p11"/>
          <p:cNvSpPr txBox="1">
            <a:spLocks noGrp="1"/>
          </p:cNvSpPr>
          <p:nvPr>
            <p:ph type="body" idx="1"/>
          </p:nvPr>
        </p:nvSpPr>
        <p:spPr>
          <a:xfrm>
            <a:off x="311700" y="747275"/>
            <a:ext cx="8520600" cy="3821400"/>
          </a:xfrm>
          <a:prstGeom prst="rect">
            <a:avLst/>
          </a:prstGeom>
          <a:noFill/>
          <a:ln>
            <a:noFill/>
          </a:ln>
        </p:spPr>
        <p:txBody>
          <a:bodyPr spcFirstLastPara="1" wrap="square" lIns="91425" tIns="91425" rIns="91425" bIns="91425" anchor="t" anchorCtr="0">
            <a:noAutofit/>
          </a:bodyPr>
          <a:lstStyle/>
          <a:p>
            <a:pPr marL="336550" lvl="0" indent="-171450" algn="l" rtl="0">
              <a:lnSpc>
                <a:spcPct val="115000"/>
              </a:lnSpc>
              <a:spcBef>
                <a:spcPts val="0"/>
              </a:spcBef>
              <a:spcAft>
                <a:spcPts val="0"/>
              </a:spcAft>
              <a:buSzPts val="1000"/>
              <a:buChar char="●"/>
            </a:pPr>
            <a:r>
              <a:rPr lang="en" sz="1000" i="1" dirty="0">
                <a:latin typeface="Nunito Sans"/>
                <a:ea typeface="Nunito Sans"/>
                <a:cs typeface="Nunito Sans"/>
                <a:sym typeface="Nunito Sans"/>
              </a:rPr>
              <a:t>Refer positive cases to a facility</a:t>
            </a:r>
            <a:endParaRPr sz="1000" i="1" dirty="0">
              <a:latin typeface="Nunito Sans"/>
              <a:ea typeface="Nunito Sans"/>
              <a:cs typeface="Nunito Sans"/>
              <a:sym typeface="Nunito Sans"/>
            </a:endParaRPr>
          </a:p>
          <a:p>
            <a:pPr marL="336550" lvl="0" indent="-171450" algn="l" rtl="0">
              <a:lnSpc>
                <a:spcPct val="115000"/>
              </a:lnSpc>
              <a:spcBef>
                <a:spcPts val="0"/>
              </a:spcBef>
              <a:spcAft>
                <a:spcPts val="0"/>
              </a:spcAft>
              <a:buSzPts val="1000"/>
              <a:buChar char="●"/>
            </a:pPr>
            <a:r>
              <a:rPr lang="en" sz="1000" i="1" dirty="0">
                <a:latin typeface="Nunito Sans"/>
                <a:ea typeface="Nunito Sans"/>
                <a:cs typeface="Nunito Sans"/>
                <a:sym typeface="Nunito Sans"/>
              </a:rPr>
              <a:t>Everyone else experiencing the following symptoms should be referred to the health facility as soon as possible:</a:t>
            </a:r>
            <a:endParaRPr dirty="0"/>
          </a:p>
          <a:p>
            <a:pPr marL="793750" lvl="1" indent="-171450" algn="l" rtl="0">
              <a:lnSpc>
                <a:spcPct val="115000"/>
              </a:lnSpc>
              <a:spcBef>
                <a:spcPts val="0"/>
              </a:spcBef>
              <a:spcAft>
                <a:spcPts val="0"/>
              </a:spcAft>
              <a:buSzPts val="1000"/>
              <a:buChar char="○"/>
            </a:pPr>
            <a:r>
              <a:rPr lang="en" sz="1000" i="1" dirty="0">
                <a:latin typeface="Nunito Sans"/>
                <a:ea typeface="Nunito Sans"/>
                <a:cs typeface="Nunito Sans"/>
                <a:sym typeface="Nunito Sans"/>
              </a:rPr>
              <a:t>Fever lasting a few days</a:t>
            </a:r>
            <a:endParaRPr dirty="0"/>
          </a:p>
          <a:p>
            <a:pPr marL="793750" lvl="1" indent="-171450" algn="l" rtl="0">
              <a:lnSpc>
                <a:spcPct val="115000"/>
              </a:lnSpc>
              <a:spcBef>
                <a:spcPts val="0"/>
              </a:spcBef>
              <a:spcAft>
                <a:spcPts val="0"/>
              </a:spcAft>
              <a:buSzPts val="1000"/>
              <a:buChar char="○"/>
            </a:pPr>
            <a:r>
              <a:rPr lang="en" sz="1000" i="1" dirty="0">
                <a:latin typeface="Nunito Sans"/>
                <a:ea typeface="Nunito Sans"/>
                <a:cs typeface="Nunito Sans"/>
                <a:sym typeface="Nunito Sans"/>
              </a:rPr>
              <a:t>Headache</a:t>
            </a:r>
            <a:endParaRPr dirty="0"/>
          </a:p>
          <a:p>
            <a:pPr marL="793750" lvl="1" indent="-171450" algn="l" rtl="0">
              <a:lnSpc>
                <a:spcPct val="115000"/>
              </a:lnSpc>
              <a:spcBef>
                <a:spcPts val="0"/>
              </a:spcBef>
              <a:spcAft>
                <a:spcPts val="0"/>
              </a:spcAft>
              <a:buSzPts val="1000"/>
              <a:buChar char="○"/>
            </a:pPr>
            <a:r>
              <a:rPr lang="en" sz="1000" i="1" dirty="0">
                <a:latin typeface="Nunito Sans"/>
                <a:ea typeface="Nunito Sans"/>
                <a:cs typeface="Nunito Sans"/>
                <a:sym typeface="Nunito Sans"/>
              </a:rPr>
              <a:t>Body and joint pains</a:t>
            </a:r>
            <a:endParaRPr dirty="0"/>
          </a:p>
          <a:p>
            <a:pPr marL="793750" lvl="1" indent="-171450" algn="l" rtl="0">
              <a:lnSpc>
                <a:spcPct val="115000"/>
              </a:lnSpc>
              <a:spcBef>
                <a:spcPts val="0"/>
              </a:spcBef>
              <a:spcAft>
                <a:spcPts val="0"/>
              </a:spcAft>
              <a:buSzPts val="1000"/>
              <a:buChar char="○"/>
            </a:pPr>
            <a:r>
              <a:rPr lang="en" sz="1000" i="1" dirty="0">
                <a:latin typeface="Nunito Sans"/>
                <a:ea typeface="Nunito Sans"/>
                <a:cs typeface="Nunito Sans"/>
                <a:sym typeface="Nunito Sans"/>
              </a:rPr>
              <a:t>Feeling cold and sometimes shivering </a:t>
            </a:r>
            <a:endParaRPr dirty="0"/>
          </a:p>
          <a:p>
            <a:pPr marL="793750" lvl="1" indent="-171450" algn="l" rtl="0">
              <a:lnSpc>
                <a:spcPct val="115000"/>
              </a:lnSpc>
              <a:spcBef>
                <a:spcPts val="0"/>
              </a:spcBef>
              <a:spcAft>
                <a:spcPts val="0"/>
              </a:spcAft>
              <a:buSzPts val="1000"/>
              <a:buChar char="○"/>
            </a:pPr>
            <a:r>
              <a:rPr lang="en" sz="1000" i="1" dirty="0">
                <a:latin typeface="Nunito Sans"/>
                <a:ea typeface="Nunito Sans"/>
                <a:cs typeface="Nunito Sans"/>
                <a:sym typeface="Nunito Sans"/>
              </a:rPr>
              <a:t>Loss of appetite</a:t>
            </a:r>
            <a:endParaRPr dirty="0"/>
          </a:p>
          <a:p>
            <a:pPr marL="336550" lvl="0" indent="-171450" algn="l" rtl="0">
              <a:lnSpc>
                <a:spcPct val="115000"/>
              </a:lnSpc>
              <a:spcBef>
                <a:spcPts val="0"/>
              </a:spcBef>
              <a:spcAft>
                <a:spcPts val="0"/>
              </a:spcAft>
              <a:buSzPts val="1000"/>
              <a:buChar char="●"/>
            </a:pPr>
            <a:r>
              <a:rPr lang="en" sz="1000" i="1" dirty="0">
                <a:latin typeface="Nunito Sans"/>
                <a:ea typeface="Nunito Sans"/>
                <a:cs typeface="Nunito Sans"/>
                <a:sym typeface="Nunito Sans"/>
              </a:rPr>
              <a:t>In case a user selects any of the danger signs, a referral follow-up task is triggered in 3 days</a:t>
            </a:r>
            <a:endParaRPr dirty="0"/>
          </a:p>
          <a:p>
            <a:pPr marL="457200" lvl="0" indent="-228600" algn="l" rtl="0">
              <a:lnSpc>
                <a:spcPct val="115000"/>
              </a:lnSpc>
              <a:spcBef>
                <a:spcPts val="0"/>
              </a:spcBef>
              <a:spcAft>
                <a:spcPts val="0"/>
              </a:spcAft>
              <a:buSzPts val="1400"/>
              <a:buFont typeface="Nunito Sans"/>
              <a:buNone/>
            </a:pPr>
            <a:endParaRPr sz="1400" dirty="0">
              <a:latin typeface="Nunito Sans"/>
              <a:ea typeface="Nunito Sans"/>
              <a:cs typeface="Nunito Sans"/>
              <a:sym typeface="Nunito Sans"/>
            </a:endParaRPr>
          </a:p>
          <a:p>
            <a:pPr marL="457200" lvl="0" indent="0" algn="l" rtl="0">
              <a:lnSpc>
                <a:spcPct val="115000"/>
              </a:lnSpc>
              <a:spcBef>
                <a:spcPts val="1600"/>
              </a:spcBef>
              <a:spcAft>
                <a:spcPts val="0"/>
              </a:spcAft>
              <a:buSzPts val="1800"/>
              <a:buNone/>
            </a:pPr>
            <a:endParaRPr sz="1400" dirty="0">
              <a:latin typeface="Nunito Sans"/>
              <a:ea typeface="Nunito Sans"/>
              <a:cs typeface="Nunito Sans"/>
              <a:sym typeface="Nunito Sans"/>
            </a:endParaRPr>
          </a:p>
          <a:p>
            <a:pPr marL="457200" lvl="0" indent="0" algn="l" rtl="0">
              <a:lnSpc>
                <a:spcPct val="115000"/>
              </a:lnSpc>
              <a:spcBef>
                <a:spcPts val="1600"/>
              </a:spcBef>
              <a:spcAft>
                <a:spcPts val="1600"/>
              </a:spcAft>
              <a:buSzPts val="1800"/>
              <a:buNone/>
            </a:pPr>
            <a:endParaRPr sz="1400" dirty="0">
              <a:latin typeface="Nunito Sans"/>
              <a:ea typeface="Nunito Sans"/>
              <a:cs typeface="Nunito Sans"/>
              <a:sym typeface="Nuni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12"/>
          <p:cNvSpPr/>
          <p:nvPr/>
        </p:nvSpPr>
        <p:spPr>
          <a:xfrm>
            <a:off x="0" y="595618"/>
            <a:ext cx="2774100" cy="669000"/>
          </a:xfrm>
          <a:prstGeom prst="homePlate">
            <a:avLst>
              <a:gd name="adj" fmla="val 50000"/>
            </a:avLst>
          </a:prstGeom>
          <a:solidFill>
            <a:srgbClr val="DD7E6B"/>
          </a:solidFill>
          <a:ln>
            <a:noFill/>
          </a:ln>
        </p:spPr>
        <p:txBody>
          <a:bodyPr spcFirstLastPara="1" wrap="square" lIns="94800" tIns="94800" rIns="94800" bIns="9480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b="0" i="0" u="none" strike="noStrike" cap="none">
                <a:solidFill>
                  <a:srgbClr val="FFFFFF"/>
                </a:solidFill>
                <a:latin typeface="Roboto Light"/>
                <a:ea typeface="Roboto Light"/>
                <a:cs typeface="Roboto Light"/>
                <a:sym typeface="Roboto Light"/>
              </a:rPr>
              <a:t>Input (Intervention)</a:t>
            </a:r>
            <a:endParaRPr sz="1500" b="0" i="0" u="none" strike="noStrike" cap="none">
              <a:solidFill>
                <a:srgbClr val="FFFFFF"/>
              </a:solidFill>
              <a:latin typeface="Roboto Light"/>
              <a:ea typeface="Roboto Light"/>
              <a:cs typeface="Roboto Light"/>
              <a:sym typeface="Roboto Light"/>
            </a:endParaRPr>
          </a:p>
        </p:txBody>
      </p:sp>
      <p:sp>
        <p:nvSpPr>
          <p:cNvPr id="692" name="Google Shape;692;p12"/>
          <p:cNvSpPr txBox="1"/>
          <p:nvPr/>
        </p:nvSpPr>
        <p:spPr>
          <a:xfrm>
            <a:off x="117175" y="1325588"/>
            <a:ext cx="2514600" cy="3429600"/>
          </a:xfrm>
          <a:prstGeom prst="rect">
            <a:avLst/>
          </a:prstGeom>
          <a:noFill/>
          <a:ln>
            <a:noFill/>
          </a:ln>
        </p:spPr>
        <p:txBody>
          <a:bodyPr spcFirstLastPara="1" wrap="square" lIns="94800" tIns="94800" rIns="94800" bIns="94800" anchor="t" anchorCtr="0">
            <a:noAutofit/>
          </a:bodyPr>
          <a:lstStyle/>
          <a:p>
            <a:pPr marL="139700" marR="0" lvl="0" indent="-139700" algn="l" rtl="0">
              <a:lnSpc>
                <a:spcPct val="115000"/>
              </a:lnSpc>
              <a:spcBef>
                <a:spcPts val="0"/>
              </a:spcBef>
              <a:spcAft>
                <a:spcPts val="0"/>
              </a:spcAft>
              <a:buClr>
                <a:srgbClr val="5D7581"/>
              </a:buClr>
              <a:buSzPts val="1100"/>
              <a:buFont typeface="Roboto Light"/>
              <a:buChar char="●"/>
            </a:pPr>
            <a:r>
              <a:rPr lang="en" sz="1100" b="0" i="0" u="none" strike="noStrike" cap="none">
                <a:solidFill>
                  <a:srgbClr val="5D7581"/>
                </a:solidFill>
                <a:latin typeface="Roboto Light"/>
                <a:ea typeface="Roboto Light"/>
                <a:cs typeface="Roboto Light"/>
                <a:sym typeface="Roboto Light"/>
              </a:rPr>
              <a:t>CHVs are reminded to screen all registered households (Workflow prompt)</a:t>
            </a:r>
            <a:endParaRPr sz="1100" b="0" i="0" u="none" strike="noStrike" cap="none">
              <a:solidFill>
                <a:srgbClr val="5D7581"/>
              </a:solidFill>
              <a:latin typeface="Roboto Light"/>
              <a:ea typeface="Roboto Light"/>
              <a:cs typeface="Roboto Light"/>
              <a:sym typeface="Roboto Light"/>
            </a:endParaRPr>
          </a:p>
          <a:p>
            <a:pPr marL="139700" marR="0" lvl="0" indent="-139700" algn="l" rtl="0">
              <a:lnSpc>
                <a:spcPct val="115000"/>
              </a:lnSpc>
              <a:spcBef>
                <a:spcPts val="0"/>
              </a:spcBef>
              <a:spcAft>
                <a:spcPts val="0"/>
              </a:spcAft>
              <a:buClr>
                <a:srgbClr val="5D7581"/>
              </a:buClr>
              <a:buSzPts val="1100"/>
              <a:buFont typeface="Roboto Light"/>
              <a:buChar char="●"/>
            </a:pPr>
            <a:r>
              <a:rPr lang="en" sz="1100" b="0" i="0" u="none" strike="noStrike" cap="none">
                <a:solidFill>
                  <a:srgbClr val="5D7581"/>
                </a:solidFill>
                <a:latin typeface="Roboto Light"/>
                <a:ea typeface="Roboto Light"/>
                <a:cs typeface="Roboto Light"/>
                <a:sym typeface="Roboto Light"/>
              </a:rPr>
              <a:t>CHVs are reminded to screen all registered persons (Workflow prompt)</a:t>
            </a:r>
            <a:endParaRPr sz="1100" b="0" i="0" u="none" strike="noStrike" cap="none">
              <a:solidFill>
                <a:srgbClr val="5D7581"/>
              </a:solidFill>
              <a:latin typeface="Roboto Light"/>
              <a:ea typeface="Roboto Light"/>
              <a:cs typeface="Roboto Light"/>
              <a:sym typeface="Roboto Light"/>
            </a:endParaRPr>
          </a:p>
          <a:p>
            <a:pPr marL="139700" marR="0" lvl="0" indent="-139700" algn="l" rtl="0">
              <a:lnSpc>
                <a:spcPct val="115000"/>
              </a:lnSpc>
              <a:spcBef>
                <a:spcPts val="0"/>
              </a:spcBef>
              <a:spcAft>
                <a:spcPts val="0"/>
              </a:spcAft>
              <a:buClr>
                <a:srgbClr val="5D7581"/>
              </a:buClr>
              <a:buSzPts val="1100"/>
              <a:buFont typeface="Roboto Light"/>
              <a:buChar char="●"/>
            </a:pPr>
            <a:r>
              <a:rPr lang="en" sz="1100" b="0" i="0" u="none" strike="noStrike" cap="none">
                <a:solidFill>
                  <a:srgbClr val="5D7581"/>
                </a:solidFill>
                <a:latin typeface="Roboto Light"/>
                <a:ea typeface="Roboto Light"/>
                <a:cs typeface="Roboto Light"/>
                <a:sym typeface="Roboto Light"/>
              </a:rPr>
              <a:t>Monitoring of CHWs to ensure adherence to protocol (dashboards+tasks)</a:t>
            </a:r>
            <a:endParaRPr sz="1100" b="0" i="0" u="none" strike="noStrike" cap="none">
              <a:solidFill>
                <a:srgbClr val="5D7581"/>
              </a:solidFill>
              <a:latin typeface="Roboto Light"/>
              <a:ea typeface="Roboto Light"/>
              <a:cs typeface="Roboto Light"/>
              <a:sym typeface="Roboto Light"/>
            </a:endParaRPr>
          </a:p>
          <a:p>
            <a:pPr marL="139700" marR="0" lvl="0" indent="-139700" algn="l" rtl="0">
              <a:lnSpc>
                <a:spcPct val="115000"/>
              </a:lnSpc>
              <a:spcBef>
                <a:spcPts val="0"/>
              </a:spcBef>
              <a:spcAft>
                <a:spcPts val="0"/>
              </a:spcAft>
              <a:buClr>
                <a:srgbClr val="5D7581"/>
              </a:buClr>
              <a:buSzPts val="1100"/>
              <a:buFont typeface="Roboto Light"/>
              <a:buChar char="●"/>
            </a:pPr>
            <a:r>
              <a:rPr lang="en" sz="1100" b="0" i="0" u="none" strike="noStrike" cap="none">
                <a:solidFill>
                  <a:srgbClr val="5D7581"/>
                </a:solidFill>
                <a:latin typeface="Roboto Light"/>
                <a:ea typeface="Roboto Light"/>
                <a:cs typeface="Roboto Light"/>
                <a:sym typeface="Roboto Light"/>
              </a:rPr>
              <a:t>CHVs tasked to ensure all exposed members are screened (Task)</a:t>
            </a:r>
            <a:endParaRPr sz="1100" b="0" i="0" u="none" strike="noStrike" cap="none">
              <a:solidFill>
                <a:srgbClr val="5D7581"/>
              </a:solidFill>
              <a:latin typeface="Roboto Light"/>
              <a:ea typeface="Roboto Light"/>
              <a:cs typeface="Roboto Light"/>
              <a:sym typeface="Roboto Light"/>
            </a:endParaRPr>
          </a:p>
        </p:txBody>
      </p:sp>
      <p:sp>
        <p:nvSpPr>
          <p:cNvPr id="693" name="Google Shape;693;p12"/>
          <p:cNvSpPr/>
          <p:nvPr/>
        </p:nvSpPr>
        <p:spPr>
          <a:xfrm>
            <a:off x="2302809" y="595403"/>
            <a:ext cx="2585400" cy="669000"/>
          </a:xfrm>
          <a:prstGeom prst="chevron">
            <a:avLst>
              <a:gd name="adj" fmla="val 50000"/>
            </a:avLst>
          </a:prstGeom>
          <a:solidFill>
            <a:srgbClr val="CC4125"/>
          </a:solidFill>
          <a:ln>
            <a:noFill/>
          </a:ln>
        </p:spPr>
        <p:txBody>
          <a:bodyPr spcFirstLastPara="1" wrap="square" lIns="94800" tIns="94800" rIns="94800" bIns="9480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b="0" i="0" u="none" strike="noStrike" cap="none">
                <a:solidFill>
                  <a:schemeClr val="lt1"/>
                </a:solidFill>
                <a:latin typeface="Roboto Light"/>
                <a:ea typeface="Roboto Light"/>
                <a:cs typeface="Roboto Light"/>
                <a:sym typeface="Roboto Light"/>
              </a:rPr>
              <a:t>Activities</a:t>
            </a:r>
            <a:endParaRPr sz="1500" b="0" i="0" u="none" strike="noStrike" cap="none">
              <a:solidFill>
                <a:srgbClr val="FFFFFF"/>
              </a:solidFill>
              <a:latin typeface="Roboto Light"/>
              <a:ea typeface="Roboto Light"/>
              <a:cs typeface="Roboto Light"/>
              <a:sym typeface="Roboto Light"/>
            </a:endParaRPr>
          </a:p>
        </p:txBody>
      </p:sp>
      <p:sp>
        <p:nvSpPr>
          <p:cNvPr id="694" name="Google Shape;694;p12"/>
          <p:cNvSpPr txBox="1"/>
          <p:nvPr/>
        </p:nvSpPr>
        <p:spPr>
          <a:xfrm>
            <a:off x="2531050" y="1320420"/>
            <a:ext cx="2175000" cy="1813200"/>
          </a:xfrm>
          <a:prstGeom prst="rect">
            <a:avLst/>
          </a:prstGeom>
          <a:noFill/>
          <a:ln>
            <a:noFill/>
          </a:ln>
        </p:spPr>
        <p:txBody>
          <a:bodyPr spcFirstLastPara="1" wrap="square" lIns="94800" tIns="94800" rIns="94800" bIns="94800" anchor="t" anchorCtr="0">
            <a:noAutofit/>
          </a:bodyPr>
          <a:lstStyle/>
          <a:p>
            <a:pPr marL="177800" marR="0" lvl="0" indent="-158750" algn="l" rtl="0">
              <a:lnSpc>
                <a:spcPct val="115000"/>
              </a:lnSpc>
              <a:spcBef>
                <a:spcPts val="0"/>
              </a:spcBef>
              <a:spcAft>
                <a:spcPts val="0"/>
              </a:spcAft>
              <a:buClr>
                <a:srgbClr val="5D7581"/>
              </a:buClr>
              <a:buSzPts val="1100"/>
              <a:buFont typeface="Roboto Light"/>
              <a:buChar char="●"/>
            </a:pPr>
            <a:r>
              <a:rPr lang="en" sz="1100" b="0" i="0" u="none" strike="noStrike" cap="none">
                <a:solidFill>
                  <a:srgbClr val="5D7581"/>
                </a:solidFill>
                <a:latin typeface="Roboto Light"/>
                <a:ea typeface="Roboto Light"/>
                <a:cs typeface="Roboto Light"/>
                <a:sym typeface="Roboto Light"/>
              </a:rPr>
              <a:t>CHWs actively screen community members for malaria</a:t>
            </a:r>
            <a:endParaRPr sz="1100" b="0" i="0" u="none" strike="noStrike" cap="none">
              <a:solidFill>
                <a:srgbClr val="5D7581"/>
              </a:solidFill>
              <a:latin typeface="Roboto Light"/>
              <a:ea typeface="Roboto Light"/>
              <a:cs typeface="Roboto Light"/>
              <a:sym typeface="Roboto Light"/>
            </a:endParaRPr>
          </a:p>
          <a:p>
            <a:pPr marL="177800" marR="0" lvl="0" indent="-158750" algn="l" rtl="0">
              <a:lnSpc>
                <a:spcPct val="115000"/>
              </a:lnSpc>
              <a:spcBef>
                <a:spcPts val="0"/>
              </a:spcBef>
              <a:spcAft>
                <a:spcPts val="0"/>
              </a:spcAft>
              <a:buClr>
                <a:srgbClr val="5D7581"/>
              </a:buClr>
              <a:buSzPts val="1100"/>
              <a:buFont typeface="Roboto Light"/>
              <a:buChar char="●"/>
            </a:pPr>
            <a:r>
              <a:rPr lang="en" sz="1100" b="0" i="0" u="none" strike="noStrike" cap="none">
                <a:solidFill>
                  <a:srgbClr val="5D7581"/>
                </a:solidFill>
                <a:latin typeface="Roboto Light"/>
                <a:ea typeface="Roboto Light"/>
                <a:cs typeface="Roboto Light"/>
                <a:sym typeface="Roboto Light"/>
              </a:rPr>
              <a:t>CHWs refer malaria  cases to health facility</a:t>
            </a:r>
            <a:endParaRPr sz="1100" b="0" i="0" u="none" strike="noStrike" cap="none">
              <a:solidFill>
                <a:srgbClr val="5D7581"/>
              </a:solidFill>
              <a:latin typeface="Roboto Light"/>
              <a:ea typeface="Roboto Light"/>
              <a:cs typeface="Roboto Light"/>
              <a:sym typeface="Roboto Light"/>
            </a:endParaRPr>
          </a:p>
          <a:p>
            <a:pPr marL="177800" marR="0" lvl="0" indent="-158750" algn="l" rtl="0">
              <a:lnSpc>
                <a:spcPct val="115000"/>
              </a:lnSpc>
              <a:spcBef>
                <a:spcPts val="0"/>
              </a:spcBef>
              <a:spcAft>
                <a:spcPts val="0"/>
              </a:spcAft>
              <a:buClr>
                <a:srgbClr val="5D7581"/>
              </a:buClr>
              <a:buSzPts val="1100"/>
              <a:buFont typeface="Roboto Light"/>
              <a:buChar char="●"/>
            </a:pPr>
            <a:r>
              <a:rPr lang="en" sz="1100" b="0" i="0" u="none" strike="noStrike" cap="none">
                <a:solidFill>
                  <a:srgbClr val="5D7581"/>
                </a:solidFill>
                <a:latin typeface="Roboto Light"/>
                <a:ea typeface="Roboto Light"/>
                <a:cs typeface="Roboto Light"/>
                <a:sym typeface="Roboto Light"/>
              </a:rPr>
              <a:t>All identified malaria patients are followed up to enroll for treatment</a:t>
            </a:r>
            <a:endParaRPr sz="1100" b="0" i="0" u="none" strike="noStrike" cap="none">
              <a:solidFill>
                <a:srgbClr val="5D7581"/>
              </a:solidFill>
              <a:latin typeface="Roboto Light"/>
              <a:ea typeface="Roboto Light"/>
              <a:cs typeface="Roboto Light"/>
              <a:sym typeface="Roboto Light"/>
            </a:endParaRPr>
          </a:p>
          <a:p>
            <a:pPr marL="355600" marR="0" lvl="0" indent="0" algn="l" rtl="0">
              <a:lnSpc>
                <a:spcPct val="115000"/>
              </a:lnSpc>
              <a:spcBef>
                <a:spcPts val="0"/>
              </a:spcBef>
              <a:spcAft>
                <a:spcPts val="0"/>
              </a:spcAft>
              <a:buClr>
                <a:srgbClr val="000000"/>
              </a:buClr>
              <a:buSzPts val="1100"/>
              <a:buFont typeface="Arial"/>
              <a:buNone/>
            </a:pPr>
            <a:endParaRPr sz="1100" b="0" i="0" u="none" strike="noStrike" cap="none">
              <a:solidFill>
                <a:srgbClr val="5D7581"/>
              </a:solidFill>
              <a:latin typeface="Roboto Light"/>
              <a:ea typeface="Roboto Light"/>
              <a:cs typeface="Roboto Light"/>
              <a:sym typeface="Roboto Light"/>
            </a:endParaRPr>
          </a:p>
        </p:txBody>
      </p:sp>
      <p:sp>
        <p:nvSpPr>
          <p:cNvPr id="695" name="Google Shape;695;p12"/>
          <p:cNvSpPr/>
          <p:nvPr/>
        </p:nvSpPr>
        <p:spPr>
          <a:xfrm>
            <a:off x="4405319" y="595358"/>
            <a:ext cx="2585400" cy="667500"/>
          </a:xfrm>
          <a:prstGeom prst="chevron">
            <a:avLst>
              <a:gd name="adj" fmla="val 50000"/>
            </a:avLst>
          </a:prstGeom>
          <a:solidFill>
            <a:srgbClr val="85200C"/>
          </a:solidFill>
          <a:ln>
            <a:noFill/>
          </a:ln>
        </p:spPr>
        <p:txBody>
          <a:bodyPr spcFirstLastPara="1" wrap="square" lIns="94800" tIns="94800" rIns="94800" bIns="948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Roboto Light"/>
                <a:ea typeface="Roboto Light"/>
                <a:cs typeface="Roboto Light"/>
                <a:sym typeface="Roboto Light"/>
              </a:rPr>
              <a:t>Intermediary Outcomes and Assumptions</a:t>
            </a:r>
            <a:endParaRPr sz="1400" b="0" i="0" u="none" strike="noStrike" cap="none">
              <a:solidFill>
                <a:srgbClr val="FFFFFF"/>
              </a:solidFill>
              <a:latin typeface="Roboto Light"/>
              <a:ea typeface="Roboto Light"/>
              <a:cs typeface="Roboto Light"/>
              <a:sym typeface="Roboto Light"/>
            </a:endParaRPr>
          </a:p>
        </p:txBody>
      </p:sp>
      <p:sp>
        <p:nvSpPr>
          <p:cNvPr id="696" name="Google Shape;696;p12"/>
          <p:cNvSpPr txBox="1"/>
          <p:nvPr/>
        </p:nvSpPr>
        <p:spPr>
          <a:xfrm>
            <a:off x="4745850" y="1285574"/>
            <a:ext cx="2245200" cy="3707100"/>
          </a:xfrm>
          <a:prstGeom prst="rect">
            <a:avLst/>
          </a:prstGeom>
          <a:noFill/>
          <a:ln>
            <a:noFill/>
          </a:ln>
        </p:spPr>
        <p:txBody>
          <a:bodyPr spcFirstLastPara="1" wrap="square" lIns="94800" tIns="94800" rIns="94800" bIns="948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rgbClr val="5D7581"/>
                </a:solidFill>
                <a:latin typeface="Roboto"/>
                <a:ea typeface="Roboto"/>
                <a:cs typeface="Roboto"/>
                <a:sym typeface="Roboto"/>
              </a:rPr>
              <a:t>Intermediary Outcomes</a:t>
            </a:r>
            <a:endParaRPr sz="1100" b="1" i="0" u="none" strike="noStrike" cap="none">
              <a:solidFill>
                <a:srgbClr val="5D7581"/>
              </a:solidFill>
              <a:latin typeface="Roboto"/>
              <a:ea typeface="Roboto"/>
              <a:cs typeface="Roboto"/>
              <a:sym typeface="Roboto"/>
            </a:endParaRPr>
          </a:p>
          <a:p>
            <a:pPr marL="139700" marR="0" lvl="0" indent="-139700" algn="l" rtl="0">
              <a:lnSpc>
                <a:spcPct val="115000"/>
              </a:lnSpc>
              <a:spcBef>
                <a:spcPts val="0"/>
              </a:spcBef>
              <a:spcAft>
                <a:spcPts val="0"/>
              </a:spcAft>
              <a:buClr>
                <a:srgbClr val="5D7581"/>
              </a:buClr>
              <a:buSzPts val="1100"/>
              <a:buFont typeface="Roboto Light"/>
              <a:buChar char="●"/>
            </a:pPr>
            <a:r>
              <a:rPr lang="en" sz="1100" b="0" i="0" u="none" strike="noStrike" cap="none">
                <a:solidFill>
                  <a:srgbClr val="5D7581"/>
                </a:solidFill>
                <a:latin typeface="Roboto Light"/>
                <a:ea typeface="Roboto Light"/>
                <a:cs typeface="Roboto Light"/>
                <a:sym typeface="Roboto Light"/>
              </a:rPr>
              <a:t>All malaria cases are identified</a:t>
            </a:r>
            <a:endParaRPr sz="1100" b="0" i="0" u="none" strike="noStrike" cap="none">
              <a:solidFill>
                <a:srgbClr val="5D7581"/>
              </a:solidFill>
              <a:latin typeface="Roboto Light"/>
              <a:ea typeface="Roboto Light"/>
              <a:cs typeface="Roboto Light"/>
              <a:sym typeface="Roboto Light"/>
            </a:endParaRPr>
          </a:p>
          <a:p>
            <a:pPr marL="139700" marR="0" lvl="0" indent="-139700" algn="l" rtl="0">
              <a:lnSpc>
                <a:spcPct val="115000"/>
              </a:lnSpc>
              <a:spcBef>
                <a:spcPts val="0"/>
              </a:spcBef>
              <a:spcAft>
                <a:spcPts val="0"/>
              </a:spcAft>
              <a:buClr>
                <a:srgbClr val="5D7581"/>
              </a:buClr>
              <a:buSzPts val="1100"/>
              <a:buFont typeface="Roboto Light"/>
              <a:buChar char="●"/>
            </a:pPr>
            <a:r>
              <a:rPr lang="en" sz="1100" b="0" i="0" u="none" strike="noStrike" cap="none">
                <a:solidFill>
                  <a:srgbClr val="5D7581"/>
                </a:solidFill>
                <a:latin typeface="Roboto Light"/>
                <a:ea typeface="Roboto Light"/>
                <a:cs typeface="Roboto Light"/>
                <a:sym typeface="Roboto Light"/>
              </a:rPr>
              <a:t>Patients Adhere to treatment</a:t>
            </a:r>
            <a:endParaRPr sz="1100" b="0" i="0" u="none" strike="noStrike" cap="none">
              <a:solidFill>
                <a:srgbClr val="5D7581"/>
              </a:solidFill>
              <a:latin typeface="Roboto Light"/>
              <a:ea typeface="Roboto Light"/>
              <a:cs typeface="Roboto Light"/>
              <a:sym typeface="Roboto Light"/>
            </a:endParaRPr>
          </a:p>
          <a:p>
            <a:pPr marL="139700" marR="0" lvl="0" indent="-139700" algn="l" rtl="0">
              <a:lnSpc>
                <a:spcPct val="115000"/>
              </a:lnSpc>
              <a:spcBef>
                <a:spcPts val="0"/>
              </a:spcBef>
              <a:spcAft>
                <a:spcPts val="0"/>
              </a:spcAft>
              <a:buClr>
                <a:srgbClr val="5D7581"/>
              </a:buClr>
              <a:buSzPts val="1100"/>
              <a:buFont typeface="Roboto Light"/>
              <a:buChar char="●"/>
            </a:pPr>
            <a:r>
              <a:rPr lang="en" sz="1100" b="0" i="0" u="none" strike="noStrike" cap="none">
                <a:solidFill>
                  <a:srgbClr val="5D7581"/>
                </a:solidFill>
                <a:latin typeface="Roboto Light"/>
                <a:ea typeface="Roboto Light"/>
                <a:cs typeface="Roboto Light"/>
                <a:sym typeface="Roboto Light"/>
              </a:rPr>
              <a:t>Patients not adhering to treatment are identified and followed up by the community health volunteers</a:t>
            </a:r>
            <a:endParaRPr sz="1100" b="0" i="0" u="none" strike="noStrike" cap="none">
              <a:solidFill>
                <a:srgbClr val="5D7581"/>
              </a:solidFill>
              <a:latin typeface="Roboto Light"/>
              <a:ea typeface="Roboto Light"/>
              <a:cs typeface="Roboto Light"/>
              <a:sym typeface="Roboto Light"/>
            </a:endParaRPr>
          </a:p>
          <a:p>
            <a:pPr marL="139700" marR="0" lvl="0" indent="-139700" algn="l" rtl="0">
              <a:lnSpc>
                <a:spcPct val="115000"/>
              </a:lnSpc>
              <a:spcBef>
                <a:spcPts val="0"/>
              </a:spcBef>
              <a:spcAft>
                <a:spcPts val="0"/>
              </a:spcAft>
              <a:buClr>
                <a:srgbClr val="5D7581"/>
              </a:buClr>
              <a:buSzPts val="1100"/>
              <a:buFont typeface="Roboto Light"/>
              <a:buChar char="●"/>
            </a:pPr>
            <a:r>
              <a:rPr lang="en" sz="1100" b="0" i="0" u="none" strike="noStrike" cap="none">
                <a:solidFill>
                  <a:srgbClr val="5D7581"/>
                </a:solidFill>
                <a:latin typeface="Roboto Light"/>
                <a:ea typeface="Roboto Light"/>
                <a:cs typeface="Roboto Light"/>
                <a:sym typeface="Roboto Light"/>
              </a:rPr>
              <a:t>All exposed children are started on treatment</a:t>
            </a:r>
            <a:endParaRPr sz="1100" b="0" i="0" u="none" strike="noStrike" cap="none">
              <a:solidFill>
                <a:srgbClr val="5D7581"/>
              </a:solidFill>
              <a:latin typeface="Roboto Light"/>
              <a:ea typeface="Roboto Light"/>
              <a:cs typeface="Roboto Light"/>
              <a:sym typeface="Roboto Light"/>
            </a:endParaRPr>
          </a:p>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rgbClr val="5D7581"/>
                </a:solidFill>
                <a:latin typeface="Roboto"/>
                <a:ea typeface="Roboto"/>
                <a:cs typeface="Roboto"/>
                <a:sym typeface="Roboto"/>
              </a:rPr>
              <a:t>Assumptions</a:t>
            </a:r>
            <a:endParaRPr sz="1100" b="1" i="0" u="none" strike="noStrike" cap="none">
              <a:solidFill>
                <a:srgbClr val="5D7581"/>
              </a:solidFill>
              <a:latin typeface="Roboto"/>
              <a:ea typeface="Roboto"/>
              <a:cs typeface="Roboto"/>
              <a:sym typeface="Roboto"/>
            </a:endParaRPr>
          </a:p>
          <a:p>
            <a:pPr marL="139700" marR="0" lvl="0" indent="-139700" algn="l" rtl="0">
              <a:lnSpc>
                <a:spcPct val="115000"/>
              </a:lnSpc>
              <a:spcBef>
                <a:spcPts val="0"/>
              </a:spcBef>
              <a:spcAft>
                <a:spcPts val="0"/>
              </a:spcAft>
              <a:buClr>
                <a:srgbClr val="5D7581"/>
              </a:buClr>
              <a:buSzPts val="1100"/>
              <a:buFont typeface="Roboto Light"/>
              <a:buChar char="●"/>
            </a:pPr>
            <a:r>
              <a:rPr lang="en" sz="1100" b="0" i="0" u="none" strike="noStrike" cap="none">
                <a:solidFill>
                  <a:srgbClr val="5D7581"/>
                </a:solidFill>
                <a:latin typeface="Roboto Light"/>
                <a:ea typeface="Roboto Light"/>
                <a:cs typeface="Roboto Light"/>
                <a:sym typeface="Roboto Light"/>
              </a:rPr>
              <a:t>Facilities have sufficient equipment and supplies for malaria  treatment</a:t>
            </a:r>
            <a:endParaRPr sz="1100" b="0" i="0" u="none" strike="noStrike" cap="none">
              <a:solidFill>
                <a:srgbClr val="5D7581"/>
              </a:solidFill>
              <a:latin typeface="Roboto Light"/>
              <a:ea typeface="Roboto Light"/>
              <a:cs typeface="Roboto Light"/>
              <a:sym typeface="Roboto Light"/>
            </a:endParaRPr>
          </a:p>
          <a:p>
            <a:pPr marL="139700" marR="0" lvl="0" indent="-139700" algn="l" rtl="0">
              <a:lnSpc>
                <a:spcPct val="115000"/>
              </a:lnSpc>
              <a:spcBef>
                <a:spcPts val="0"/>
              </a:spcBef>
              <a:spcAft>
                <a:spcPts val="0"/>
              </a:spcAft>
              <a:buClr>
                <a:srgbClr val="5D7581"/>
              </a:buClr>
              <a:buSzPts val="1100"/>
              <a:buFont typeface="Roboto Light"/>
              <a:buChar char="●"/>
            </a:pPr>
            <a:r>
              <a:rPr lang="en" sz="1100" b="0" i="0" u="none" strike="noStrike" cap="none">
                <a:solidFill>
                  <a:srgbClr val="5D7581"/>
                </a:solidFill>
                <a:latin typeface="Roboto Light"/>
                <a:ea typeface="Roboto Light"/>
                <a:cs typeface="Roboto Light"/>
                <a:sym typeface="Roboto Light"/>
              </a:rPr>
              <a:t>CHVs are trained well on malaria screening</a:t>
            </a:r>
            <a:endParaRPr sz="1100" b="0" i="0" u="none" strike="noStrike" cap="none">
              <a:solidFill>
                <a:srgbClr val="5D7581"/>
              </a:solidFill>
              <a:latin typeface="Roboto Light"/>
              <a:ea typeface="Roboto Light"/>
              <a:cs typeface="Roboto Light"/>
              <a:sym typeface="Roboto Light"/>
            </a:endParaRPr>
          </a:p>
          <a:p>
            <a:pPr marL="139700" marR="0" lvl="0" indent="-139700" algn="l" rtl="0">
              <a:lnSpc>
                <a:spcPct val="115000"/>
              </a:lnSpc>
              <a:spcBef>
                <a:spcPts val="0"/>
              </a:spcBef>
              <a:spcAft>
                <a:spcPts val="0"/>
              </a:spcAft>
              <a:buClr>
                <a:srgbClr val="5D7581"/>
              </a:buClr>
              <a:buSzPts val="1100"/>
              <a:buFont typeface="Roboto Light"/>
              <a:buChar char="●"/>
            </a:pPr>
            <a:r>
              <a:rPr lang="en" sz="1100" b="0" i="0" u="none" strike="noStrike" cap="none">
                <a:solidFill>
                  <a:srgbClr val="5D7581"/>
                </a:solidFill>
                <a:latin typeface="Roboto Light"/>
                <a:ea typeface="Roboto Light"/>
                <a:cs typeface="Roboto Light"/>
                <a:sym typeface="Roboto Light"/>
              </a:rPr>
              <a:t>CHVs have good working relationship with the community</a:t>
            </a:r>
            <a:endParaRPr sz="1100" b="0" i="0" u="none" strike="noStrike" cap="none">
              <a:solidFill>
                <a:srgbClr val="5D7581"/>
              </a:solidFill>
              <a:latin typeface="Roboto Light"/>
              <a:ea typeface="Roboto Light"/>
              <a:cs typeface="Roboto Light"/>
              <a:sym typeface="Roboto Light"/>
            </a:endParaRPr>
          </a:p>
        </p:txBody>
      </p:sp>
      <p:sp>
        <p:nvSpPr>
          <p:cNvPr id="697" name="Google Shape;697;p12"/>
          <p:cNvSpPr/>
          <p:nvPr/>
        </p:nvSpPr>
        <p:spPr>
          <a:xfrm>
            <a:off x="6507998" y="595407"/>
            <a:ext cx="2630700" cy="669000"/>
          </a:xfrm>
          <a:prstGeom prst="chevron">
            <a:avLst>
              <a:gd name="adj" fmla="val 50000"/>
            </a:avLst>
          </a:prstGeom>
          <a:solidFill>
            <a:srgbClr val="5B0F00"/>
          </a:solidFill>
          <a:ln>
            <a:noFill/>
          </a:ln>
        </p:spPr>
        <p:txBody>
          <a:bodyPr spcFirstLastPara="1" wrap="square" lIns="94800" tIns="94800" rIns="94800" bIns="9480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b="0" i="0" u="none" strike="noStrike" cap="none">
                <a:solidFill>
                  <a:schemeClr val="lt1"/>
                </a:solidFill>
                <a:latin typeface="Roboto Light"/>
                <a:ea typeface="Roboto Light"/>
                <a:cs typeface="Roboto Light"/>
                <a:sym typeface="Roboto Light"/>
              </a:rPr>
              <a:t>Result/Goal</a:t>
            </a:r>
            <a:endParaRPr sz="1500" b="0" i="0" u="none" strike="noStrike" cap="none">
              <a:solidFill>
                <a:srgbClr val="FFFFFF"/>
              </a:solidFill>
              <a:latin typeface="Roboto Light"/>
              <a:ea typeface="Roboto Light"/>
              <a:cs typeface="Roboto Light"/>
              <a:sym typeface="Roboto Light"/>
            </a:endParaRPr>
          </a:p>
        </p:txBody>
      </p:sp>
      <p:sp>
        <p:nvSpPr>
          <p:cNvPr id="698" name="Google Shape;698;p12"/>
          <p:cNvSpPr txBox="1"/>
          <p:nvPr/>
        </p:nvSpPr>
        <p:spPr>
          <a:xfrm>
            <a:off x="7095749" y="1325596"/>
            <a:ext cx="1713600" cy="2615700"/>
          </a:xfrm>
          <a:prstGeom prst="rect">
            <a:avLst/>
          </a:prstGeom>
          <a:noFill/>
          <a:ln>
            <a:noFill/>
          </a:ln>
        </p:spPr>
        <p:txBody>
          <a:bodyPr spcFirstLastPara="1" wrap="square" lIns="94800" tIns="94800" rIns="94800" bIns="948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0" i="0" u="none" strike="noStrike" cap="none">
                <a:solidFill>
                  <a:srgbClr val="5D7581"/>
                </a:solidFill>
                <a:latin typeface="Roboto Light"/>
                <a:ea typeface="Roboto Light"/>
                <a:cs typeface="Roboto Light"/>
                <a:sym typeface="Roboto Light"/>
              </a:rPr>
              <a:t>Reduce the incidence of malaria  and its effect in the community</a:t>
            </a:r>
            <a:endParaRPr sz="1100" b="0" i="0" u="none" strike="noStrike" cap="none">
              <a:solidFill>
                <a:srgbClr val="5D7581"/>
              </a:solidFill>
              <a:latin typeface="Roboto Light"/>
              <a:ea typeface="Roboto Light"/>
              <a:cs typeface="Roboto Light"/>
              <a:sym typeface="Robo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13"/>
          <p:cNvSpPr txBox="1">
            <a:spLocks noGrp="1"/>
          </p:cNvSpPr>
          <p:nvPr>
            <p:ph type="title"/>
          </p:nvPr>
        </p:nvSpPr>
        <p:spPr>
          <a:xfrm>
            <a:off x="0" y="0"/>
            <a:ext cx="9144000" cy="572700"/>
          </a:xfrm>
          <a:prstGeom prst="rect">
            <a:avLst/>
          </a:prstGeom>
          <a:solidFill>
            <a:srgbClr val="CCCCCC"/>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400" b="1">
                <a:solidFill>
                  <a:schemeClr val="dk2"/>
                </a:solidFill>
                <a:latin typeface="Nunito Sans"/>
                <a:ea typeface="Nunito Sans"/>
                <a:cs typeface="Nunito Sans"/>
                <a:sym typeface="Nunito Sans"/>
              </a:rPr>
              <a:t>INDICATORS</a:t>
            </a:r>
            <a:endParaRPr sz="2400" b="1">
              <a:latin typeface="Nunito Sans"/>
              <a:ea typeface="Nunito Sans"/>
              <a:cs typeface="Nunito Sans"/>
              <a:sym typeface="Nunito Sans"/>
            </a:endParaRPr>
          </a:p>
        </p:txBody>
      </p:sp>
      <p:sp>
        <p:nvSpPr>
          <p:cNvPr id="704" name="Google Shape;704;p13"/>
          <p:cNvSpPr txBox="1">
            <a:spLocks noGrp="1"/>
          </p:cNvSpPr>
          <p:nvPr>
            <p:ph type="body" idx="1"/>
          </p:nvPr>
        </p:nvSpPr>
        <p:spPr>
          <a:xfrm>
            <a:off x="311700" y="747275"/>
            <a:ext cx="8520600" cy="3821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Font typeface="Nunito Sans"/>
              <a:buChar char="●"/>
            </a:pPr>
            <a:r>
              <a:rPr lang="en">
                <a:latin typeface="Nunito Sans"/>
                <a:ea typeface="Nunito Sans"/>
                <a:cs typeface="Nunito Sans"/>
                <a:sym typeface="Nunito Sans"/>
              </a:rPr>
              <a:t>Number of malaria deaths</a:t>
            </a:r>
            <a:endParaRPr/>
          </a:p>
          <a:p>
            <a:pPr marL="457200" marR="0" lvl="0" indent="-342900" algn="l" rtl="0">
              <a:lnSpc>
                <a:spcPct val="115000"/>
              </a:lnSpc>
              <a:spcBef>
                <a:spcPts val="0"/>
              </a:spcBef>
              <a:spcAft>
                <a:spcPts val="0"/>
              </a:spcAft>
              <a:buSzPts val="1800"/>
              <a:buFont typeface="Nunito Sans"/>
              <a:buChar char="●"/>
            </a:pPr>
            <a:r>
              <a:rPr lang="en">
                <a:latin typeface="Nunito Sans"/>
                <a:ea typeface="Nunito Sans"/>
                <a:cs typeface="Nunito Sans"/>
                <a:sym typeface="Nunito Sans"/>
              </a:rPr>
              <a:t>The no of clients diagnosed with malaria</a:t>
            </a:r>
            <a:endParaRPr/>
          </a:p>
          <a:p>
            <a:pPr marL="457200" marR="0" lvl="0" indent="-342900" algn="l" rtl="0">
              <a:lnSpc>
                <a:spcPct val="115000"/>
              </a:lnSpc>
              <a:spcBef>
                <a:spcPts val="0"/>
              </a:spcBef>
              <a:spcAft>
                <a:spcPts val="0"/>
              </a:spcAft>
              <a:buSzPts val="1800"/>
              <a:buFont typeface="Nunito Sans"/>
              <a:buChar char="●"/>
            </a:pPr>
            <a:r>
              <a:rPr lang="en">
                <a:latin typeface="Nunito Sans"/>
                <a:ea typeface="Nunito Sans"/>
                <a:cs typeface="Nunito Sans"/>
                <a:sym typeface="Nunito Sans"/>
              </a:rPr>
              <a:t>No of the clients who went through IPTp treatment</a:t>
            </a:r>
            <a:endParaRPr/>
          </a:p>
          <a:p>
            <a:pPr marL="457200" lvl="0" indent="-342900" algn="l" rtl="0">
              <a:lnSpc>
                <a:spcPct val="115000"/>
              </a:lnSpc>
              <a:spcBef>
                <a:spcPts val="0"/>
              </a:spcBef>
              <a:spcAft>
                <a:spcPts val="0"/>
              </a:spcAft>
              <a:buSzPts val="1800"/>
              <a:buFont typeface="Nunito Sans"/>
              <a:buChar char="●"/>
            </a:pPr>
            <a:r>
              <a:rPr lang="en">
                <a:latin typeface="Nunito Sans"/>
                <a:ea typeface="Nunito Sans"/>
                <a:cs typeface="Nunito Sans"/>
                <a:sym typeface="Nunito Sans"/>
              </a:rPr>
              <a:t>The proportion of households who own at least 2 LLIN</a:t>
            </a:r>
            <a:endParaRPr/>
          </a:p>
          <a:p>
            <a:pPr marL="457200" lvl="0" indent="-342900" algn="l" rtl="0">
              <a:lnSpc>
                <a:spcPct val="115000"/>
              </a:lnSpc>
              <a:spcBef>
                <a:spcPts val="0"/>
              </a:spcBef>
              <a:spcAft>
                <a:spcPts val="0"/>
              </a:spcAft>
              <a:buSzPts val="1800"/>
              <a:buFont typeface="Nunito Sans"/>
              <a:buChar char="●"/>
            </a:pPr>
            <a:r>
              <a:rPr lang="en">
                <a:latin typeface="Nunito Sans"/>
                <a:ea typeface="Nunito Sans"/>
                <a:cs typeface="Nunito Sans"/>
                <a:sym typeface="Nunito Sans"/>
              </a:rPr>
              <a:t>The proportion of households in targeted areas sprayed in the last 12 months. </a:t>
            </a:r>
            <a:endParaRPr/>
          </a:p>
          <a:p>
            <a:pPr marL="457200" lvl="0" indent="-342900" algn="l" rtl="0">
              <a:lnSpc>
                <a:spcPct val="115000"/>
              </a:lnSpc>
              <a:spcBef>
                <a:spcPts val="0"/>
              </a:spcBef>
              <a:spcAft>
                <a:spcPts val="0"/>
              </a:spcAft>
              <a:buSzPts val="1800"/>
              <a:buFont typeface="Nunito Sans"/>
              <a:buChar char="●"/>
            </a:pPr>
            <a:r>
              <a:rPr lang="en">
                <a:latin typeface="Nunito Sans"/>
                <a:ea typeface="Nunito Sans"/>
                <a:cs typeface="Nunito Sans"/>
                <a:sym typeface="Nunito Sans"/>
              </a:rPr>
              <a:t>The proportion of household members who use LLIN.</a:t>
            </a:r>
            <a:endParaRPr/>
          </a:p>
          <a:p>
            <a:pPr marL="114300" marR="0" lvl="0" indent="0" algn="l" rtl="0">
              <a:lnSpc>
                <a:spcPct val="115000"/>
              </a:lnSpc>
              <a:spcBef>
                <a:spcPts val="0"/>
              </a:spcBef>
              <a:spcAft>
                <a:spcPts val="0"/>
              </a:spcAft>
              <a:buSzPts val="1800"/>
              <a:buNone/>
            </a:pPr>
            <a:endParaRPr>
              <a:latin typeface="Nunito Sans"/>
              <a:ea typeface="Nunito Sans"/>
              <a:cs typeface="Nunito Sans"/>
              <a:sym typeface="Nunito Sans"/>
            </a:endParaRPr>
          </a:p>
          <a:p>
            <a:pPr marL="114300" marR="0" lvl="0" indent="0" algn="l" rtl="0">
              <a:lnSpc>
                <a:spcPct val="115000"/>
              </a:lnSpc>
              <a:spcBef>
                <a:spcPts val="0"/>
              </a:spcBef>
              <a:spcAft>
                <a:spcPts val="0"/>
              </a:spcAft>
              <a:buSzPts val="1800"/>
              <a:buNone/>
            </a:pPr>
            <a:endParaRPr>
              <a:latin typeface="Nunito Sans"/>
              <a:ea typeface="Nunito Sans"/>
              <a:cs typeface="Nunito Sans"/>
              <a:sym typeface="Nunito Sans"/>
            </a:endParaRPr>
          </a:p>
          <a:p>
            <a:pPr marL="914400" lvl="0" indent="0" algn="l" rtl="0">
              <a:lnSpc>
                <a:spcPct val="115000"/>
              </a:lnSpc>
              <a:spcBef>
                <a:spcPts val="1600"/>
              </a:spcBef>
              <a:spcAft>
                <a:spcPts val="1600"/>
              </a:spcAft>
              <a:buSzPts val="1800"/>
              <a:buNone/>
            </a:pPr>
            <a:endParaRPr>
              <a:latin typeface="Nunito Sans"/>
              <a:ea typeface="Nunito Sans"/>
              <a:cs typeface="Nunito Sans"/>
              <a:sym typeface="Nuni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
          <p:cNvSpPr txBox="1"/>
          <p:nvPr/>
        </p:nvSpPr>
        <p:spPr>
          <a:xfrm>
            <a:off x="1896300" y="261950"/>
            <a:ext cx="5351400" cy="317700"/>
          </a:xfrm>
          <a:prstGeom prst="rect">
            <a:avLst/>
          </a:prstGeom>
          <a:noFill/>
          <a:ln>
            <a:noFill/>
          </a:ln>
        </p:spPr>
        <p:txBody>
          <a:bodyPr spcFirstLastPara="1" wrap="square" lIns="51425" tIns="51425" rIns="51425" bIns="51425"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 sz="1700" b="0" i="0" u="none" strike="noStrike" cap="none">
                <a:solidFill>
                  <a:srgbClr val="007EC7"/>
                </a:solidFill>
                <a:latin typeface="Nunito Sans Black"/>
                <a:ea typeface="Nunito Sans Black"/>
                <a:cs typeface="Nunito Sans Black"/>
                <a:sym typeface="Nunito Sans Black"/>
              </a:rPr>
              <a:t>DETAILED SYSTEM HIERARCHY</a:t>
            </a:r>
            <a:endParaRPr sz="1700" b="0" i="0" u="none" strike="noStrike" cap="none">
              <a:solidFill>
                <a:srgbClr val="007EC7"/>
              </a:solidFill>
              <a:latin typeface="Nunito Sans"/>
              <a:ea typeface="Nunito Sans"/>
              <a:cs typeface="Nunito Sans"/>
              <a:sym typeface="Nunito Sans"/>
            </a:endParaRPr>
          </a:p>
        </p:txBody>
      </p:sp>
      <p:sp>
        <p:nvSpPr>
          <p:cNvPr id="369" name="Google Shape;369;p2"/>
          <p:cNvSpPr txBox="1"/>
          <p:nvPr/>
        </p:nvSpPr>
        <p:spPr>
          <a:xfrm>
            <a:off x="4007540" y="2567926"/>
            <a:ext cx="1196700" cy="253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dirty="0" smtClean="0">
                <a:solidFill>
                  <a:srgbClr val="666666"/>
                </a:solidFill>
                <a:latin typeface="Nunito Sans"/>
                <a:ea typeface="Nunito Sans"/>
                <a:cs typeface="Nunito Sans"/>
                <a:sym typeface="Nunito Sans"/>
              </a:rPr>
              <a:t>CHA</a:t>
            </a:r>
            <a:endParaRPr sz="1000" b="1" i="0" u="none" strike="noStrike" cap="none" dirty="0">
              <a:solidFill>
                <a:srgbClr val="666666"/>
              </a:solidFill>
              <a:latin typeface="Nunito Sans"/>
              <a:ea typeface="Nunito Sans"/>
              <a:cs typeface="Nunito Sans"/>
              <a:sym typeface="Nunito Sans"/>
            </a:endParaRPr>
          </a:p>
        </p:txBody>
      </p:sp>
      <p:pic>
        <p:nvPicPr>
          <p:cNvPr id="370" name="Google Shape;370;p2"/>
          <p:cNvPicPr preferRelativeResize="0"/>
          <p:nvPr/>
        </p:nvPicPr>
        <p:blipFill rotWithShape="1">
          <a:blip r:embed="rId3">
            <a:alphaModFix/>
          </a:blip>
          <a:srcRect/>
          <a:stretch/>
        </p:blipFill>
        <p:spPr>
          <a:xfrm>
            <a:off x="4473403" y="2275608"/>
            <a:ext cx="268825" cy="318493"/>
          </a:xfrm>
          <a:prstGeom prst="rect">
            <a:avLst/>
          </a:prstGeom>
          <a:noFill/>
          <a:ln>
            <a:noFill/>
          </a:ln>
        </p:spPr>
      </p:pic>
      <p:sp>
        <p:nvSpPr>
          <p:cNvPr id="371" name="Google Shape;371;p2"/>
          <p:cNvSpPr txBox="1"/>
          <p:nvPr/>
        </p:nvSpPr>
        <p:spPr>
          <a:xfrm>
            <a:off x="3412265" y="2275601"/>
            <a:ext cx="863100" cy="253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solidFill>
                  <a:srgbClr val="666666"/>
                </a:solidFill>
                <a:latin typeface="Nunito Sans"/>
                <a:ea typeface="Nunito Sans"/>
                <a:cs typeface="Nunito Sans"/>
                <a:sym typeface="Nunito Sans"/>
              </a:rPr>
              <a:t>Health Facility</a:t>
            </a:r>
            <a:endParaRPr sz="1000" b="1" i="0" u="none" strike="noStrike" cap="none">
              <a:solidFill>
                <a:srgbClr val="666666"/>
              </a:solidFill>
              <a:latin typeface="Nunito Sans"/>
              <a:ea typeface="Nunito Sans"/>
              <a:cs typeface="Nunito Sans"/>
              <a:sym typeface="Nunito Sans"/>
            </a:endParaRPr>
          </a:p>
        </p:txBody>
      </p:sp>
      <p:pic>
        <p:nvPicPr>
          <p:cNvPr id="372" name="Google Shape;372;p2"/>
          <p:cNvPicPr preferRelativeResize="0"/>
          <p:nvPr/>
        </p:nvPicPr>
        <p:blipFill rotWithShape="1">
          <a:blip r:embed="rId4">
            <a:alphaModFix/>
          </a:blip>
          <a:srcRect/>
          <a:stretch/>
        </p:blipFill>
        <p:spPr>
          <a:xfrm>
            <a:off x="6312747" y="3201052"/>
            <a:ext cx="317567" cy="317557"/>
          </a:xfrm>
          <a:prstGeom prst="rect">
            <a:avLst/>
          </a:prstGeom>
          <a:noFill/>
          <a:ln>
            <a:noFill/>
          </a:ln>
        </p:spPr>
      </p:pic>
      <p:sp>
        <p:nvSpPr>
          <p:cNvPr id="373" name="Google Shape;373;p2"/>
          <p:cNvSpPr txBox="1"/>
          <p:nvPr/>
        </p:nvSpPr>
        <p:spPr>
          <a:xfrm>
            <a:off x="5979851" y="3550789"/>
            <a:ext cx="603900" cy="253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666666"/>
                </a:solidFill>
                <a:latin typeface="Nunito Sans"/>
                <a:ea typeface="Nunito Sans"/>
                <a:cs typeface="Nunito Sans"/>
                <a:sym typeface="Nunito Sans"/>
              </a:rPr>
              <a:t>CHV Area</a:t>
            </a:r>
            <a:endParaRPr sz="900" b="1" i="0" u="none" strike="noStrike" cap="none">
              <a:solidFill>
                <a:srgbClr val="666666"/>
              </a:solidFill>
              <a:latin typeface="Nunito Sans"/>
              <a:ea typeface="Nunito Sans"/>
              <a:cs typeface="Nunito Sans"/>
              <a:sym typeface="Nunito Sans"/>
            </a:endParaRPr>
          </a:p>
        </p:txBody>
      </p:sp>
      <p:cxnSp>
        <p:nvCxnSpPr>
          <p:cNvPr id="374" name="Google Shape;374;p2"/>
          <p:cNvCxnSpPr>
            <a:stCxn id="375" idx="0"/>
          </p:cNvCxnSpPr>
          <p:nvPr/>
        </p:nvCxnSpPr>
        <p:spPr>
          <a:xfrm rot="5400000" flipH="1">
            <a:off x="6884482" y="4130961"/>
            <a:ext cx="199500" cy="1800"/>
          </a:xfrm>
          <a:prstGeom prst="curvedConnector3">
            <a:avLst>
              <a:gd name="adj1" fmla="val 50009"/>
            </a:avLst>
          </a:prstGeom>
          <a:noFill/>
          <a:ln w="19050" cap="flat" cmpd="sng">
            <a:solidFill>
              <a:srgbClr val="CCCCCC"/>
            </a:solidFill>
            <a:prstDash val="solid"/>
            <a:round/>
            <a:headEnd type="none" w="sm" len="sm"/>
            <a:tailEnd type="none" w="sm" len="sm"/>
          </a:ln>
        </p:spPr>
      </p:cxnSp>
      <p:cxnSp>
        <p:nvCxnSpPr>
          <p:cNvPr id="376" name="Google Shape;376;p2"/>
          <p:cNvCxnSpPr>
            <a:stCxn id="377" idx="0"/>
          </p:cNvCxnSpPr>
          <p:nvPr/>
        </p:nvCxnSpPr>
        <p:spPr>
          <a:xfrm rot="-5400000">
            <a:off x="6692113" y="3940461"/>
            <a:ext cx="199500" cy="382800"/>
          </a:xfrm>
          <a:prstGeom prst="curvedConnector3">
            <a:avLst>
              <a:gd name="adj1" fmla="val 50009"/>
            </a:avLst>
          </a:prstGeom>
          <a:noFill/>
          <a:ln w="19050" cap="flat" cmpd="sng">
            <a:solidFill>
              <a:srgbClr val="CCCCCC"/>
            </a:solidFill>
            <a:prstDash val="solid"/>
            <a:round/>
            <a:headEnd type="none" w="sm" len="sm"/>
            <a:tailEnd type="none" w="sm" len="sm"/>
          </a:ln>
        </p:spPr>
      </p:cxnSp>
      <p:grpSp>
        <p:nvGrpSpPr>
          <p:cNvPr id="378" name="Google Shape;378;p2"/>
          <p:cNvGrpSpPr/>
          <p:nvPr/>
        </p:nvGrpSpPr>
        <p:grpSpPr>
          <a:xfrm>
            <a:off x="6412363" y="4231611"/>
            <a:ext cx="376200" cy="827363"/>
            <a:chOff x="5419744" y="4140650"/>
            <a:chExt cx="376200" cy="827363"/>
          </a:xfrm>
        </p:grpSpPr>
        <p:pic>
          <p:nvPicPr>
            <p:cNvPr id="377" name="Google Shape;377;p2"/>
            <p:cNvPicPr preferRelativeResize="0"/>
            <p:nvPr/>
          </p:nvPicPr>
          <p:blipFill rotWithShape="1">
            <a:blip r:embed="rId5">
              <a:alphaModFix/>
            </a:blip>
            <a:srcRect/>
            <a:stretch/>
          </p:blipFill>
          <p:spPr>
            <a:xfrm>
              <a:off x="5449056" y="4140650"/>
              <a:ext cx="317575" cy="317575"/>
            </a:xfrm>
            <a:prstGeom prst="rect">
              <a:avLst/>
            </a:prstGeom>
            <a:noFill/>
            <a:ln>
              <a:noFill/>
            </a:ln>
          </p:spPr>
        </p:pic>
        <p:pic>
          <p:nvPicPr>
            <p:cNvPr id="379" name="Google Shape;379;p2"/>
            <p:cNvPicPr preferRelativeResize="0"/>
            <p:nvPr/>
          </p:nvPicPr>
          <p:blipFill rotWithShape="1">
            <a:blip r:embed="rId6">
              <a:alphaModFix/>
            </a:blip>
            <a:srcRect/>
            <a:stretch/>
          </p:blipFill>
          <p:spPr>
            <a:xfrm>
              <a:off x="5501494" y="4755313"/>
              <a:ext cx="212700" cy="212700"/>
            </a:xfrm>
            <a:prstGeom prst="rect">
              <a:avLst/>
            </a:prstGeom>
            <a:noFill/>
            <a:ln>
              <a:noFill/>
            </a:ln>
          </p:spPr>
        </p:pic>
        <p:cxnSp>
          <p:nvCxnSpPr>
            <p:cNvPr id="380" name="Google Shape;380;p2"/>
            <p:cNvCxnSpPr/>
            <p:nvPr/>
          </p:nvCxnSpPr>
          <p:spPr>
            <a:xfrm rot="-5400000">
              <a:off x="5555358" y="4684375"/>
              <a:ext cx="105600" cy="600"/>
            </a:xfrm>
            <a:prstGeom prst="curvedConnector3">
              <a:avLst>
                <a:gd name="adj1" fmla="val 194909"/>
              </a:avLst>
            </a:prstGeom>
            <a:noFill/>
            <a:ln w="28575" cap="flat" cmpd="sng">
              <a:solidFill>
                <a:srgbClr val="CCCCCC"/>
              </a:solidFill>
              <a:prstDash val="solid"/>
              <a:round/>
              <a:headEnd type="none" w="sm" len="sm"/>
              <a:tailEnd type="none" w="sm" len="sm"/>
            </a:ln>
          </p:spPr>
        </p:cxnSp>
        <p:sp>
          <p:nvSpPr>
            <p:cNvPr id="381" name="Google Shape;381;p2"/>
            <p:cNvSpPr txBox="1"/>
            <p:nvPr/>
          </p:nvSpPr>
          <p:spPr>
            <a:xfrm>
              <a:off x="5419744" y="4466113"/>
              <a:ext cx="376200" cy="147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666666"/>
                  </a:solidFill>
                  <a:latin typeface="Nunito Sans"/>
                  <a:ea typeface="Nunito Sans"/>
                  <a:cs typeface="Nunito Sans"/>
                  <a:sym typeface="Nunito Sans"/>
                </a:rPr>
                <a:t>HH</a:t>
              </a:r>
              <a:endParaRPr sz="800" b="1" i="0" u="none" strike="noStrike" cap="none">
                <a:solidFill>
                  <a:srgbClr val="666666"/>
                </a:solidFill>
                <a:latin typeface="Nunito Sans"/>
                <a:ea typeface="Nunito Sans"/>
                <a:cs typeface="Nunito Sans"/>
                <a:sym typeface="Nunito Sans"/>
              </a:endParaRPr>
            </a:p>
          </p:txBody>
        </p:sp>
      </p:grpSp>
      <p:grpSp>
        <p:nvGrpSpPr>
          <p:cNvPr id="382" name="Google Shape;382;p2"/>
          <p:cNvGrpSpPr/>
          <p:nvPr/>
        </p:nvGrpSpPr>
        <p:grpSpPr>
          <a:xfrm>
            <a:off x="6797044" y="4231611"/>
            <a:ext cx="376200" cy="822163"/>
            <a:chOff x="5789781" y="4145850"/>
            <a:chExt cx="376200" cy="822163"/>
          </a:xfrm>
        </p:grpSpPr>
        <p:pic>
          <p:nvPicPr>
            <p:cNvPr id="375" name="Google Shape;375;p2"/>
            <p:cNvPicPr preferRelativeResize="0"/>
            <p:nvPr/>
          </p:nvPicPr>
          <p:blipFill rotWithShape="1">
            <a:blip r:embed="rId5">
              <a:alphaModFix/>
            </a:blip>
            <a:srcRect/>
            <a:stretch/>
          </p:blipFill>
          <p:spPr>
            <a:xfrm>
              <a:off x="5819081" y="4145850"/>
              <a:ext cx="317575" cy="317575"/>
            </a:xfrm>
            <a:prstGeom prst="rect">
              <a:avLst/>
            </a:prstGeom>
            <a:noFill/>
            <a:ln>
              <a:noFill/>
            </a:ln>
          </p:spPr>
        </p:pic>
        <p:pic>
          <p:nvPicPr>
            <p:cNvPr id="383" name="Google Shape;383;p2"/>
            <p:cNvPicPr preferRelativeResize="0"/>
            <p:nvPr/>
          </p:nvPicPr>
          <p:blipFill rotWithShape="1">
            <a:blip r:embed="rId6">
              <a:alphaModFix/>
            </a:blip>
            <a:srcRect/>
            <a:stretch/>
          </p:blipFill>
          <p:spPr>
            <a:xfrm>
              <a:off x="5871531" y="4755313"/>
              <a:ext cx="212700" cy="212700"/>
            </a:xfrm>
            <a:prstGeom prst="rect">
              <a:avLst/>
            </a:prstGeom>
            <a:noFill/>
            <a:ln>
              <a:noFill/>
            </a:ln>
          </p:spPr>
        </p:pic>
        <p:cxnSp>
          <p:nvCxnSpPr>
            <p:cNvPr id="384" name="Google Shape;384;p2"/>
            <p:cNvCxnSpPr/>
            <p:nvPr/>
          </p:nvCxnSpPr>
          <p:spPr>
            <a:xfrm rot="-5400000">
              <a:off x="5927050" y="4686025"/>
              <a:ext cx="102300" cy="600"/>
            </a:xfrm>
            <a:prstGeom prst="curvedConnector3">
              <a:avLst>
                <a:gd name="adj1" fmla="val 189418"/>
              </a:avLst>
            </a:prstGeom>
            <a:noFill/>
            <a:ln w="28575" cap="flat" cmpd="sng">
              <a:solidFill>
                <a:srgbClr val="CCCCCC"/>
              </a:solidFill>
              <a:prstDash val="solid"/>
              <a:round/>
              <a:headEnd type="none" w="sm" len="sm"/>
              <a:tailEnd type="none" w="sm" len="sm"/>
            </a:ln>
          </p:spPr>
        </p:cxnSp>
        <p:sp>
          <p:nvSpPr>
            <p:cNvPr id="385" name="Google Shape;385;p2"/>
            <p:cNvSpPr txBox="1"/>
            <p:nvPr/>
          </p:nvSpPr>
          <p:spPr>
            <a:xfrm>
              <a:off x="5789781" y="4463425"/>
              <a:ext cx="376200" cy="147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666666"/>
                  </a:solidFill>
                  <a:latin typeface="Nunito Sans"/>
                  <a:ea typeface="Nunito Sans"/>
                  <a:cs typeface="Nunito Sans"/>
                  <a:sym typeface="Nunito Sans"/>
                </a:rPr>
                <a:t>HH</a:t>
              </a:r>
              <a:endParaRPr sz="800" b="1" i="0" u="none" strike="noStrike" cap="none">
                <a:solidFill>
                  <a:srgbClr val="666666"/>
                </a:solidFill>
                <a:latin typeface="Nunito Sans"/>
                <a:ea typeface="Nunito Sans"/>
                <a:cs typeface="Nunito Sans"/>
                <a:sym typeface="Nunito Sans"/>
              </a:endParaRPr>
            </a:p>
          </p:txBody>
        </p:sp>
      </p:grpSp>
      <p:pic>
        <p:nvPicPr>
          <p:cNvPr id="386" name="Google Shape;386;p2"/>
          <p:cNvPicPr preferRelativeResize="0"/>
          <p:nvPr/>
        </p:nvPicPr>
        <p:blipFill rotWithShape="1">
          <a:blip r:embed="rId7">
            <a:alphaModFix/>
          </a:blip>
          <a:srcRect/>
          <a:stretch/>
        </p:blipFill>
        <p:spPr>
          <a:xfrm>
            <a:off x="6826345" y="3458067"/>
            <a:ext cx="265150" cy="331708"/>
          </a:xfrm>
          <a:prstGeom prst="rect">
            <a:avLst/>
          </a:prstGeom>
          <a:noFill/>
          <a:ln>
            <a:noFill/>
          </a:ln>
        </p:spPr>
      </p:pic>
      <p:sp>
        <p:nvSpPr>
          <p:cNvPr id="387" name="Google Shape;387;p2"/>
          <p:cNvSpPr txBox="1"/>
          <p:nvPr/>
        </p:nvSpPr>
        <p:spPr>
          <a:xfrm>
            <a:off x="6655675" y="3836993"/>
            <a:ext cx="607800" cy="147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666666"/>
                </a:solidFill>
                <a:latin typeface="Nunito Sans"/>
                <a:ea typeface="Nunito Sans"/>
                <a:cs typeface="Nunito Sans"/>
                <a:sym typeface="Nunito Sans"/>
              </a:rPr>
              <a:t>CHV</a:t>
            </a:r>
            <a:endParaRPr sz="900" b="1" i="0" u="none" strike="noStrike" cap="none">
              <a:solidFill>
                <a:srgbClr val="666666"/>
              </a:solidFill>
              <a:latin typeface="Nunito Sans"/>
              <a:ea typeface="Nunito Sans"/>
              <a:cs typeface="Nunito Sans"/>
              <a:sym typeface="Nunito Sans"/>
            </a:endParaRPr>
          </a:p>
        </p:txBody>
      </p:sp>
      <p:grpSp>
        <p:nvGrpSpPr>
          <p:cNvPr id="388" name="Google Shape;388;p2"/>
          <p:cNvGrpSpPr/>
          <p:nvPr/>
        </p:nvGrpSpPr>
        <p:grpSpPr>
          <a:xfrm>
            <a:off x="7181725" y="4231611"/>
            <a:ext cx="376200" cy="822162"/>
            <a:chOff x="6189106" y="4128988"/>
            <a:chExt cx="376200" cy="822162"/>
          </a:xfrm>
        </p:grpSpPr>
        <p:pic>
          <p:nvPicPr>
            <p:cNvPr id="389" name="Google Shape;389;p2"/>
            <p:cNvPicPr preferRelativeResize="0"/>
            <p:nvPr/>
          </p:nvPicPr>
          <p:blipFill rotWithShape="1">
            <a:blip r:embed="rId5">
              <a:alphaModFix/>
            </a:blip>
            <a:srcRect/>
            <a:stretch/>
          </p:blipFill>
          <p:spPr>
            <a:xfrm>
              <a:off x="6218406" y="4128988"/>
              <a:ext cx="317575" cy="317575"/>
            </a:xfrm>
            <a:prstGeom prst="rect">
              <a:avLst/>
            </a:prstGeom>
            <a:noFill/>
            <a:ln>
              <a:noFill/>
            </a:ln>
          </p:spPr>
        </p:pic>
        <p:pic>
          <p:nvPicPr>
            <p:cNvPr id="390" name="Google Shape;390;p2"/>
            <p:cNvPicPr preferRelativeResize="0"/>
            <p:nvPr/>
          </p:nvPicPr>
          <p:blipFill rotWithShape="1">
            <a:blip r:embed="rId6">
              <a:alphaModFix/>
            </a:blip>
            <a:srcRect/>
            <a:stretch/>
          </p:blipFill>
          <p:spPr>
            <a:xfrm>
              <a:off x="6270856" y="4738450"/>
              <a:ext cx="212700" cy="212700"/>
            </a:xfrm>
            <a:prstGeom prst="rect">
              <a:avLst/>
            </a:prstGeom>
            <a:noFill/>
            <a:ln>
              <a:noFill/>
            </a:ln>
          </p:spPr>
        </p:pic>
        <p:cxnSp>
          <p:nvCxnSpPr>
            <p:cNvPr id="391" name="Google Shape;391;p2"/>
            <p:cNvCxnSpPr/>
            <p:nvPr/>
          </p:nvCxnSpPr>
          <p:spPr>
            <a:xfrm rot="-5400000">
              <a:off x="6326375" y="4669162"/>
              <a:ext cx="102300" cy="600"/>
            </a:xfrm>
            <a:prstGeom prst="curvedConnector3">
              <a:avLst>
                <a:gd name="adj1" fmla="val 222383"/>
              </a:avLst>
            </a:prstGeom>
            <a:noFill/>
            <a:ln w="28575" cap="flat" cmpd="sng">
              <a:solidFill>
                <a:srgbClr val="CCCCCC"/>
              </a:solidFill>
              <a:prstDash val="solid"/>
              <a:round/>
              <a:headEnd type="none" w="sm" len="sm"/>
              <a:tailEnd type="none" w="sm" len="sm"/>
            </a:ln>
          </p:spPr>
        </p:cxnSp>
        <p:sp>
          <p:nvSpPr>
            <p:cNvPr id="392" name="Google Shape;392;p2"/>
            <p:cNvSpPr txBox="1"/>
            <p:nvPr/>
          </p:nvSpPr>
          <p:spPr>
            <a:xfrm>
              <a:off x="6189106" y="4446563"/>
              <a:ext cx="376200" cy="147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666666"/>
                  </a:solidFill>
                  <a:latin typeface="Nunito Sans"/>
                  <a:ea typeface="Nunito Sans"/>
                  <a:cs typeface="Nunito Sans"/>
                  <a:sym typeface="Nunito Sans"/>
                </a:rPr>
                <a:t>HH</a:t>
              </a:r>
              <a:endParaRPr sz="800" b="1" i="0" u="none" strike="noStrike" cap="none">
                <a:solidFill>
                  <a:srgbClr val="666666"/>
                </a:solidFill>
                <a:latin typeface="Nunito Sans"/>
                <a:ea typeface="Nunito Sans"/>
                <a:cs typeface="Nunito Sans"/>
                <a:sym typeface="Nunito Sans"/>
              </a:endParaRPr>
            </a:p>
          </p:txBody>
        </p:sp>
      </p:grpSp>
      <p:cxnSp>
        <p:nvCxnSpPr>
          <p:cNvPr id="393" name="Google Shape;393;p2"/>
          <p:cNvCxnSpPr>
            <a:stCxn id="389" idx="0"/>
          </p:cNvCxnSpPr>
          <p:nvPr/>
        </p:nvCxnSpPr>
        <p:spPr>
          <a:xfrm rot="5400000" flipH="1">
            <a:off x="7076713" y="3938511"/>
            <a:ext cx="199500" cy="386700"/>
          </a:xfrm>
          <a:prstGeom prst="curvedConnector3">
            <a:avLst>
              <a:gd name="adj1" fmla="val 50009"/>
            </a:avLst>
          </a:prstGeom>
          <a:noFill/>
          <a:ln w="19050" cap="flat" cmpd="sng">
            <a:solidFill>
              <a:srgbClr val="CCCCCC"/>
            </a:solidFill>
            <a:prstDash val="solid"/>
            <a:round/>
            <a:headEnd type="none" w="sm" len="sm"/>
            <a:tailEnd type="none" w="sm" len="sm"/>
          </a:ln>
        </p:spPr>
      </p:cxnSp>
      <p:pic>
        <p:nvPicPr>
          <p:cNvPr id="394" name="Google Shape;394;p2"/>
          <p:cNvPicPr preferRelativeResize="0"/>
          <p:nvPr/>
        </p:nvPicPr>
        <p:blipFill rotWithShape="1">
          <a:blip r:embed="rId4">
            <a:alphaModFix/>
          </a:blip>
          <a:srcRect/>
          <a:stretch/>
        </p:blipFill>
        <p:spPr>
          <a:xfrm>
            <a:off x="3956766" y="3255547"/>
            <a:ext cx="317567" cy="317557"/>
          </a:xfrm>
          <a:prstGeom prst="rect">
            <a:avLst/>
          </a:prstGeom>
          <a:noFill/>
          <a:ln>
            <a:noFill/>
          </a:ln>
        </p:spPr>
      </p:pic>
      <p:sp>
        <p:nvSpPr>
          <p:cNvPr id="395" name="Google Shape;395;p2"/>
          <p:cNvSpPr txBox="1"/>
          <p:nvPr/>
        </p:nvSpPr>
        <p:spPr>
          <a:xfrm>
            <a:off x="3809624" y="3625689"/>
            <a:ext cx="603900" cy="253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666666"/>
                </a:solidFill>
                <a:latin typeface="Nunito Sans"/>
                <a:ea typeface="Nunito Sans"/>
                <a:cs typeface="Nunito Sans"/>
                <a:sym typeface="Nunito Sans"/>
              </a:rPr>
              <a:t>CHV Area</a:t>
            </a:r>
            <a:endParaRPr sz="900" b="1" i="0" u="none" strike="noStrike" cap="none">
              <a:solidFill>
                <a:srgbClr val="666666"/>
              </a:solidFill>
              <a:latin typeface="Nunito Sans"/>
              <a:ea typeface="Nunito Sans"/>
              <a:cs typeface="Nunito Sans"/>
              <a:sym typeface="Nunito Sans"/>
            </a:endParaRPr>
          </a:p>
        </p:txBody>
      </p:sp>
      <p:cxnSp>
        <p:nvCxnSpPr>
          <p:cNvPr id="396" name="Google Shape;396;p2"/>
          <p:cNvCxnSpPr>
            <a:endCxn id="397" idx="2"/>
          </p:cNvCxnSpPr>
          <p:nvPr/>
        </p:nvCxnSpPr>
        <p:spPr>
          <a:xfrm rot="5400000" flipH="1">
            <a:off x="4620362" y="4143264"/>
            <a:ext cx="199500" cy="1800"/>
          </a:xfrm>
          <a:prstGeom prst="curvedConnector3">
            <a:avLst>
              <a:gd name="adj1" fmla="val 49990"/>
            </a:avLst>
          </a:prstGeom>
          <a:noFill/>
          <a:ln w="19050" cap="flat" cmpd="sng">
            <a:solidFill>
              <a:srgbClr val="CCCCCC"/>
            </a:solidFill>
            <a:prstDash val="solid"/>
            <a:round/>
            <a:headEnd type="none" w="sm" len="sm"/>
            <a:tailEnd type="none" w="sm" len="sm"/>
          </a:ln>
        </p:spPr>
      </p:cxnSp>
      <p:cxnSp>
        <p:nvCxnSpPr>
          <p:cNvPr id="398" name="Google Shape;398;p2"/>
          <p:cNvCxnSpPr>
            <a:stCxn id="399" idx="0"/>
            <a:endCxn id="397" idx="2"/>
          </p:cNvCxnSpPr>
          <p:nvPr/>
        </p:nvCxnSpPr>
        <p:spPr>
          <a:xfrm rot="-5400000">
            <a:off x="4428131" y="3952802"/>
            <a:ext cx="199500" cy="382800"/>
          </a:xfrm>
          <a:prstGeom prst="curvedConnector3">
            <a:avLst>
              <a:gd name="adj1" fmla="val 50009"/>
            </a:avLst>
          </a:prstGeom>
          <a:noFill/>
          <a:ln w="19050" cap="flat" cmpd="sng">
            <a:solidFill>
              <a:srgbClr val="CCCCCC"/>
            </a:solidFill>
            <a:prstDash val="solid"/>
            <a:round/>
            <a:headEnd type="none" w="sm" len="sm"/>
            <a:tailEnd type="none" w="sm" len="sm"/>
          </a:ln>
        </p:spPr>
      </p:cxnSp>
      <p:grpSp>
        <p:nvGrpSpPr>
          <p:cNvPr id="400" name="Google Shape;400;p2"/>
          <p:cNvGrpSpPr/>
          <p:nvPr/>
        </p:nvGrpSpPr>
        <p:grpSpPr>
          <a:xfrm>
            <a:off x="4148381" y="4243952"/>
            <a:ext cx="376200" cy="827363"/>
            <a:chOff x="5419744" y="4140650"/>
            <a:chExt cx="376200" cy="827363"/>
          </a:xfrm>
        </p:grpSpPr>
        <p:pic>
          <p:nvPicPr>
            <p:cNvPr id="399" name="Google Shape;399;p2"/>
            <p:cNvPicPr preferRelativeResize="0"/>
            <p:nvPr/>
          </p:nvPicPr>
          <p:blipFill rotWithShape="1">
            <a:blip r:embed="rId5">
              <a:alphaModFix/>
            </a:blip>
            <a:srcRect/>
            <a:stretch/>
          </p:blipFill>
          <p:spPr>
            <a:xfrm>
              <a:off x="5449056" y="4140650"/>
              <a:ext cx="317575" cy="317575"/>
            </a:xfrm>
            <a:prstGeom prst="rect">
              <a:avLst/>
            </a:prstGeom>
            <a:noFill/>
            <a:ln>
              <a:noFill/>
            </a:ln>
          </p:spPr>
        </p:pic>
        <p:pic>
          <p:nvPicPr>
            <p:cNvPr id="401" name="Google Shape;401;p2"/>
            <p:cNvPicPr preferRelativeResize="0"/>
            <p:nvPr/>
          </p:nvPicPr>
          <p:blipFill rotWithShape="1">
            <a:blip r:embed="rId6">
              <a:alphaModFix/>
            </a:blip>
            <a:srcRect/>
            <a:stretch/>
          </p:blipFill>
          <p:spPr>
            <a:xfrm>
              <a:off x="5501494" y="4755313"/>
              <a:ext cx="212700" cy="212700"/>
            </a:xfrm>
            <a:prstGeom prst="rect">
              <a:avLst/>
            </a:prstGeom>
            <a:noFill/>
            <a:ln>
              <a:noFill/>
            </a:ln>
          </p:spPr>
        </p:pic>
        <p:cxnSp>
          <p:nvCxnSpPr>
            <p:cNvPr id="402" name="Google Shape;402;p2"/>
            <p:cNvCxnSpPr/>
            <p:nvPr/>
          </p:nvCxnSpPr>
          <p:spPr>
            <a:xfrm rot="-5400000">
              <a:off x="5555358" y="4684375"/>
              <a:ext cx="105600" cy="600"/>
            </a:xfrm>
            <a:prstGeom prst="curvedConnector3">
              <a:avLst>
                <a:gd name="adj1" fmla="val 206596"/>
              </a:avLst>
            </a:prstGeom>
            <a:noFill/>
            <a:ln w="28575" cap="flat" cmpd="sng">
              <a:solidFill>
                <a:srgbClr val="CCCCCC"/>
              </a:solidFill>
              <a:prstDash val="solid"/>
              <a:round/>
              <a:headEnd type="none" w="sm" len="sm"/>
              <a:tailEnd type="none" w="sm" len="sm"/>
            </a:ln>
          </p:spPr>
        </p:cxnSp>
        <p:sp>
          <p:nvSpPr>
            <p:cNvPr id="403" name="Google Shape;403;p2"/>
            <p:cNvSpPr txBox="1"/>
            <p:nvPr/>
          </p:nvSpPr>
          <p:spPr>
            <a:xfrm>
              <a:off x="5419744" y="4466113"/>
              <a:ext cx="376200" cy="147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666666"/>
                  </a:solidFill>
                  <a:latin typeface="Nunito Sans"/>
                  <a:ea typeface="Nunito Sans"/>
                  <a:cs typeface="Nunito Sans"/>
                  <a:sym typeface="Nunito Sans"/>
                </a:rPr>
                <a:t>HH</a:t>
              </a:r>
              <a:endParaRPr sz="800" b="1" i="0" u="none" strike="noStrike" cap="none">
                <a:solidFill>
                  <a:srgbClr val="666666"/>
                </a:solidFill>
                <a:latin typeface="Nunito Sans"/>
                <a:ea typeface="Nunito Sans"/>
                <a:cs typeface="Nunito Sans"/>
                <a:sym typeface="Nunito Sans"/>
              </a:endParaRPr>
            </a:p>
          </p:txBody>
        </p:sp>
      </p:grpSp>
      <p:grpSp>
        <p:nvGrpSpPr>
          <p:cNvPr id="404" name="Google Shape;404;p2"/>
          <p:cNvGrpSpPr/>
          <p:nvPr/>
        </p:nvGrpSpPr>
        <p:grpSpPr>
          <a:xfrm>
            <a:off x="4566956" y="4241039"/>
            <a:ext cx="376200" cy="822163"/>
            <a:chOff x="5789781" y="4145850"/>
            <a:chExt cx="376200" cy="822163"/>
          </a:xfrm>
        </p:grpSpPr>
        <p:pic>
          <p:nvPicPr>
            <p:cNvPr id="405" name="Google Shape;405;p2"/>
            <p:cNvPicPr preferRelativeResize="0"/>
            <p:nvPr/>
          </p:nvPicPr>
          <p:blipFill rotWithShape="1">
            <a:blip r:embed="rId5">
              <a:alphaModFix/>
            </a:blip>
            <a:srcRect/>
            <a:stretch/>
          </p:blipFill>
          <p:spPr>
            <a:xfrm>
              <a:off x="5819081" y="4145850"/>
              <a:ext cx="317575" cy="317575"/>
            </a:xfrm>
            <a:prstGeom prst="rect">
              <a:avLst/>
            </a:prstGeom>
            <a:noFill/>
            <a:ln>
              <a:noFill/>
            </a:ln>
          </p:spPr>
        </p:pic>
        <p:pic>
          <p:nvPicPr>
            <p:cNvPr id="406" name="Google Shape;406;p2"/>
            <p:cNvPicPr preferRelativeResize="0"/>
            <p:nvPr/>
          </p:nvPicPr>
          <p:blipFill rotWithShape="1">
            <a:blip r:embed="rId6">
              <a:alphaModFix/>
            </a:blip>
            <a:srcRect/>
            <a:stretch/>
          </p:blipFill>
          <p:spPr>
            <a:xfrm>
              <a:off x="5871531" y="4755313"/>
              <a:ext cx="212700" cy="212700"/>
            </a:xfrm>
            <a:prstGeom prst="rect">
              <a:avLst/>
            </a:prstGeom>
            <a:noFill/>
            <a:ln>
              <a:noFill/>
            </a:ln>
          </p:spPr>
        </p:pic>
        <p:cxnSp>
          <p:nvCxnSpPr>
            <p:cNvPr id="407" name="Google Shape;407;p2"/>
            <p:cNvCxnSpPr/>
            <p:nvPr/>
          </p:nvCxnSpPr>
          <p:spPr>
            <a:xfrm rot="-5400000">
              <a:off x="5927050" y="4686025"/>
              <a:ext cx="102300" cy="600"/>
            </a:xfrm>
            <a:prstGeom prst="curvedConnector3">
              <a:avLst>
                <a:gd name="adj1" fmla="val 198634"/>
              </a:avLst>
            </a:prstGeom>
            <a:noFill/>
            <a:ln w="28575" cap="flat" cmpd="sng">
              <a:solidFill>
                <a:srgbClr val="CCCCCC"/>
              </a:solidFill>
              <a:prstDash val="solid"/>
              <a:round/>
              <a:headEnd type="none" w="sm" len="sm"/>
              <a:tailEnd type="none" w="sm" len="sm"/>
            </a:ln>
          </p:spPr>
        </p:cxnSp>
        <p:sp>
          <p:nvSpPr>
            <p:cNvPr id="408" name="Google Shape;408;p2"/>
            <p:cNvSpPr txBox="1"/>
            <p:nvPr/>
          </p:nvSpPr>
          <p:spPr>
            <a:xfrm>
              <a:off x="5789781" y="4463425"/>
              <a:ext cx="376200" cy="147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666666"/>
                  </a:solidFill>
                  <a:latin typeface="Nunito Sans"/>
                  <a:ea typeface="Nunito Sans"/>
                  <a:cs typeface="Nunito Sans"/>
                  <a:sym typeface="Nunito Sans"/>
                </a:rPr>
                <a:t>HH</a:t>
              </a:r>
              <a:endParaRPr sz="800" b="1" i="0" u="none" strike="noStrike" cap="none">
                <a:solidFill>
                  <a:srgbClr val="666666"/>
                </a:solidFill>
                <a:latin typeface="Nunito Sans"/>
                <a:ea typeface="Nunito Sans"/>
                <a:cs typeface="Nunito Sans"/>
                <a:sym typeface="Nunito Sans"/>
              </a:endParaRPr>
            </a:p>
          </p:txBody>
        </p:sp>
      </p:grpSp>
      <p:pic>
        <p:nvPicPr>
          <p:cNvPr id="409" name="Google Shape;409;p2"/>
          <p:cNvPicPr preferRelativeResize="0"/>
          <p:nvPr/>
        </p:nvPicPr>
        <p:blipFill rotWithShape="1">
          <a:blip r:embed="rId7">
            <a:alphaModFix/>
          </a:blip>
          <a:srcRect/>
          <a:stretch/>
        </p:blipFill>
        <p:spPr>
          <a:xfrm>
            <a:off x="4584800" y="3550789"/>
            <a:ext cx="268816" cy="317700"/>
          </a:xfrm>
          <a:prstGeom prst="rect">
            <a:avLst/>
          </a:prstGeom>
          <a:noFill/>
          <a:ln>
            <a:noFill/>
          </a:ln>
        </p:spPr>
      </p:pic>
      <p:sp>
        <p:nvSpPr>
          <p:cNvPr id="397" name="Google Shape;397;p2"/>
          <p:cNvSpPr txBox="1"/>
          <p:nvPr/>
        </p:nvSpPr>
        <p:spPr>
          <a:xfrm>
            <a:off x="4415312" y="3896514"/>
            <a:ext cx="607800" cy="147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666666"/>
                </a:solidFill>
                <a:latin typeface="Nunito Sans"/>
                <a:ea typeface="Nunito Sans"/>
                <a:cs typeface="Nunito Sans"/>
                <a:sym typeface="Nunito Sans"/>
              </a:rPr>
              <a:t>CHV</a:t>
            </a:r>
            <a:endParaRPr sz="900" b="1" i="0" u="none" strike="noStrike" cap="none">
              <a:solidFill>
                <a:srgbClr val="666666"/>
              </a:solidFill>
              <a:latin typeface="Nunito Sans"/>
              <a:ea typeface="Nunito Sans"/>
              <a:cs typeface="Nunito Sans"/>
              <a:sym typeface="Nunito Sans"/>
            </a:endParaRPr>
          </a:p>
        </p:txBody>
      </p:sp>
      <p:grpSp>
        <p:nvGrpSpPr>
          <p:cNvPr id="410" name="Google Shape;410;p2"/>
          <p:cNvGrpSpPr/>
          <p:nvPr/>
        </p:nvGrpSpPr>
        <p:grpSpPr>
          <a:xfrm>
            <a:off x="5117738" y="4243952"/>
            <a:ext cx="376200" cy="822162"/>
            <a:chOff x="6189106" y="4128988"/>
            <a:chExt cx="376200" cy="822162"/>
          </a:xfrm>
        </p:grpSpPr>
        <p:pic>
          <p:nvPicPr>
            <p:cNvPr id="411" name="Google Shape;411;p2"/>
            <p:cNvPicPr preferRelativeResize="0"/>
            <p:nvPr/>
          </p:nvPicPr>
          <p:blipFill rotWithShape="1">
            <a:blip r:embed="rId5">
              <a:alphaModFix/>
            </a:blip>
            <a:srcRect/>
            <a:stretch/>
          </p:blipFill>
          <p:spPr>
            <a:xfrm>
              <a:off x="6218406" y="4128988"/>
              <a:ext cx="317575" cy="317575"/>
            </a:xfrm>
            <a:prstGeom prst="rect">
              <a:avLst/>
            </a:prstGeom>
            <a:noFill/>
            <a:ln>
              <a:noFill/>
            </a:ln>
          </p:spPr>
        </p:pic>
        <p:pic>
          <p:nvPicPr>
            <p:cNvPr id="412" name="Google Shape;412;p2"/>
            <p:cNvPicPr preferRelativeResize="0"/>
            <p:nvPr/>
          </p:nvPicPr>
          <p:blipFill rotWithShape="1">
            <a:blip r:embed="rId6">
              <a:alphaModFix/>
            </a:blip>
            <a:srcRect/>
            <a:stretch/>
          </p:blipFill>
          <p:spPr>
            <a:xfrm>
              <a:off x="6270856" y="4738450"/>
              <a:ext cx="212700" cy="212700"/>
            </a:xfrm>
            <a:prstGeom prst="rect">
              <a:avLst/>
            </a:prstGeom>
            <a:noFill/>
            <a:ln>
              <a:noFill/>
            </a:ln>
          </p:spPr>
        </p:pic>
        <p:cxnSp>
          <p:nvCxnSpPr>
            <p:cNvPr id="413" name="Google Shape;413;p2"/>
            <p:cNvCxnSpPr/>
            <p:nvPr/>
          </p:nvCxnSpPr>
          <p:spPr>
            <a:xfrm rot="-5400000">
              <a:off x="6326375" y="4669162"/>
              <a:ext cx="102300" cy="600"/>
            </a:xfrm>
            <a:prstGeom prst="curvedConnector3">
              <a:avLst>
                <a:gd name="adj1" fmla="val 234446"/>
              </a:avLst>
            </a:prstGeom>
            <a:noFill/>
            <a:ln w="28575" cap="flat" cmpd="sng">
              <a:solidFill>
                <a:srgbClr val="CCCCCC"/>
              </a:solidFill>
              <a:prstDash val="solid"/>
              <a:round/>
              <a:headEnd type="none" w="sm" len="sm"/>
              <a:tailEnd type="none" w="sm" len="sm"/>
            </a:ln>
          </p:spPr>
        </p:cxnSp>
        <p:sp>
          <p:nvSpPr>
            <p:cNvPr id="414" name="Google Shape;414;p2"/>
            <p:cNvSpPr txBox="1"/>
            <p:nvPr/>
          </p:nvSpPr>
          <p:spPr>
            <a:xfrm>
              <a:off x="6189106" y="4446563"/>
              <a:ext cx="376200" cy="147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666666"/>
                  </a:solidFill>
                  <a:latin typeface="Nunito Sans"/>
                  <a:ea typeface="Nunito Sans"/>
                  <a:cs typeface="Nunito Sans"/>
                  <a:sym typeface="Nunito Sans"/>
                </a:rPr>
                <a:t>HH</a:t>
              </a:r>
              <a:endParaRPr sz="800" b="1" i="0" u="none" strike="noStrike" cap="none">
                <a:solidFill>
                  <a:srgbClr val="666666"/>
                </a:solidFill>
                <a:latin typeface="Nunito Sans"/>
                <a:ea typeface="Nunito Sans"/>
                <a:cs typeface="Nunito Sans"/>
                <a:sym typeface="Nunito Sans"/>
              </a:endParaRPr>
            </a:p>
          </p:txBody>
        </p:sp>
      </p:grpSp>
      <p:cxnSp>
        <p:nvCxnSpPr>
          <p:cNvPr id="415" name="Google Shape;415;p2"/>
          <p:cNvCxnSpPr>
            <a:stCxn id="411" idx="0"/>
            <a:endCxn id="397" idx="2"/>
          </p:cNvCxnSpPr>
          <p:nvPr/>
        </p:nvCxnSpPr>
        <p:spPr>
          <a:xfrm rot="5400000" flipH="1">
            <a:off x="4912826" y="3850952"/>
            <a:ext cx="199500" cy="586500"/>
          </a:xfrm>
          <a:prstGeom prst="curvedConnector3">
            <a:avLst>
              <a:gd name="adj1" fmla="val 50010"/>
            </a:avLst>
          </a:prstGeom>
          <a:noFill/>
          <a:ln w="19050" cap="flat" cmpd="sng">
            <a:solidFill>
              <a:srgbClr val="CCCCCC"/>
            </a:solidFill>
            <a:prstDash val="solid"/>
            <a:round/>
            <a:headEnd type="none" w="sm" len="sm"/>
            <a:tailEnd type="none" w="sm" len="sm"/>
          </a:ln>
        </p:spPr>
      </p:cxnSp>
      <p:pic>
        <p:nvPicPr>
          <p:cNvPr id="416" name="Google Shape;416;p2"/>
          <p:cNvPicPr preferRelativeResize="0"/>
          <p:nvPr/>
        </p:nvPicPr>
        <p:blipFill rotWithShape="1">
          <a:blip r:embed="rId4">
            <a:alphaModFix/>
          </a:blip>
          <a:srcRect/>
          <a:stretch/>
        </p:blipFill>
        <p:spPr>
          <a:xfrm>
            <a:off x="1225753" y="3196026"/>
            <a:ext cx="317567" cy="317557"/>
          </a:xfrm>
          <a:prstGeom prst="rect">
            <a:avLst/>
          </a:prstGeom>
          <a:noFill/>
          <a:ln>
            <a:noFill/>
          </a:ln>
        </p:spPr>
      </p:pic>
      <p:sp>
        <p:nvSpPr>
          <p:cNvPr id="417" name="Google Shape;417;p2"/>
          <p:cNvSpPr txBox="1"/>
          <p:nvPr/>
        </p:nvSpPr>
        <p:spPr>
          <a:xfrm>
            <a:off x="1078603" y="3566168"/>
            <a:ext cx="603900" cy="253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666666"/>
                </a:solidFill>
                <a:latin typeface="Nunito Sans"/>
                <a:ea typeface="Nunito Sans"/>
                <a:cs typeface="Nunito Sans"/>
                <a:sym typeface="Nunito Sans"/>
              </a:rPr>
              <a:t>CHV Area</a:t>
            </a:r>
            <a:endParaRPr sz="900" b="1" i="0" u="none" strike="noStrike" cap="none">
              <a:solidFill>
                <a:srgbClr val="666666"/>
              </a:solidFill>
              <a:latin typeface="Nunito Sans"/>
              <a:ea typeface="Nunito Sans"/>
              <a:cs typeface="Nunito Sans"/>
              <a:sym typeface="Nunito Sans"/>
            </a:endParaRPr>
          </a:p>
        </p:txBody>
      </p:sp>
      <p:cxnSp>
        <p:nvCxnSpPr>
          <p:cNvPr id="418" name="Google Shape;418;p2"/>
          <p:cNvCxnSpPr>
            <a:stCxn id="419" idx="0"/>
            <a:endCxn id="420" idx="2"/>
          </p:cNvCxnSpPr>
          <p:nvPr/>
        </p:nvCxnSpPr>
        <p:spPr>
          <a:xfrm rot="5400000" flipH="1">
            <a:off x="1889487" y="4083781"/>
            <a:ext cx="199500" cy="1800"/>
          </a:xfrm>
          <a:prstGeom prst="curvedConnector3">
            <a:avLst>
              <a:gd name="adj1" fmla="val 50010"/>
            </a:avLst>
          </a:prstGeom>
          <a:noFill/>
          <a:ln w="19050" cap="flat" cmpd="sng">
            <a:solidFill>
              <a:srgbClr val="CCCCCC"/>
            </a:solidFill>
            <a:prstDash val="solid"/>
            <a:round/>
            <a:headEnd type="none" w="sm" len="sm"/>
            <a:tailEnd type="none" w="sm" len="sm"/>
          </a:ln>
        </p:spPr>
      </p:cxnSp>
      <p:cxnSp>
        <p:nvCxnSpPr>
          <p:cNvPr id="421" name="Google Shape;421;p2"/>
          <p:cNvCxnSpPr>
            <a:stCxn id="422" idx="0"/>
            <a:endCxn id="420" idx="2"/>
          </p:cNvCxnSpPr>
          <p:nvPr/>
        </p:nvCxnSpPr>
        <p:spPr>
          <a:xfrm rot="-5400000">
            <a:off x="1697118" y="3893281"/>
            <a:ext cx="199500" cy="382800"/>
          </a:xfrm>
          <a:prstGeom prst="curvedConnector3">
            <a:avLst>
              <a:gd name="adj1" fmla="val 50009"/>
            </a:avLst>
          </a:prstGeom>
          <a:noFill/>
          <a:ln w="19050" cap="flat" cmpd="sng">
            <a:solidFill>
              <a:srgbClr val="CCCCCC"/>
            </a:solidFill>
            <a:prstDash val="solid"/>
            <a:round/>
            <a:headEnd type="none" w="sm" len="sm"/>
            <a:tailEnd type="none" w="sm" len="sm"/>
          </a:ln>
        </p:spPr>
      </p:cxnSp>
      <p:grpSp>
        <p:nvGrpSpPr>
          <p:cNvPr id="423" name="Google Shape;423;p2"/>
          <p:cNvGrpSpPr/>
          <p:nvPr/>
        </p:nvGrpSpPr>
        <p:grpSpPr>
          <a:xfrm>
            <a:off x="1417368" y="4184431"/>
            <a:ext cx="376200" cy="827363"/>
            <a:chOff x="5419744" y="4140650"/>
            <a:chExt cx="376200" cy="827363"/>
          </a:xfrm>
        </p:grpSpPr>
        <p:pic>
          <p:nvPicPr>
            <p:cNvPr id="422" name="Google Shape;422;p2"/>
            <p:cNvPicPr preferRelativeResize="0"/>
            <p:nvPr/>
          </p:nvPicPr>
          <p:blipFill rotWithShape="1">
            <a:blip r:embed="rId5">
              <a:alphaModFix/>
            </a:blip>
            <a:srcRect/>
            <a:stretch/>
          </p:blipFill>
          <p:spPr>
            <a:xfrm>
              <a:off x="5449056" y="4140650"/>
              <a:ext cx="317575" cy="317575"/>
            </a:xfrm>
            <a:prstGeom prst="rect">
              <a:avLst/>
            </a:prstGeom>
            <a:noFill/>
            <a:ln>
              <a:noFill/>
            </a:ln>
          </p:spPr>
        </p:pic>
        <p:pic>
          <p:nvPicPr>
            <p:cNvPr id="424" name="Google Shape;424;p2"/>
            <p:cNvPicPr preferRelativeResize="0"/>
            <p:nvPr/>
          </p:nvPicPr>
          <p:blipFill rotWithShape="1">
            <a:blip r:embed="rId6">
              <a:alphaModFix/>
            </a:blip>
            <a:srcRect/>
            <a:stretch/>
          </p:blipFill>
          <p:spPr>
            <a:xfrm>
              <a:off x="5501494" y="4755313"/>
              <a:ext cx="212700" cy="212700"/>
            </a:xfrm>
            <a:prstGeom prst="rect">
              <a:avLst/>
            </a:prstGeom>
            <a:noFill/>
            <a:ln>
              <a:noFill/>
            </a:ln>
          </p:spPr>
        </p:pic>
        <p:cxnSp>
          <p:nvCxnSpPr>
            <p:cNvPr id="425" name="Google Shape;425;p2"/>
            <p:cNvCxnSpPr/>
            <p:nvPr/>
          </p:nvCxnSpPr>
          <p:spPr>
            <a:xfrm rot="-5400000">
              <a:off x="5555358" y="4684375"/>
              <a:ext cx="105600" cy="600"/>
            </a:xfrm>
            <a:prstGeom prst="curvedConnector3">
              <a:avLst>
                <a:gd name="adj1" fmla="val 150231"/>
              </a:avLst>
            </a:prstGeom>
            <a:noFill/>
            <a:ln w="28575" cap="flat" cmpd="sng">
              <a:solidFill>
                <a:srgbClr val="CCCCCC"/>
              </a:solidFill>
              <a:prstDash val="solid"/>
              <a:round/>
              <a:headEnd type="none" w="sm" len="sm"/>
              <a:tailEnd type="none" w="sm" len="sm"/>
            </a:ln>
          </p:spPr>
        </p:cxnSp>
        <p:sp>
          <p:nvSpPr>
            <p:cNvPr id="426" name="Google Shape;426;p2"/>
            <p:cNvSpPr txBox="1"/>
            <p:nvPr/>
          </p:nvSpPr>
          <p:spPr>
            <a:xfrm>
              <a:off x="5419744" y="4466113"/>
              <a:ext cx="376200" cy="147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666666"/>
                  </a:solidFill>
                  <a:latin typeface="Nunito Sans"/>
                  <a:ea typeface="Nunito Sans"/>
                  <a:cs typeface="Nunito Sans"/>
                  <a:sym typeface="Nunito Sans"/>
                </a:rPr>
                <a:t>HH</a:t>
              </a:r>
              <a:endParaRPr sz="800" b="1" i="0" u="none" strike="noStrike" cap="none">
                <a:solidFill>
                  <a:srgbClr val="666666"/>
                </a:solidFill>
                <a:latin typeface="Nunito Sans"/>
                <a:ea typeface="Nunito Sans"/>
                <a:cs typeface="Nunito Sans"/>
                <a:sym typeface="Nunito Sans"/>
              </a:endParaRPr>
            </a:p>
          </p:txBody>
        </p:sp>
      </p:grpSp>
      <p:grpSp>
        <p:nvGrpSpPr>
          <p:cNvPr id="427" name="Google Shape;427;p2"/>
          <p:cNvGrpSpPr/>
          <p:nvPr/>
        </p:nvGrpSpPr>
        <p:grpSpPr>
          <a:xfrm>
            <a:off x="1802049" y="4184431"/>
            <a:ext cx="376200" cy="822163"/>
            <a:chOff x="5789781" y="4145850"/>
            <a:chExt cx="376200" cy="822163"/>
          </a:xfrm>
        </p:grpSpPr>
        <p:pic>
          <p:nvPicPr>
            <p:cNvPr id="419" name="Google Shape;419;p2"/>
            <p:cNvPicPr preferRelativeResize="0"/>
            <p:nvPr/>
          </p:nvPicPr>
          <p:blipFill rotWithShape="1">
            <a:blip r:embed="rId5">
              <a:alphaModFix/>
            </a:blip>
            <a:srcRect/>
            <a:stretch/>
          </p:blipFill>
          <p:spPr>
            <a:xfrm>
              <a:off x="5819081" y="4145850"/>
              <a:ext cx="317575" cy="317575"/>
            </a:xfrm>
            <a:prstGeom prst="rect">
              <a:avLst/>
            </a:prstGeom>
            <a:noFill/>
            <a:ln>
              <a:noFill/>
            </a:ln>
          </p:spPr>
        </p:pic>
        <p:pic>
          <p:nvPicPr>
            <p:cNvPr id="428" name="Google Shape;428;p2"/>
            <p:cNvPicPr preferRelativeResize="0"/>
            <p:nvPr/>
          </p:nvPicPr>
          <p:blipFill rotWithShape="1">
            <a:blip r:embed="rId6">
              <a:alphaModFix/>
            </a:blip>
            <a:srcRect/>
            <a:stretch/>
          </p:blipFill>
          <p:spPr>
            <a:xfrm>
              <a:off x="5871531" y="4755313"/>
              <a:ext cx="212700" cy="212700"/>
            </a:xfrm>
            <a:prstGeom prst="rect">
              <a:avLst/>
            </a:prstGeom>
            <a:noFill/>
            <a:ln>
              <a:noFill/>
            </a:ln>
          </p:spPr>
        </p:pic>
        <p:cxnSp>
          <p:nvCxnSpPr>
            <p:cNvPr id="429" name="Google Shape;429;p2"/>
            <p:cNvCxnSpPr/>
            <p:nvPr/>
          </p:nvCxnSpPr>
          <p:spPr>
            <a:xfrm rot="-5400000">
              <a:off x="5927050" y="4686025"/>
              <a:ext cx="102300" cy="600"/>
            </a:xfrm>
            <a:prstGeom prst="curvedConnector3">
              <a:avLst>
                <a:gd name="adj1" fmla="val 143299"/>
              </a:avLst>
            </a:prstGeom>
            <a:noFill/>
            <a:ln w="28575" cap="flat" cmpd="sng">
              <a:solidFill>
                <a:srgbClr val="CCCCCC"/>
              </a:solidFill>
              <a:prstDash val="solid"/>
              <a:round/>
              <a:headEnd type="none" w="sm" len="sm"/>
              <a:tailEnd type="none" w="sm" len="sm"/>
            </a:ln>
          </p:spPr>
        </p:cxnSp>
        <p:sp>
          <p:nvSpPr>
            <p:cNvPr id="430" name="Google Shape;430;p2"/>
            <p:cNvSpPr txBox="1"/>
            <p:nvPr/>
          </p:nvSpPr>
          <p:spPr>
            <a:xfrm>
              <a:off x="5789781" y="4463425"/>
              <a:ext cx="376200" cy="147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666666"/>
                  </a:solidFill>
                  <a:latin typeface="Nunito Sans"/>
                  <a:ea typeface="Nunito Sans"/>
                  <a:cs typeface="Nunito Sans"/>
                  <a:sym typeface="Nunito Sans"/>
                </a:rPr>
                <a:t>HH</a:t>
              </a:r>
              <a:endParaRPr sz="800" b="1" i="0" u="none" strike="noStrike" cap="none">
                <a:solidFill>
                  <a:srgbClr val="666666"/>
                </a:solidFill>
                <a:latin typeface="Nunito Sans"/>
                <a:ea typeface="Nunito Sans"/>
                <a:cs typeface="Nunito Sans"/>
                <a:sym typeface="Nunito Sans"/>
              </a:endParaRPr>
            </a:p>
          </p:txBody>
        </p:sp>
      </p:grpSp>
      <p:pic>
        <p:nvPicPr>
          <p:cNvPr id="431" name="Google Shape;431;p2"/>
          <p:cNvPicPr preferRelativeResize="0"/>
          <p:nvPr/>
        </p:nvPicPr>
        <p:blipFill rotWithShape="1">
          <a:blip r:embed="rId7">
            <a:alphaModFix/>
          </a:blip>
          <a:srcRect/>
          <a:stretch/>
        </p:blipFill>
        <p:spPr>
          <a:xfrm>
            <a:off x="1853787" y="3491268"/>
            <a:ext cx="268816" cy="317700"/>
          </a:xfrm>
          <a:prstGeom prst="rect">
            <a:avLst/>
          </a:prstGeom>
          <a:noFill/>
          <a:ln>
            <a:noFill/>
          </a:ln>
        </p:spPr>
      </p:pic>
      <p:sp>
        <p:nvSpPr>
          <p:cNvPr id="420" name="Google Shape;420;p2"/>
          <p:cNvSpPr txBox="1"/>
          <p:nvPr/>
        </p:nvSpPr>
        <p:spPr>
          <a:xfrm>
            <a:off x="1684299" y="3836993"/>
            <a:ext cx="607800" cy="147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666666"/>
                </a:solidFill>
                <a:latin typeface="Nunito Sans"/>
                <a:ea typeface="Nunito Sans"/>
                <a:cs typeface="Nunito Sans"/>
                <a:sym typeface="Nunito Sans"/>
              </a:rPr>
              <a:t>CHV</a:t>
            </a:r>
            <a:endParaRPr sz="900" b="1" i="0" u="none" strike="noStrike" cap="none">
              <a:solidFill>
                <a:srgbClr val="666666"/>
              </a:solidFill>
              <a:latin typeface="Nunito Sans"/>
              <a:ea typeface="Nunito Sans"/>
              <a:cs typeface="Nunito Sans"/>
              <a:sym typeface="Nunito Sans"/>
            </a:endParaRPr>
          </a:p>
        </p:txBody>
      </p:sp>
      <p:grpSp>
        <p:nvGrpSpPr>
          <p:cNvPr id="432" name="Google Shape;432;p2"/>
          <p:cNvGrpSpPr/>
          <p:nvPr/>
        </p:nvGrpSpPr>
        <p:grpSpPr>
          <a:xfrm>
            <a:off x="2186730" y="4184431"/>
            <a:ext cx="376200" cy="822162"/>
            <a:chOff x="6189106" y="4128988"/>
            <a:chExt cx="376200" cy="822162"/>
          </a:xfrm>
        </p:grpSpPr>
        <p:pic>
          <p:nvPicPr>
            <p:cNvPr id="433" name="Google Shape;433;p2"/>
            <p:cNvPicPr preferRelativeResize="0"/>
            <p:nvPr/>
          </p:nvPicPr>
          <p:blipFill rotWithShape="1">
            <a:blip r:embed="rId5">
              <a:alphaModFix/>
            </a:blip>
            <a:srcRect/>
            <a:stretch/>
          </p:blipFill>
          <p:spPr>
            <a:xfrm>
              <a:off x="6218406" y="4128988"/>
              <a:ext cx="317575" cy="317575"/>
            </a:xfrm>
            <a:prstGeom prst="rect">
              <a:avLst/>
            </a:prstGeom>
            <a:noFill/>
            <a:ln>
              <a:noFill/>
            </a:ln>
          </p:spPr>
        </p:pic>
        <p:pic>
          <p:nvPicPr>
            <p:cNvPr id="434" name="Google Shape;434;p2"/>
            <p:cNvPicPr preferRelativeResize="0"/>
            <p:nvPr/>
          </p:nvPicPr>
          <p:blipFill rotWithShape="1">
            <a:blip r:embed="rId6">
              <a:alphaModFix/>
            </a:blip>
            <a:srcRect/>
            <a:stretch/>
          </p:blipFill>
          <p:spPr>
            <a:xfrm>
              <a:off x="6270856" y="4738450"/>
              <a:ext cx="212700" cy="212700"/>
            </a:xfrm>
            <a:prstGeom prst="rect">
              <a:avLst/>
            </a:prstGeom>
            <a:noFill/>
            <a:ln>
              <a:noFill/>
            </a:ln>
          </p:spPr>
        </p:pic>
        <p:cxnSp>
          <p:nvCxnSpPr>
            <p:cNvPr id="435" name="Google Shape;435;p2"/>
            <p:cNvCxnSpPr/>
            <p:nvPr/>
          </p:nvCxnSpPr>
          <p:spPr>
            <a:xfrm rot="-5400000">
              <a:off x="6326375" y="4669162"/>
              <a:ext cx="102300" cy="600"/>
            </a:xfrm>
            <a:prstGeom prst="curvedConnector3">
              <a:avLst>
                <a:gd name="adj1" fmla="val 176263"/>
              </a:avLst>
            </a:prstGeom>
            <a:noFill/>
            <a:ln w="28575" cap="flat" cmpd="sng">
              <a:solidFill>
                <a:srgbClr val="CCCCCC"/>
              </a:solidFill>
              <a:prstDash val="solid"/>
              <a:round/>
              <a:headEnd type="none" w="sm" len="sm"/>
              <a:tailEnd type="none" w="sm" len="sm"/>
            </a:ln>
          </p:spPr>
        </p:cxnSp>
        <p:sp>
          <p:nvSpPr>
            <p:cNvPr id="436" name="Google Shape;436;p2"/>
            <p:cNvSpPr txBox="1"/>
            <p:nvPr/>
          </p:nvSpPr>
          <p:spPr>
            <a:xfrm>
              <a:off x="6189106" y="4446563"/>
              <a:ext cx="376200" cy="147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666666"/>
                  </a:solidFill>
                  <a:latin typeface="Nunito Sans"/>
                  <a:ea typeface="Nunito Sans"/>
                  <a:cs typeface="Nunito Sans"/>
                  <a:sym typeface="Nunito Sans"/>
                </a:rPr>
                <a:t>HH</a:t>
              </a:r>
              <a:endParaRPr sz="800" b="1" i="0" u="none" strike="noStrike" cap="none">
                <a:solidFill>
                  <a:srgbClr val="666666"/>
                </a:solidFill>
                <a:latin typeface="Nunito Sans"/>
                <a:ea typeface="Nunito Sans"/>
                <a:cs typeface="Nunito Sans"/>
                <a:sym typeface="Nunito Sans"/>
              </a:endParaRPr>
            </a:p>
          </p:txBody>
        </p:sp>
      </p:grpSp>
      <p:cxnSp>
        <p:nvCxnSpPr>
          <p:cNvPr id="437" name="Google Shape;437;p2"/>
          <p:cNvCxnSpPr>
            <a:stCxn id="433" idx="0"/>
            <a:endCxn id="420" idx="2"/>
          </p:cNvCxnSpPr>
          <p:nvPr/>
        </p:nvCxnSpPr>
        <p:spPr>
          <a:xfrm rot="5400000" flipH="1">
            <a:off x="2081718" y="3891331"/>
            <a:ext cx="199500" cy="386700"/>
          </a:xfrm>
          <a:prstGeom prst="curvedConnector3">
            <a:avLst>
              <a:gd name="adj1" fmla="val 50009"/>
            </a:avLst>
          </a:prstGeom>
          <a:noFill/>
          <a:ln w="19050" cap="flat" cmpd="sng">
            <a:solidFill>
              <a:srgbClr val="CCCCCC"/>
            </a:solidFill>
            <a:prstDash val="solid"/>
            <a:round/>
            <a:headEnd type="none" w="sm" len="sm"/>
            <a:tailEnd type="none" w="sm" len="sm"/>
          </a:ln>
        </p:spPr>
      </p:cxnSp>
      <p:cxnSp>
        <p:nvCxnSpPr>
          <p:cNvPr id="438" name="Google Shape;438;p2"/>
          <p:cNvCxnSpPr>
            <a:endCxn id="370" idx="1"/>
          </p:cNvCxnSpPr>
          <p:nvPr/>
        </p:nvCxnSpPr>
        <p:spPr>
          <a:xfrm>
            <a:off x="4023103" y="2091655"/>
            <a:ext cx="450300" cy="343200"/>
          </a:xfrm>
          <a:prstGeom prst="bentConnector3">
            <a:avLst>
              <a:gd name="adj1" fmla="val 50012"/>
            </a:avLst>
          </a:prstGeom>
          <a:noFill/>
          <a:ln w="19050" cap="flat" cmpd="sng">
            <a:solidFill>
              <a:srgbClr val="CCCCCC"/>
            </a:solidFill>
            <a:prstDash val="solid"/>
            <a:round/>
            <a:headEnd type="none" w="sm" len="sm"/>
            <a:tailEnd type="none" w="sm" len="sm"/>
          </a:ln>
        </p:spPr>
      </p:cxnSp>
      <p:cxnSp>
        <p:nvCxnSpPr>
          <p:cNvPr id="439" name="Google Shape;439;p2"/>
          <p:cNvCxnSpPr>
            <a:stCxn id="369" idx="2"/>
            <a:endCxn id="416" idx="0"/>
          </p:cNvCxnSpPr>
          <p:nvPr/>
        </p:nvCxnSpPr>
        <p:spPr>
          <a:xfrm rot="5400000">
            <a:off x="2807840" y="1398076"/>
            <a:ext cx="374700" cy="3221400"/>
          </a:xfrm>
          <a:prstGeom prst="bentConnector3">
            <a:avLst>
              <a:gd name="adj1" fmla="val 49987"/>
            </a:avLst>
          </a:prstGeom>
          <a:noFill/>
          <a:ln w="19050" cap="flat" cmpd="sng">
            <a:solidFill>
              <a:srgbClr val="CCCCCC"/>
            </a:solidFill>
            <a:prstDash val="solid"/>
            <a:round/>
            <a:headEnd type="none" w="sm" len="sm"/>
            <a:tailEnd type="none" w="sm" len="sm"/>
          </a:ln>
        </p:spPr>
      </p:cxnSp>
      <p:cxnSp>
        <p:nvCxnSpPr>
          <p:cNvPr id="440" name="Google Shape;440;p2"/>
          <p:cNvCxnSpPr/>
          <p:nvPr/>
        </p:nvCxnSpPr>
        <p:spPr>
          <a:xfrm>
            <a:off x="4605891" y="2823999"/>
            <a:ext cx="1865700" cy="379500"/>
          </a:xfrm>
          <a:prstGeom prst="bentConnector3">
            <a:avLst>
              <a:gd name="adj1" fmla="val 0"/>
            </a:avLst>
          </a:prstGeom>
          <a:noFill/>
          <a:ln w="19050" cap="flat" cmpd="sng">
            <a:solidFill>
              <a:srgbClr val="CCCCCC"/>
            </a:solidFill>
            <a:prstDash val="solid"/>
            <a:round/>
            <a:headEnd type="none" w="sm" len="sm"/>
            <a:tailEnd type="none" w="sm" len="sm"/>
          </a:ln>
        </p:spPr>
      </p:cxnSp>
      <p:cxnSp>
        <p:nvCxnSpPr>
          <p:cNvPr id="441" name="Google Shape;441;p2"/>
          <p:cNvCxnSpPr>
            <a:endCxn id="394" idx="0"/>
          </p:cNvCxnSpPr>
          <p:nvPr/>
        </p:nvCxnSpPr>
        <p:spPr>
          <a:xfrm flipH="1">
            <a:off x="4115550" y="3013747"/>
            <a:ext cx="451500" cy="241800"/>
          </a:xfrm>
          <a:prstGeom prst="bentConnector2">
            <a:avLst/>
          </a:prstGeom>
          <a:noFill/>
          <a:ln w="19050" cap="flat" cmpd="sng">
            <a:solidFill>
              <a:srgbClr val="CCCCCC"/>
            </a:solidFill>
            <a:prstDash val="solid"/>
            <a:round/>
            <a:headEnd type="none" w="sm" len="sm"/>
            <a:tailEnd type="none" w="sm" len="sm"/>
          </a:ln>
        </p:spPr>
      </p:cxnSp>
      <p:cxnSp>
        <p:nvCxnSpPr>
          <p:cNvPr id="442" name="Google Shape;442;p2"/>
          <p:cNvCxnSpPr>
            <a:stCxn id="416" idx="3"/>
            <a:endCxn id="431" idx="1"/>
          </p:cNvCxnSpPr>
          <p:nvPr/>
        </p:nvCxnSpPr>
        <p:spPr>
          <a:xfrm>
            <a:off x="1543320" y="3354805"/>
            <a:ext cx="310500" cy="295200"/>
          </a:xfrm>
          <a:prstGeom prst="bentConnector3">
            <a:avLst>
              <a:gd name="adj1" fmla="val 49995"/>
            </a:avLst>
          </a:prstGeom>
          <a:noFill/>
          <a:ln w="19050" cap="flat" cmpd="sng">
            <a:solidFill>
              <a:srgbClr val="CCCCCC"/>
            </a:solidFill>
            <a:prstDash val="solid"/>
            <a:round/>
            <a:headEnd type="none" w="sm" len="sm"/>
            <a:tailEnd type="none" w="sm" len="sm"/>
          </a:ln>
        </p:spPr>
      </p:cxnSp>
      <p:cxnSp>
        <p:nvCxnSpPr>
          <p:cNvPr id="443" name="Google Shape;443;p2"/>
          <p:cNvCxnSpPr>
            <a:stCxn id="394" idx="3"/>
            <a:endCxn id="409" idx="1"/>
          </p:cNvCxnSpPr>
          <p:nvPr/>
        </p:nvCxnSpPr>
        <p:spPr>
          <a:xfrm>
            <a:off x="4274333" y="3414325"/>
            <a:ext cx="310500" cy="295200"/>
          </a:xfrm>
          <a:prstGeom prst="bentConnector3">
            <a:avLst>
              <a:gd name="adj1" fmla="val 49995"/>
            </a:avLst>
          </a:prstGeom>
          <a:noFill/>
          <a:ln w="19050" cap="flat" cmpd="sng">
            <a:solidFill>
              <a:srgbClr val="CCCCCC"/>
            </a:solidFill>
            <a:prstDash val="solid"/>
            <a:round/>
            <a:headEnd type="none" w="sm" len="sm"/>
            <a:tailEnd type="none" w="sm" len="sm"/>
          </a:ln>
        </p:spPr>
      </p:cxnSp>
      <p:cxnSp>
        <p:nvCxnSpPr>
          <p:cNvPr id="444" name="Google Shape;444;p2"/>
          <p:cNvCxnSpPr>
            <a:stCxn id="372" idx="3"/>
            <a:endCxn id="386" idx="1"/>
          </p:cNvCxnSpPr>
          <p:nvPr/>
        </p:nvCxnSpPr>
        <p:spPr>
          <a:xfrm>
            <a:off x="6630314" y="3359831"/>
            <a:ext cx="195900" cy="264000"/>
          </a:xfrm>
          <a:prstGeom prst="bentConnector3">
            <a:avLst>
              <a:gd name="adj1" fmla="val 50033"/>
            </a:avLst>
          </a:prstGeom>
          <a:noFill/>
          <a:ln w="19050" cap="flat" cmpd="sng">
            <a:solidFill>
              <a:srgbClr val="CCCCCC"/>
            </a:solidFill>
            <a:prstDash val="solid"/>
            <a:round/>
            <a:headEnd type="none" w="sm" len="sm"/>
            <a:tailEnd type="none" w="sm" len="sm"/>
          </a:ln>
        </p:spPr>
      </p:cxnSp>
      <p:sp>
        <p:nvSpPr>
          <p:cNvPr id="445" name="Google Shape;445;p2"/>
          <p:cNvSpPr txBox="1"/>
          <p:nvPr/>
        </p:nvSpPr>
        <p:spPr>
          <a:xfrm>
            <a:off x="3260247" y="1323162"/>
            <a:ext cx="1270800" cy="147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solidFill>
                  <a:srgbClr val="666666"/>
                </a:solidFill>
                <a:latin typeface="Nunito Sans"/>
                <a:ea typeface="Nunito Sans"/>
                <a:cs typeface="Nunito Sans"/>
                <a:sym typeface="Nunito Sans"/>
              </a:rPr>
              <a:t>SCHMT</a:t>
            </a:r>
            <a:endParaRPr sz="1000" b="1" i="0" u="none" strike="noStrike" cap="none">
              <a:solidFill>
                <a:srgbClr val="666666"/>
              </a:solidFill>
              <a:latin typeface="Nunito Sans"/>
              <a:ea typeface="Nunito Sans"/>
              <a:cs typeface="Nunito Sans"/>
              <a:sym typeface="Nunito Sans"/>
            </a:endParaRPr>
          </a:p>
        </p:txBody>
      </p:sp>
      <p:pic>
        <p:nvPicPr>
          <p:cNvPr id="446" name="Google Shape;446;p2"/>
          <p:cNvPicPr preferRelativeResize="0"/>
          <p:nvPr/>
        </p:nvPicPr>
        <p:blipFill rotWithShape="1">
          <a:blip r:embed="rId8">
            <a:alphaModFix/>
          </a:blip>
          <a:srcRect/>
          <a:stretch/>
        </p:blipFill>
        <p:spPr>
          <a:xfrm>
            <a:off x="3761695" y="954291"/>
            <a:ext cx="268825" cy="315065"/>
          </a:xfrm>
          <a:prstGeom prst="rect">
            <a:avLst/>
          </a:prstGeom>
          <a:noFill/>
          <a:ln>
            <a:noFill/>
          </a:ln>
        </p:spPr>
      </p:pic>
      <p:pic>
        <p:nvPicPr>
          <p:cNvPr id="447" name="Google Shape;447;p2"/>
          <p:cNvPicPr preferRelativeResize="0"/>
          <p:nvPr/>
        </p:nvPicPr>
        <p:blipFill rotWithShape="1">
          <a:blip r:embed="rId9">
            <a:alphaModFix/>
          </a:blip>
          <a:srcRect/>
          <a:stretch/>
        </p:blipFill>
        <p:spPr>
          <a:xfrm>
            <a:off x="3676371" y="1913801"/>
            <a:ext cx="358791" cy="358791"/>
          </a:xfrm>
          <a:prstGeom prst="rect">
            <a:avLst/>
          </a:prstGeom>
          <a:noFill/>
          <a:ln>
            <a:noFill/>
          </a:ln>
        </p:spPr>
      </p:pic>
      <p:cxnSp>
        <p:nvCxnSpPr>
          <p:cNvPr id="448" name="Google Shape;448;p2"/>
          <p:cNvCxnSpPr>
            <a:stCxn id="445" idx="2"/>
          </p:cNvCxnSpPr>
          <p:nvPr/>
        </p:nvCxnSpPr>
        <p:spPr>
          <a:xfrm rot="5400000">
            <a:off x="3632397" y="1682412"/>
            <a:ext cx="474600" cy="51900"/>
          </a:xfrm>
          <a:prstGeom prst="bentConnector3">
            <a:avLst>
              <a:gd name="adj1" fmla="val 50000"/>
            </a:avLst>
          </a:prstGeom>
          <a:noFill/>
          <a:ln w="19050" cap="flat" cmpd="sng">
            <a:solidFill>
              <a:srgbClr val="CCCCCC"/>
            </a:solidFill>
            <a:prstDash val="solid"/>
            <a:round/>
            <a:headEnd type="none" w="sm" len="sm"/>
            <a:tailEnd type="none" w="sm" len="sm"/>
          </a:ln>
        </p:spPr>
      </p:cxnSp>
      <p:pic>
        <p:nvPicPr>
          <p:cNvPr id="449" name="Google Shape;449;p2"/>
          <p:cNvPicPr preferRelativeResize="0"/>
          <p:nvPr/>
        </p:nvPicPr>
        <p:blipFill rotWithShape="1">
          <a:blip r:embed="rId10">
            <a:alphaModFix/>
          </a:blip>
          <a:srcRect/>
          <a:stretch/>
        </p:blipFill>
        <p:spPr>
          <a:xfrm>
            <a:off x="3451334" y="1935905"/>
            <a:ext cx="149204" cy="4012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
          <p:cNvSpPr txBox="1"/>
          <p:nvPr/>
        </p:nvSpPr>
        <p:spPr>
          <a:xfrm>
            <a:off x="2670738" y="300764"/>
            <a:ext cx="3802500" cy="317700"/>
          </a:xfrm>
          <a:prstGeom prst="rect">
            <a:avLst/>
          </a:prstGeom>
          <a:noFill/>
          <a:ln>
            <a:noFill/>
          </a:ln>
        </p:spPr>
        <p:txBody>
          <a:bodyPr spcFirstLastPara="1" wrap="square" lIns="51425" tIns="51425" rIns="51425" bIns="51425"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 sz="1700" b="0" i="0" u="none" strike="noStrike" cap="none">
                <a:solidFill>
                  <a:srgbClr val="007EC7"/>
                </a:solidFill>
                <a:latin typeface="Nunito Sans Black"/>
                <a:ea typeface="Nunito Sans Black"/>
                <a:cs typeface="Nunito Sans Black"/>
                <a:sym typeface="Nunito Sans Black"/>
              </a:rPr>
              <a:t>USER PERSONAS</a:t>
            </a:r>
            <a:endParaRPr sz="1700" b="0" i="0" u="none" strike="noStrike" cap="none">
              <a:solidFill>
                <a:srgbClr val="007EC7"/>
              </a:solidFill>
              <a:latin typeface="Nunito Sans"/>
              <a:ea typeface="Nunito Sans"/>
              <a:cs typeface="Nunito Sans"/>
              <a:sym typeface="Nunito Sans"/>
            </a:endParaRPr>
          </a:p>
        </p:txBody>
      </p:sp>
      <p:sp>
        <p:nvSpPr>
          <p:cNvPr id="455" name="Google Shape;455;p3"/>
          <p:cNvSpPr txBox="1"/>
          <p:nvPr/>
        </p:nvSpPr>
        <p:spPr>
          <a:xfrm>
            <a:off x="1756475" y="1127600"/>
            <a:ext cx="2582100" cy="1635600"/>
          </a:xfrm>
          <a:prstGeom prst="rect">
            <a:avLst/>
          </a:prstGeom>
          <a:noFill/>
          <a:ln>
            <a:noFill/>
          </a:ln>
        </p:spPr>
        <p:txBody>
          <a:bodyPr spcFirstLastPara="1" wrap="square" lIns="51425" tIns="51425" rIns="51425" bIns="51425" anchor="t" anchorCtr="0">
            <a:noAutofit/>
          </a:bodyPr>
          <a:lstStyle/>
          <a:p>
            <a:pPr marL="0" marR="0" lvl="0" indent="0" algn="l" rtl="0">
              <a:lnSpc>
                <a:spcPct val="115000"/>
              </a:lnSpc>
              <a:spcBef>
                <a:spcPts val="0"/>
              </a:spcBef>
              <a:spcAft>
                <a:spcPts val="0"/>
              </a:spcAft>
              <a:buClr>
                <a:srgbClr val="000000"/>
              </a:buClr>
              <a:buSzPts val="1400"/>
              <a:buFont typeface="Arial"/>
              <a:buNone/>
            </a:pPr>
            <a:r>
              <a:rPr lang="en" sz="1400" b="1" i="0" u="none" strike="noStrike" cap="none">
                <a:solidFill>
                  <a:srgbClr val="53585F"/>
                </a:solidFill>
                <a:latin typeface="Nunito Sans"/>
                <a:ea typeface="Nunito Sans"/>
                <a:cs typeface="Nunito Sans"/>
                <a:sym typeface="Nunito Sans"/>
              </a:rPr>
              <a:t>CHV</a:t>
            </a:r>
            <a:endParaRPr sz="1400" b="1" i="0" u="none" strike="noStrike" cap="none">
              <a:solidFill>
                <a:srgbClr val="53585F"/>
              </a:solidFill>
              <a:latin typeface="Nunito Sans"/>
              <a:ea typeface="Nunito Sans"/>
              <a:cs typeface="Nunito Sans"/>
              <a:sym typeface="Nunito Sans"/>
            </a:endParaRPr>
          </a:p>
          <a:p>
            <a:pPr marL="0" marR="0" lvl="0" indent="0" algn="l"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Nunito Sans Light"/>
                <a:ea typeface="Nunito Sans Light"/>
                <a:cs typeface="Nunito Sans Light"/>
                <a:sym typeface="Nunito Sans Light"/>
              </a:rPr>
              <a:t>Looks after the health of households. Conducts routine household visits, provides education, screenings, referrals </a:t>
            </a:r>
            <a:r>
              <a:rPr lang="en" sz="1100" b="0" i="0" u="none" strike="noStrike" cap="none">
                <a:solidFill>
                  <a:srgbClr val="000000"/>
                </a:solidFill>
                <a:highlight>
                  <a:srgbClr val="FFFFFF"/>
                </a:highlight>
                <a:latin typeface="Nunito Sans Light"/>
                <a:ea typeface="Nunito Sans Light"/>
                <a:cs typeface="Nunito Sans Light"/>
                <a:sym typeface="Nunito Sans Light"/>
              </a:rPr>
              <a:t>, accompaniments to the clinic, &amp; conducts </a:t>
            </a:r>
            <a:r>
              <a:rPr lang="en" sz="1100" b="0" i="0" u="none" strike="noStrike" cap="none">
                <a:solidFill>
                  <a:srgbClr val="000000"/>
                </a:solidFill>
                <a:latin typeface="Nunito Sans Light"/>
                <a:ea typeface="Nunito Sans Light"/>
                <a:cs typeface="Nunito Sans Light"/>
                <a:sym typeface="Nunito Sans Light"/>
              </a:rPr>
              <a:t>follow-ups </a:t>
            </a:r>
            <a:endParaRPr sz="1100" b="0" i="0" u="none" strike="noStrike" cap="none">
              <a:solidFill>
                <a:srgbClr val="53585F"/>
              </a:solidFill>
              <a:latin typeface="Nunito Sans Light"/>
              <a:ea typeface="Nunito Sans Light"/>
              <a:cs typeface="Nunito Sans Light"/>
              <a:sym typeface="Nunito Sans Light"/>
            </a:endParaRPr>
          </a:p>
        </p:txBody>
      </p:sp>
      <p:sp>
        <p:nvSpPr>
          <p:cNvPr id="456" name="Google Shape;456;p3"/>
          <p:cNvSpPr txBox="1"/>
          <p:nvPr/>
        </p:nvSpPr>
        <p:spPr>
          <a:xfrm>
            <a:off x="6315362" y="1134775"/>
            <a:ext cx="2687400" cy="1804800"/>
          </a:xfrm>
          <a:prstGeom prst="rect">
            <a:avLst/>
          </a:prstGeom>
          <a:noFill/>
          <a:ln>
            <a:noFill/>
          </a:ln>
        </p:spPr>
        <p:txBody>
          <a:bodyPr spcFirstLastPara="1" wrap="square" lIns="51425" tIns="51425" rIns="51425" bIns="51425" anchor="t" anchorCtr="0">
            <a:noAutofit/>
          </a:bodyPr>
          <a:lstStyle/>
          <a:p>
            <a:pPr marL="0" marR="0" lvl="0" indent="0" algn="l" rtl="0">
              <a:lnSpc>
                <a:spcPct val="115000"/>
              </a:lnSpc>
              <a:spcBef>
                <a:spcPts val="0"/>
              </a:spcBef>
              <a:spcAft>
                <a:spcPts val="0"/>
              </a:spcAft>
              <a:buClr>
                <a:srgbClr val="000000"/>
              </a:buClr>
              <a:buSzPts val="1400"/>
              <a:buFont typeface="Arial"/>
              <a:buNone/>
            </a:pPr>
            <a:r>
              <a:rPr lang="en" sz="1400" b="1" i="0" u="none" strike="noStrike" cap="none">
                <a:solidFill>
                  <a:srgbClr val="53585F"/>
                </a:solidFill>
                <a:latin typeface="Nunito Sans"/>
                <a:ea typeface="Nunito Sans"/>
                <a:cs typeface="Nunito Sans"/>
                <a:sym typeface="Nunito Sans"/>
              </a:rPr>
              <a:t>CHA</a:t>
            </a:r>
            <a:endParaRPr sz="1400" b="1" i="0" u="none" strike="noStrike" cap="none">
              <a:solidFill>
                <a:srgbClr val="53585F"/>
              </a:solidFill>
              <a:latin typeface="Nunito Sans"/>
              <a:ea typeface="Nunito Sans"/>
              <a:cs typeface="Nunito Sans"/>
              <a:sym typeface="Nunito Sans"/>
            </a:endParaRPr>
          </a:p>
          <a:p>
            <a:pPr marL="0" marR="0" lvl="0" indent="0" algn="l" rtl="0">
              <a:lnSpc>
                <a:spcPct val="115000"/>
              </a:lnSpc>
              <a:spcBef>
                <a:spcPts val="0"/>
              </a:spcBef>
              <a:spcAft>
                <a:spcPts val="0"/>
              </a:spcAft>
              <a:buClr>
                <a:schemeClr val="dk1"/>
              </a:buClr>
              <a:buSzPts val="600"/>
              <a:buFont typeface="Arial"/>
              <a:buNone/>
            </a:pPr>
            <a:r>
              <a:rPr lang="en" sz="1100" b="0" i="0" u="none" strike="noStrike" cap="none">
                <a:solidFill>
                  <a:srgbClr val="000000"/>
                </a:solidFill>
                <a:latin typeface="Nunito Sans Light"/>
                <a:ea typeface="Nunito Sans Light"/>
                <a:cs typeface="Nunito Sans Light"/>
                <a:sym typeface="Nunito Sans Light"/>
              </a:rPr>
              <a:t>Provides supervision and mentorship to CHVs serving the same health facility. Conducts field visits to reinforce training and manages towards individual and group performance targets. Reviews data, corrects errors and submits reports about the unit.</a:t>
            </a:r>
            <a:endParaRPr sz="1100" b="0" i="0" u="none" strike="noStrike" cap="none">
              <a:solidFill>
                <a:srgbClr val="000000"/>
              </a:solidFill>
              <a:latin typeface="Nunito Sans Light"/>
              <a:ea typeface="Nunito Sans Light"/>
              <a:cs typeface="Nunito Sans Light"/>
              <a:sym typeface="Nunito Sans Light"/>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53585F"/>
              </a:solidFill>
              <a:latin typeface="Nunito Sans Light"/>
              <a:ea typeface="Nunito Sans Light"/>
              <a:cs typeface="Nunito Sans Light"/>
              <a:sym typeface="Nunito Sans Light"/>
            </a:endParaRPr>
          </a:p>
        </p:txBody>
      </p:sp>
      <p:sp>
        <p:nvSpPr>
          <p:cNvPr id="457" name="Google Shape;457;p3"/>
          <p:cNvSpPr txBox="1"/>
          <p:nvPr/>
        </p:nvSpPr>
        <p:spPr>
          <a:xfrm>
            <a:off x="1757150" y="3104300"/>
            <a:ext cx="2525700" cy="1677600"/>
          </a:xfrm>
          <a:prstGeom prst="rect">
            <a:avLst/>
          </a:prstGeom>
          <a:noFill/>
          <a:ln>
            <a:noFill/>
          </a:ln>
        </p:spPr>
        <p:txBody>
          <a:bodyPr spcFirstLastPara="1" wrap="square" lIns="51425" tIns="51425" rIns="51425" bIns="51425" anchor="t" anchorCtr="0">
            <a:noAutofit/>
          </a:bodyPr>
          <a:lstStyle/>
          <a:p>
            <a:pPr marL="0" marR="0" lvl="0" indent="0" algn="l" rtl="0">
              <a:lnSpc>
                <a:spcPct val="115000"/>
              </a:lnSpc>
              <a:spcBef>
                <a:spcPts val="0"/>
              </a:spcBef>
              <a:spcAft>
                <a:spcPts val="0"/>
              </a:spcAft>
              <a:buClr>
                <a:srgbClr val="000000"/>
              </a:buClr>
              <a:buSzPts val="1400"/>
              <a:buFont typeface="Arial"/>
              <a:buNone/>
            </a:pPr>
            <a:r>
              <a:rPr lang="en" sz="1400" b="1" i="0" u="none" strike="noStrike" cap="none">
                <a:solidFill>
                  <a:srgbClr val="53585F"/>
                </a:solidFill>
                <a:latin typeface="Nunito Sans"/>
                <a:ea typeface="Nunito Sans"/>
                <a:cs typeface="Nunito Sans"/>
                <a:sym typeface="Nunito Sans"/>
              </a:rPr>
              <a:t>Health Facility Nurse</a:t>
            </a:r>
            <a:endParaRPr sz="1400" b="1" i="0" u="none" strike="noStrike" cap="none">
              <a:solidFill>
                <a:srgbClr val="53585F"/>
              </a:solidFill>
              <a:latin typeface="Nunito Sans"/>
              <a:ea typeface="Nunito Sans"/>
              <a:cs typeface="Nunito Sans"/>
              <a:sym typeface="Nunito Sans"/>
            </a:endParaRPr>
          </a:p>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latin typeface="Nunito Sans Light"/>
                <a:ea typeface="Nunito Sans Light"/>
                <a:cs typeface="Nunito Sans Light"/>
                <a:sym typeface="Nunito Sans Light"/>
              </a:rPr>
              <a:t>Provides treatment services to the patients, works closely with CHVs and CHAs on community referrals and reports on MOH services provided every month</a:t>
            </a:r>
            <a:endParaRPr sz="1100" b="0" i="0" u="none" strike="noStrike" cap="none">
              <a:solidFill>
                <a:srgbClr val="000000"/>
              </a:solidFill>
              <a:latin typeface="Nunito Sans Light"/>
              <a:ea typeface="Nunito Sans Light"/>
              <a:cs typeface="Nunito Sans Light"/>
              <a:sym typeface="Nunito Sans Light"/>
            </a:endParaRPr>
          </a:p>
        </p:txBody>
      </p:sp>
      <p:sp>
        <p:nvSpPr>
          <p:cNvPr id="458" name="Google Shape;458;p3"/>
          <p:cNvSpPr/>
          <p:nvPr/>
        </p:nvSpPr>
        <p:spPr>
          <a:xfrm>
            <a:off x="465275" y="3104300"/>
            <a:ext cx="1138800" cy="1535700"/>
          </a:xfrm>
          <a:prstGeom prst="rect">
            <a:avLst/>
          </a:prstGeom>
          <a:solidFill>
            <a:schemeClr val="lt2"/>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3"/>
          <p:cNvSpPr/>
          <p:nvPr/>
        </p:nvSpPr>
        <p:spPr>
          <a:xfrm>
            <a:off x="465275" y="1134786"/>
            <a:ext cx="1138800" cy="1535700"/>
          </a:xfrm>
          <a:prstGeom prst="rect">
            <a:avLst/>
          </a:prstGeom>
          <a:solidFill>
            <a:schemeClr val="lt2"/>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3"/>
          <p:cNvSpPr/>
          <p:nvPr/>
        </p:nvSpPr>
        <p:spPr>
          <a:xfrm>
            <a:off x="5034729" y="1127881"/>
            <a:ext cx="1138800" cy="1535700"/>
          </a:xfrm>
          <a:prstGeom prst="rect">
            <a:avLst/>
          </a:prstGeom>
          <a:solidFill>
            <a:schemeClr val="lt2"/>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61" name="Google Shape;461;p3"/>
          <p:cNvPicPr preferRelativeResize="0"/>
          <p:nvPr/>
        </p:nvPicPr>
        <p:blipFill rotWithShape="1">
          <a:blip r:embed="rId3">
            <a:alphaModFix/>
          </a:blip>
          <a:srcRect/>
          <a:stretch/>
        </p:blipFill>
        <p:spPr>
          <a:xfrm>
            <a:off x="869650" y="1502917"/>
            <a:ext cx="330047" cy="785122"/>
          </a:xfrm>
          <a:prstGeom prst="rect">
            <a:avLst/>
          </a:prstGeom>
          <a:noFill/>
          <a:ln>
            <a:noFill/>
          </a:ln>
        </p:spPr>
      </p:pic>
      <p:pic>
        <p:nvPicPr>
          <p:cNvPr id="462" name="Google Shape;462;p3"/>
          <p:cNvPicPr preferRelativeResize="0"/>
          <p:nvPr/>
        </p:nvPicPr>
        <p:blipFill rotWithShape="1">
          <a:blip r:embed="rId4">
            <a:alphaModFix/>
          </a:blip>
          <a:srcRect t="29" b="17"/>
          <a:stretch/>
        </p:blipFill>
        <p:spPr>
          <a:xfrm>
            <a:off x="5176562" y="1510054"/>
            <a:ext cx="427567" cy="785123"/>
          </a:xfrm>
          <a:prstGeom prst="rect">
            <a:avLst/>
          </a:prstGeom>
          <a:noFill/>
          <a:ln>
            <a:noFill/>
          </a:ln>
        </p:spPr>
      </p:pic>
      <p:pic>
        <p:nvPicPr>
          <p:cNvPr id="463" name="Google Shape;463;p3"/>
          <p:cNvPicPr preferRelativeResize="0"/>
          <p:nvPr/>
        </p:nvPicPr>
        <p:blipFill rotWithShape="1">
          <a:blip r:embed="rId5">
            <a:alphaModFix/>
          </a:blip>
          <a:srcRect/>
          <a:stretch/>
        </p:blipFill>
        <p:spPr>
          <a:xfrm>
            <a:off x="869650" y="3484666"/>
            <a:ext cx="330047" cy="785122"/>
          </a:xfrm>
          <a:prstGeom prst="rect">
            <a:avLst/>
          </a:prstGeom>
          <a:noFill/>
          <a:ln>
            <a:noFill/>
          </a:ln>
        </p:spPr>
      </p:pic>
      <p:sp>
        <p:nvSpPr>
          <p:cNvPr id="464" name="Google Shape;464;p3"/>
          <p:cNvSpPr/>
          <p:nvPr/>
        </p:nvSpPr>
        <p:spPr>
          <a:xfrm>
            <a:off x="4799882" y="3115163"/>
            <a:ext cx="1373700" cy="1535700"/>
          </a:xfrm>
          <a:prstGeom prst="rect">
            <a:avLst/>
          </a:prstGeom>
          <a:solidFill>
            <a:srgbClr val="E7E6E6"/>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65" name="Google Shape;465;p3"/>
          <p:cNvPicPr preferRelativeResize="0"/>
          <p:nvPr/>
        </p:nvPicPr>
        <p:blipFill rotWithShape="1">
          <a:blip r:embed="rId6">
            <a:alphaModFix/>
          </a:blip>
          <a:srcRect t="376" b="377"/>
          <a:stretch/>
        </p:blipFill>
        <p:spPr>
          <a:xfrm>
            <a:off x="5296875" y="3495541"/>
            <a:ext cx="330047" cy="785122"/>
          </a:xfrm>
          <a:prstGeom prst="rect">
            <a:avLst/>
          </a:prstGeom>
          <a:noFill/>
          <a:ln>
            <a:noFill/>
          </a:ln>
        </p:spPr>
      </p:pic>
      <p:sp>
        <p:nvSpPr>
          <p:cNvPr id="466" name="Google Shape;466;p3"/>
          <p:cNvSpPr txBox="1"/>
          <p:nvPr/>
        </p:nvSpPr>
        <p:spPr>
          <a:xfrm>
            <a:off x="6255700" y="3120226"/>
            <a:ext cx="2467800" cy="1698900"/>
          </a:xfrm>
          <a:prstGeom prst="rect">
            <a:avLst/>
          </a:prstGeom>
          <a:noFill/>
          <a:ln>
            <a:noFill/>
          </a:ln>
        </p:spPr>
        <p:txBody>
          <a:bodyPr spcFirstLastPara="1" wrap="square" lIns="51425" tIns="51425" rIns="51425" bIns="51425" anchor="t" anchorCtr="0">
            <a:noAutofit/>
          </a:bodyPr>
          <a:lstStyle/>
          <a:p>
            <a:pPr marL="0" marR="0" lvl="0" indent="0" algn="l" rtl="0">
              <a:lnSpc>
                <a:spcPct val="115000"/>
              </a:lnSpc>
              <a:spcBef>
                <a:spcPts val="0"/>
              </a:spcBef>
              <a:spcAft>
                <a:spcPts val="0"/>
              </a:spcAft>
              <a:buClr>
                <a:srgbClr val="000000"/>
              </a:buClr>
              <a:buSzPts val="1500"/>
              <a:buFont typeface="Arial"/>
              <a:buNone/>
            </a:pPr>
            <a:r>
              <a:rPr lang="en" sz="1500" b="1" i="0" u="none" strike="noStrike" cap="none">
                <a:solidFill>
                  <a:srgbClr val="53585F"/>
                </a:solidFill>
                <a:latin typeface="Nunito Sans"/>
                <a:ea typeface="Nunito Sans"/>
                <a:cs typeface="Nunito Sans"/>
                <a:sym typeface="Nunito Sans"/>
              </a:rPr>
              <a:t>Sub County HMT</a:t>
            </a:r>
            <a:endParaRPr sz="1500" b="1" i="0" u="none" strike="noStrike" cap="none">
              <a:solidFill>
                <a:srgbClr val="53585F"/>
              </a:solidFill>
              <a:latin typeface="Nunito Sans"/>
              <a:ea typeface="Nunito Sans"/>
              <a:cs typeface="Nunito Sans"/>
              <a:sym typeface="Nunito Sans"/>
            </a:endParaRPr>
          </a:p>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latin typeface="Nunito Sans Light"/>
                <a:ea typeface="Nunito Sans Light"/>
                <a:cs typeface="Nunito Sans Light"/>
                <a:sym typeface="Nunito Sans Light"/>
              </a:rPr>
              <a:t>Provide oversight in the specific area of work, capacity-build CHAs and nurses, provide supportive supervision  for their teams at the facility level,are accountable to the county on the health indicators, use data to make decisions .</a:t>
            </a:r>
            <a:endParaRPr sz="1200" b="0" i="0" u="none" strike="noStrike" cap="none">
              <a:solidFill>
                <a:schemeClr val="dk1"/>
              </a:solidFill>
              <a:latin typeface="Nunito Sans Light"/>
              <a:ea typeface="Nunito Sans Light"/>
              <a:cs typeface="Nunito Sans Light"/>
              <a:sym typeface="Nunito Sans Light"/>
            </a:endParaRPr>
          </a:p>
          <a:p>
            <a:pPr marL="0" marR="0" lvl="0" indent="0" algn="l" rtl="0">
              <a:lnSpc>
                <a:spcPct val="115000"/>
              </a:lnSpc>
              <a:spcBef>
                <a:spcPts val="0"/>
              </a:spcBef>
              <a:spcAft>
                <a:spcPts val="0"/>
              </a:spcAft>
              <a:buClr>
                <a:srgbClr val="000000"/>
              </a:buClr>
              <a:buSzPts val="600"/>
              <a:buFont typeface="Arial"/>
              <a:buNone/>
            </a:pPr>
            <a:endParaRPr sz="1100" b="0" i="0" u="none" strike="noStrike" cap="none">
              <a:solidFill>
                <a:srgbClr val="53585F"/>
              </a:solidFill>
              <a:latin typeface="Nunito Sans"/>
              <a:ea typeface="Nunito Sans"/>
              <a:cs typeface="Nunito Sans"/>
              <a:sym typeface="Nuni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
          <p:cNvSpPr txBox="1"/>
          <p:nvPr/>
        </p:nvSpPr>
        <p:spPr>
          <a:xfrm>
            <a:off x="2201851" y="247775"/>
            <a:ext cx="4740300" cy="317700"/>
          </a:xfrm>
          <a:prstGeom prst="rect">
            <a:avLst/>
          </a:prstGeom>
          <a:noFill/>
          <a:ln>
            <a:noFill/>
          </a:ln>
        </p:spPr>
        <p:txBody>
          <a:bodyPr spcFirstLastPara="1" wrap="square" lIns="51425" tIns="51425" rIns="51425" bIns="51425"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 sz="1700" b="0" i="0" u="none" strike="noStrike" cap="none">
                <a:solidFill>
                  <a:srgbClr val="007EC7"/>
                </a:solidFill>
                <a:latin typeface="Nunito Sans Black"/>
                <a:ea typeface="Nunito Sans Black"/>
                <a:cs typeface="Nunito Sans Black"/>
                <a:sym typeface="Nunito Sans Black"/>
              </a:rPr>
              <a:t>TECHNOLOGY PROPOSAL</a:t>
            </a:r>
            <a:endParaRPr sz="1700" b="0" i="0" u="none" strike="noStrike" cap="none">
              <a:solidFill>
                <a:srgbClr val="007EC7"/>
              </a:solidFill>
              <a:latin typeface="Nunito Sans"/>
              <a:ea typeface="Nunito Sans"/>
              <a:cs typeface="Nunito Sans"/>
              <a:sym typeface="Nunito Sans"/>
            </a:endParaRPr>
          </a:p>
        </p:txBody>
      </p:sp>
      <p:sp>
        <p:nvSpPr>
          <p:cNvPr id="472" name="Google Shape;472;p4"/>
          <p:cNvSpPr/>
          <p:nvPr/>
        </p:nvSpPr>
        <p:spPr>
          <a:xfrm>
            <a:off x="504235" y="1207943"/>
            <a:ext cx="2032200" cy="383100"/>
          </a:xfrm>
          <a:prstGeom prst="rect">
            <a:avLst/>
          </a:prstGeom>
          <a:solidFill>
            <a:srgbClr val="9B9B9B"/>
          </a:solidFill>
          <a:ln>
            <a:noFill/>
          </a:ln>
        </p:spPr>
        <p:txBody>
          <a:bodyPr spcFirstLastPara="1" wrap="square" lIns="51425" tIns="51425" rIns="51425" bIns="5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Nunito Sans SemiBold"/>
                <a:ea typeface="Nunito Sans SemiBold"/>
                <a:cs typeface="Nunito Sans SemiBold"/>
                <a:sym typeface="Nunito Sans SemiBold"/>
              </a:rPr>
              <a:t>CHMT</a:t>
            </a:r>
            <a:endParaRPr sz="1000" b="0" i="0" u="none" strike="noStrike" cap="none">
              <a:solidFill>
                <a:srgbClr val="FFFFFF"/>
              </a:solidFill>
              <a:latin typeface="Nunito Sans SemiBold"/>
              <a:ea typeface="Nunito Sans SemiBold"/>
              <a:cs typeface="Nunito Sans SemiBold"/>
              <a:sym typeface="Nunito Sans SemiBold"/>
            </a:endParaRPr>
          </a:p>
        </p:txBody>
      </p:sp>
      <p:sp>
        <p:nvSpPr>
          <p:cNvPr id="473" name="Google Shape;473;p4"/>
          <p:cNvSpPr/>
          <p:nvPr/>
        </p:nvSpPr>
        <p:spPr>
          <a:xfrm>
            <a:off x="504235" y="1720739"/>
            <a:ext cx="2032200" cy="383100"/>
          </a:xfrm>
          <a:prstGeom prst="rect">
            <a:avLst/>
          </a:prstGeom>
          <a:solidFill>
            <a:srgbClr val="9B9B9B"/>
          </a:solidFill>
          <a:ln>
            <a:noFill/>
          </a:ln>
        </p:spPr>
        <p:txBody>
          <a:bodyPr spcFirstLastPara="1" wrap="square" lIns="51425" tIns="51425" rIns="51425" bIns="5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Nunito Sans SemiBold"/>
                <a:ea typeface="Nunito Sans SemiBold"/>
                <a:cs typeface="Nunito Sans SemiBold"/>
                <a:sym typeface="Nunito Sans SemiBold"/>
              </a:rPr>
              <a:t>SCHMT</a:t>
            </a:r>
            <a:endParaRPr sz="1000" b="0" i="0" u="none" strike="noStrike" cap="none">
              <a:solidFill>
                <a:srgbClr val="FFFFFF"/>
              </a:solidFill>
              <a:latin typeface="Nunito Sans SemiBold"/>
              <a:ea typeface="Nunito Sans SemiBold"/>
              <a:cs typeface="Nunito Sans SemiBold"/>
              <a:sym typeface="Nunito Sans SemiBold"/>
            </a:endParaRPr>
          </a:p>
        </p:txBody>
      </p:sp>
      <p:sp>
        <p:nvSpPr>
          <p:cNvPr id="474" name="Google Shape;474;p4"/>
          <p:cNvSpPr/>
          <p:nvPr/>
        </p:nvSpPr>
        <p:spPr>
          <a:xfrm>
            <a:off x="504235" y="2233534"/>
            <a:ext cx="2032200" cy="383100"/>
          </a:xfrm>
          <a:prstGeom prst="rect">
            <a:avLst/>
          </a:prstGeom>
          <a:solidFill>
            <a:srgbClr val="9B9B9B"/>
          </a:solidFill>
          <a:ln>
            <a:noFill/>
          </a:ln>
        </p:spPr>
        <p:txBody>
          <a:bodyPr spcFirstLastPara="1" wrap="square" lIns="51425" tIns="51425" rIns="51425" bIns="5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Nunito Sans SemiBold"/>
                <a:ea typeface="Nunito Sans SemiBold"/>
                <a:cs typeface="Nunito Sans SemiBold"/>
                <a:sym typeface="Nunito Sans SemiBold"/>
              </a:rPr>
              <a:t>Health Facility Nurses</a:t>
            </a:r>
            <a:endParaRPr sz="1000" b="0" i="0" u="none" strike="noStrike" cap="none">
              <a:solidFill>
                <a:srgbClr val="FFFFFF"/>
              </a:solidFill>
              <a:latin typeface="Nunito Sans SemiBold"/>
              <a:ea typeface="Nunito Sans SemiBold"/>
              <a:cs typeface="Nunito Sans SemiBold"/>
              <a:sym typeface="Nunito Sans SemiBold"/>
            </a:endParaRPr>
          </a:p>
        </p:txBody>
      </p:sp>
      <p:sp>
        <p:nvSpPr>
          <p:cNvPr id="475" name="Google Shape;475;p4"/>
          <p:cNvSpPr/>
          <p:nvPr/>
        </p:nvSpPr>
        <p:spPr>
          <a:xfrm>
            <a:off x="504235" y="3058057"/>
            <a:ext cx="2032200" cy="383100"/>
          </a:xfrm>
          <a:prstGeom prst="rect">
            <a:avLst/>
          </a:prstGeom>
          <a:solidFill>
            <a:srgbClr val="538E8D"/>
          </a:solidFill>
          <a:ln>
            <a:noFill/>
          </a:ln>
        </p:spPr>
        <p:txBody>
          <a:bodyPr spcFirstLastPara="1" wrap="square" lIns="51425" tIns="51425" rIns="51425" bIns="5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Nunito Sans SemiBold"/>
                <a:ea typeface="Nunito Sans SemiBold"/>
                <a:cs typeface="Nunito Sans SemiBold"/>
                <a:sym typeface="Nunito Sans SemiBold"/>
              </a:rPr>
              <a:t> CHA</a:t>
            </a:r>
            <a:endParaRPr sz="1000" b="0" i="0" u="none" strike="noStrike" cap="none">
              <a:solidFill>
                <a:srgbClr val="FFFFFF"/>
              </a:solidFill>
              <a:latin typeface="Nunito Sans SemiBold"/>
              <a:ea typeface="Nunito Sans SemiBold"/>
              <a:cs typeface="Nunito Sans SemiBold"/>
              <a:sym typeface="Nunito Sans SemiBold"/>
            </a:endParaRPr>
          </a:p>
        </p:txBody>
      </p:sp>
      <p:sp>
        <p:nvSpPr>
          <p:cNvPr id="476" name="Google Shape;476;p4"/>
          <p:cNvSpPr/>
          <p:nvPr/>
        </p:nvSpPr>
        <p:spPr>
          <a:xfrm>
            <a:off x="504235" y="3921545"/>
            <a:ext cx="2032200" cy="383100"/>
          </a:xfrm>
          <a:prstGeom prst="rect">
            <a:avLst/>
          </a:prstGeom>
          <a:solidFill>
            <a:srgbClr val="5489A6"/>
          </a:solidFill>
          <a:ln>
            <a:noFill/>
          </a:ln>
        </p:spPr>
        <p:txBody>
          <a:bodyPr spcFirstLastPara="1" wrap="square" lIns="51425" tIns="51425" rIns="51425" bIns="5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Nunito Sans SemiBold"/>
                <a:ea typeface="Nunito Sans SemiBold"/>
                <a:cs typeface="Nunito Sans SemiBold"/>
                <a:sym typeface="Nunito Sans SemiBold"/>
              </a:rPr>
              <a:t>CHVs/</a:t>
            </a:r>
            <a:endParaRPr sz="1000" b="0" i="0" u="none" strike="noStrike" cap="none">
              <a:solidFill>
                <a:srgbClr val="FFFFFF"/>
              </a:solidFill>
              <a:latin typeface="Nunito Sans SemiBold"/>
              <a:ea typeface="Nunito Sans SemiBold"/>
              <a:cs typeface="Nunito Sans SemiBold"/>
              <a:sym typeface="Nunito Sans SemiBold"/>
            </a:endParaRPr>
          </a:p>
        </p:txBody>
      </p:sp>
      <p:sp>
        <p:nvSpPr>
          <p:cNvPr id="477" name="Google Shape;477;p4"/>
          <p:cNvSpPr txBox="1"/>
          <p:nvPr/>
        </p:nvSpPr>
        <p:spPr>
          <a:xfrm>
            <a:off x="504235" y="834878"/>
            <a:ext cx="2032200" cy="317700"/>
          </a:xfrm>
          <a:prstGeom prst="rect">
            <a:avLst/>
          </a:prstGeom>
          <a:noFill/>
          <a:ln>
            <a:noFill/>
          </a:ln>
        </p:spPr>
        <p:txBody>
          <a:bodyPr spcFirstLastPara="1" wrap="square" lIns="51425" tIns="51425" rIns="51425" bIns="5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5D7581"/>
                </a:solidFill>
                <a:latin typeface="Nunito Sans"/>
                <a:ea typeface="Nunito Sans"/>
                <a:cs typeface="Nunito Sans"/>
                <a:sym typeface="Nunito Sans"/>
              </a:rPr>
              <a:t>Users</a:t>
            </a:r>
            <a:endParaRPr sz="1400" b="1" i="0" u="none" strike="noStrike" cap="none">
              <a:solidFill>
                <a:srgbClr val="5D7581"/>
              </a:solidFill>
              <a:latin typeface="Nunito Sans"/>
              <a:ea typeface="Nunito Sans"/>
              <a:cs typeface="Nunito Sans"/>
              <a:sym typeface="Nunito Sans"/>
            </a:endParaRPr>
          </a:p>
        </p:txBody>
      </p:sp>
      <p:pic>
        <p:nvPicPr>
          <p:cNvPr id="478" name="Google Shape;478;p4"/>
          <p:cNvPicPr preferRelativeResize="0"/>
          <p:nvPr/>
        </p:nvPicPr>
        <p:blipFill rotWithShape="1">
          <a:blip r:embed="rId3">
            <a:alphaModFix/>
          </a:blip>
          <a:srcRect/>
          <a:stretch/>
        </p:blipFill>
        <p:spPr>
          <a:xfrm>
            <a:off x="4777853" y="1207509"/>
            <a:ext cx="505787" cy="357295"/>
          </a:xfrm>
          <a:prstGeom prst="rect">
            <a:avLst/>
          </a:prstGeom>
          <a:noFill/>
          <a:ln>
            <a:noFill/>
          </a:ln>
        </p:spPr>
      </p:pic>
      <p:pic>
        <p:nvPicPr>
          <p:cNvPr id="479" name="Google Shape;479;p4"/>
          <p:cNvPicPr preferRelativeResize="0"/>
          <p:nvPr/>
        </p:nvPicPr>
        <p:blipFill rotWithShape="1">
          <a:blip r:embed="rId4">
            <a:alphaModFix/>
          </a:blip>
          <a:srcRect/>
          <a:stretch/>
        </p:blipFill>
        <p:spPr>
          <a:xfrm>
            <a:off x="4905699" y="3060355"/>
            <a:ext cx="283509" cy="378619"/>
          </a:xfrm>
          <a:prstGeom prst="rect">
            <a:avLst/>
          </a:prstGeom>
          <a:noFill/>
          <a:ln>
            <a:noFill/>
          </a:ln>
        </p:spPr>
      </p:pic>
      <p:sp>
        <p:nvSpPr>
          <p:cNvPr id="480" name="Google Shape;480;p4"/>
          <p:cNvSpPr txBox="1"/>
          <p:nvPr/>
        </p:nvSpPr>
        <p:spPr>
          <a:xfrm>
            <a:off x="5715000" y="3921545"/>
            <a:ext cx="3049200" cy="981300"/>
          </a:xfrm>
          <a:prstGeom prst="rect">
            <a:avLst/>
          </a:prstGeom>
          <a:noFill/>
          <a:ln>
            <a:noFill/>
          </a:ln>
        </p:spPr>
        <p:txBody>
          <a:bodyPr spcFirstLastPara="1" wrap="square" lIns="51425" tIns="51425" rIns="51425" bIns="5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 sz="1100" b="0" i="0" u="none" strike="noStrike" cap="none">
                <a:solidFill>
                  <a:schemeClr val="dk1"/>
                </a:solidFill>
                <a:latin typeface="Nunito Sans Light"/>
                <a:ea typeface="Nunito Sans Light"/>
                <a:cs typeface="Nunito Sans Light"/>
                <a:sym typeface="Nunito Sans Light"/>
              </a:rPr>
              <a:t>CHVs are equipped with smart phones with the Medic application installed. They are able to view the households and family members in their catchment area and tasks and targets associated with these households. Offline access.</a:t>
            </a:r>
            <a:endParaRPr sz="1100" b="0" i="0" u="none" strike="noStrike" cap="none">
              <a:solidFill>
                <a:schemeClr val="dk1"/>
              </a:solidFill>
              <a:latin typeface="Nunito Sans Light"/>
              <a:ea typeface="Nunito Sans Light"/>
              <a:cs typeface="Nunito Sans Light"/>
              <a:sym typeface="Nunito Sans Light"/>
            </a:endParaRPr>
          </a:p>
          <a:p>
            <a:pPr marL="0" marR="0" lvl="0" indent="0" algn="l" rtl="0">
              <a:lnSpc>
                <a:spcPct val="115000"/>
              </a:lnSpc>
              <a:spcBef>
                <a:spcPts val="500"/>
              </a:spcBef>
              <a:spcAft>
                <a:spcPts val="500"/>
              </a:spcAft>
              <a:buClr>
                <a:srgbClr val="000000"/>
              </a:buClr>
              <a:buSzPts val="1100"/>
              <a:buFont typeface="Arial"/>
              <a:buNone/>
            </a:pPr>
            <a:endParaRPr sz="1100" b="0" i="0" u="none" strike="noStrike" cap="none">
              <a:solidFill>
                <a:srgbClr val="000000"/>
              </a:solidFill>
              <a:latin typeface="Nunito Sans Light"/>
              <a:ea typeface="Nunito Sans Light"/>
              <a:cs typeface="Nunito Sans Light"/>
              <a:sym typeface="Nunito Sans Light"/>
            </a:endParaRPr>
          </a:p>
        </p:txBody>
      </p:sp>
      <p:sp>
        <p:nvSpPr>
          <p:cNvPr id="481" name="Google Shape;481;p4"/>
          <p:cNvSpPr txBox="1"/>
          <p:nvPr/>
        </p:nvSpPr>
        <p:spPr>
          <a:xfrm>
            <a:off x="5714929" y="2820905"/>
            <a:ext cx="3269700" cy="1054500"/>
          </a:xfrm>
          <a:prstGeom prst="rect">
            <a:avLst/>
          </a:prstGeom>
          <a:noFill/>
          <a:ln>
            <a:noFill/>
          </a:ln>
        </p:spPr>
        <p:txBody>
          <a:bodyPr spcFirstLastPara="1" wrap="square" lIns="51425" tIns="51425" rIns="51425" bIns="51425" anchor="t" anchorCtr="0">
            <a:noAutofit/>
          </a:bodyPr>
          <a:lstStyle/>
          <a:p>
            <a:pPr marL="0" marR="0" lvl="0" indent="0" algn="l" rtl="0">
              <a:lnSpc>
                <a:spcPct val="115000"/>
              </a:lnSpc>
              <a:spcBef>
                <a:spcPts val="0"/>
              </a:spcBef>
              <a:spcAft>
                <a:spcPts val="500"/>
              </a:spcAft>
              <a:buClr>
                <a:schemeClr val="dk1"/>
              </a:buClr>
              <a:buSzPts val="1100"/>
              <a:buFont typeface="Arial"/>
              <a:buNone/>
            </a:pPr>
            <a:r>
              <a:rPr lang="en" sz="1100" b="0" i="0" u="none" strike="noStrike" cap="none">
                <a:solidFill>
                  <a:schemeClr val="dk1"/>
                </a:solidFill>
                <a:latin typeface="Nunito Sans Light"/>
                <a:ea typeface="Nunito Sans Light"/>
                <a:cs typeface="Nunito Sans Light"/>
                <a:sym typeface="Nunito Sans Light"/>
              </a:rPr>
              <a:t>Supervisors will  often be  equipped with smartphone or tablets with the application installed. They are able to view CHV Performance on dashboards. Offline access.</a:t>
            </a:r>
            <a:endParaRPr sz="1100" b="0" i="0" u="none" strike="noStrike" cap="none">
              <a:solidFill>
                <a:srgbClr val="53585F"/>
              </a:solidFill>
              <a:latin typeface="Nunito Sans Light"/>
              <a:ea typeface="Nunito Sans Light"/>
              <a:cs typeface="Nunito Sans Light"/>
              <a:sym typeface="Nunito Sans Light"/>
            </a:endParaRPr>
          </a:p>
        </p:txBody>
      </p:sp>
      <p:sp>
        <p:nvSpPr>
          <p:cNvPr id="482" name="Google Shape;482;p4"/>
          <p:cNvSpPr txBox="1"/>
          <p:nvPr/>
        </p:nvSpPr>
        <p:spPr>
          <a:xfrm>
            <a:off x="5707400" y="1225050"/>
            <a:ext cx="3049200" cy="1054500"/>
          </a:xfrm>
          <a:prstGeom prst="rect">
            <a:avLst/>
          </a:prstGeom>
          <a:noFill/>
          <a:ln>
            <a:noFill/>
          </a:ln>
        </p:spPr>
        <p:txBody>
          <a:bodyPr spcFirstLastPara="1" wrap="square" lIns="51425" tIns="51425" rIns="51425" bIns="51425" anchor="t" anchorCtr="0">
            <a:noAutofit/>
          </a:bodyPr>
          <a:lstStyle/>
          <a:p>
            <a:pPr marL="0" marR="0" lvl="0" indent="0" algn="l" rtl="0">
              <a:lnSpc>
                <a:spcPct val="115000"/>
              </a:lnSpc>
              <a:spcBef>
                <a:spcPts val="0"/>
              </a:spcBef>
              <a:spcAft>
                <a:spcPts val="500"/>
              </a:spcAft>
              <a:buClr>
                <a:schemeClr val="dk1"/>
              </a:buClr>
              <a:buSzPts val="1100"/>
              <a:buFont typeface="Arial"/>
              <a:buNone/>
            </a:pPr>
            <a:r>
              <a:rPr lang="en" sz="1100" b="0" i="0" u="none" strike="noStrike" cap="none">
                <a:solidFill>
                  <a:schemeClr val="dk1"/>
                </a:solidFill>
                <a:latin typeface="Nunito Sans Light"/>
                <a:ea typeface="Nunito Sans Light"/>
                <a:cs typeface="Nunito Sans Light"/>
                <a:sym typeface="Nunito Sans Light"/>
              </a:rPr>
              <a:t>Users who log in at the Admin level has access to everything in the application. They can view and edit all people and places and can submit reports. Since they do not belong to “a place” in the hierarchy, they will not view tasks or targets. They will access dashboards. Online access only. Posh IT will limit its scope to the CHV/CHAs level</a:t>
            </a:r>
            <a:endParaRPr sz="1100" b="0" i="0" u="none" strike="noStrike" cap="none">
              <a:solidFill>
                <a:srgbClr val="000000"/>
              </a:solidFill>
              <a:latin typeface="Nunito Sans Light"/>
              <a:ea typeface="Nunito Sans Light"/>
              <a:cs typeface="Nunito Sans Light"/>
              <a:sym typeface="Nunito Sans Light"/>
            </a:endParaRPr>
          </a:p>
        </p:txBody>
      </p:sp>
      <p:sp>
        <p:nvSpPr>
          <p:cNvPr id="483" name="Google Shape;483;p4"/>
          <p:cNvSpPr txBox="1"/>
          <p:nvPr/>
        </p:nvSpPr>
        <p:spPr>
          <a:xfrm>
            <a:off x="4422529" y="834878"/>
            <a:ext cx="1292400" cy="317700"/>
          </a:xfrm>
          <a:prstGeom prst="rect">
            <a:avLst/>
          </a:prstGeom>
          <a:noFill/>
          <a:ln>
            <a:noFill/>
          </a:ln>
        </p:spPr>
        <p:txBody>
          <a:bodyPr spcFirstLastPara="1" wrap="square" lIns="51425" tIns="51425" rIns="51425" bIns="5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5D7581"/>
                </a:solidFill>
                <a:latin typeface="Nunito Sans"/>
                <a:ea typeface="Nunito Sans"/>
                <a:cs typeface="Nunito Sans"/>
                <a:sym typeface="Nunito Sans"/>
              </a:rPr>
              <a:t>Devices</a:t>
            </a:r>
            <a:endParaRPr sz="1400" b="1" i="0" u="none" strike="noStrike" cap="none">
              <a:solidFill>
                <a:srgbClr val="5D7581"/>
              </a:solidFill>
              <a:latin typeface="Nunito Sans"/>
              <a:ea typeface="Nunito Sans"/>
              <a:cs typeface="Nunito Sans"/>
              <a:sym typeface="Nunito Sans"/>
            </a:endParaRPr>
          </a:p>
        </p:txBody>
      </p:sp>
      <p:pic>
        <p:nvPicPr>
          <p:cNvPr id="484" name="Google Shape;484;p4"/>
          <p:cNvPicPr preferRelativeResize="0"/>
          <p:nvPr/>
        </p:nvPicPr>
        <p:blipFill rotWithShape="1">
          <a:blip r:embed="rId5">
            <a:alphaModFix/>
          </a:blip>
          <a:srcRect/>
          <a:stretch/>
        </p:blipFill>
        <p:spPr>
          <a:xfrm>
            <a:off x="2960596" y="3090883"/>
            <a:ext cx="317570" cy="317560"/>
          </a:xfrm>
          <a:prstGeom prst="rect">
            <a:avLst/>
          </a:prstGeom>
          <a:noFill/>
          <a:ln>
            <a:noFill/>
          </a:ln>
        </p:spPr>
      </p:pic>
      <p:pic>
        <p:nvPicPr>
          <p:cNvPr id="485" name="Google Shape;485;p4"/>
          <p:cNvPicPr preferRelativeResize="0"/>
          <p:nvPr/>
        </p:nvPicPr>
        <p:blipFill rotWithShape="1">
          <a:blip r:embed="rId5">
            <a:alphaModFix/>
          </a:blip>
          <a:srcRect/>
          <a:stretch/>
        </p:blipFill>
        <p:spPr>
          <a:xfrm>
            <a:off x="2960596" y="2266361"/>
            <a:ext cx="317570" cy="317560"/>
          </a:xfrm>
          <a:prstGeom prst="rect">
            <a:avLst/>
          </a:prstGeom>
          <a:noFill/>
          <a:ln>
            <a:noFill/>
          </a:ln>
        </p:spPr>
      </p:pic>
      <p:pic>
        <p:nvPicPr>
          <p:cNvPr id="486" name="Google Shape;486;p4"/>
          <p:cNvPicPr preferRelativeResize="0"/>
          <p:nvPr/>
        </p:nvPicPr>
        <p:blipFill rotWithShape="1">
          <a:blip r:embed="rId5">
            <a:alphaModFix/>
          </a:blip>
          <a:srcRect/>
          <a:stretch/>
        </p:blipFill>
        <p:spPr>
          <a:xfrm>
            <a:off x="2960596" y="1753565"/>
            <a:ext cx="317570" cy="317560"/>
          </a:xfrm>
          <a:prstGeom prst="rect">
            <a:avLst/>
          </a:prstGeom>
          <a:noFill/>
          <a:ln>
            <a:noFill/>
          </a:ln>
        </p:spPr>
      </p:pic>
      <p:pic>
        <p:nvPicPr>
          <p:cNvPr id="487" name="Google Shape;487;p4"/>
          <p:cNvPicPr preferRelativeResize="0"/>
          <p:nvPr/>
        </p:nvPicPr>
        <p:blipFill rotWithShape="1">
          <a:blip r:embed="rId5">
            <a:alphaModFix/>
          </a:blip>
          <a:srcRect/>
          <a:stretch/>
        </p:blipFill>
        <p:spPr>
          <a:xfrm>
            <a:off x="2960596" y="1240770"/>
            <a:ext cx="317570" cy="317560"/>
          </a:xfrm>
          <a:prstGeom prst="rect">
            <a:avLst/>
          </a:prstGeom>
          <a:noFill/>
          <a:ln>
            <a:noFill/>
          </a:ln>
        </p:spPr>
      </p:pic>
      <p:sp>
        <p:nvSpPr>
          <p:cNvPr id="488" name="Google Shape;488;p4"/>
          <p:cNvSpPr txBox="1"/>
          <p:nvPr/>
        </p:nvSpPr>
        <p:spPr>
          <a:xfrm>
            <a:off x="2798796" y="834878"/>
            <a:ext cx="1585500" cy="317700"/>
          </a:xfrm>
          <a:prstGeom prst="rect">
            <a:avLst/>
          </a:prstGeom>
          <a:noFill/>
          <a:ln>
            <a:noFill/>
          </a:ln>
        </p:spPr>
        <p:txBody>
          <a:bodyPr spcFirstLastPara="1" wrap="square" lIns="51425" tIns="51425" rIns="51425" bIns="5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5D7581"/>
                </a:solidFill>
                <a:latin typeface="Nunito Sans"/>
                <a:ea typeface="Nunito Sans"/>
                <a:cs typeface="Nunito Sans"/>
                <a:sym typeface="Nunito Sans"/>
              </a:rPr>
              <a:t>App Hierarchy</a:t>
            </a:r>
            <a:endParaRPr sz="1400" b="1" i="0" u="none" strike="noStrike" cap="none">
              <a:solidFill>
                <a:srgbClr val="5D7581"/>
              </a:solidFill>
              <a:latin typeface="Nunito Sans"/>
              <a:ea typeface="Nunito Sans"/>
              <a:cs typeface="Nunito Sans"/>
              <a:sym typeface="Nunito Sans"/>
            </a:endParaRPr>
          </a:p>
        </p:txBody>
      </p:sp>
      <p:sp>
        <p:nvSpPr>
          <p:cNvPr id="489" name="Google Shape;489;p4"/>
          <p:cNvSpPr txBox="1"/>
          <p:nvPr/>
        </p:nvSpPr>
        <p:spPr>
          <a:xfrm>
            <a:off x="3378206" y="1207943"/>
            <a:ext cx="975900" cy="383100"/>
          </a:xfrm>
          <a:prstGeom prst="rect">
            <a:avLst/>
          </a:prstGeom>
          <a:noFill/>
          <a:ln>
            <a:noFill/>
          </a:ln>
        </p:spPr>
        <p:txBody>
          <a:bodyPr spcFirstLastPara="1" wrap="square" lIns="51425" tIns="51425" rIns="51425" bIns="51425" anchor="t" anchorCtr="0">
            <a:noAutofit/>
          </a:bodyPr>
          <a:lstStyle/>
          <a:p>
            <a:pPr marL="0" marR="0" lvl="0" indent="0" algn="l" rtl="0">
              <a:lnSpc>
                <a:spcPct val="100000"/>
              </a:lnSpc>
              <a:spcBef>
                <a:spcPts val="0"/>
              </a:spcBef>
              <a:spcAft>
                <a:spcPts val="500"/>
              </a:spcAft>
              <a:buClr>
                <a:srgbClr val="000000"/>
              </a:buClr>
              <a:buSzPts val="1100"/>
              <a:buFont typeface="Arial"/>
              <a:buNone/>
            </a:pPr>
            <a:r>
              <a:rPr lang="en" sz="1100" b="0" i="0" u="none" strike="noStrike" cap="none">
                <a:solidFill>
                  <a:srgbClr val="000000"/>
                </a:solidFill>
                <a:latin typeface="Nunito Sans Light"/>
                <a:ea typeface="Nunito Sans Light"/>
                <a:cs typeface="Nunito Sans Light"/>
                <a:sym typeface="Nunito Sans Light"/>
              </a:rPr>
              <a:t>Lives at admin level</a:t>
            </a:r>
            <a:endParaRPr sz="1100" b="0" i="0" u="none" strike="noStrike" cap="none">
              <a:solidFill>
                <a:srgbClr val="000000"/>
              </a:solidFill>
              <a:latin typeface="Nunito Sans Light"/>
              <a:ea typeface="Nunito Sans Light"/>
              <a:cs typeface="Nunito Sans Light"/>
              <a:sym typeface="Nunito Sans Light"/>
            </a:endParaRPr>
          </a:p>
        </p:txBody>
      </p:sp>
      <p:sp>
        <p:nvSpPr>
          <p:cNvPr id="490" name="Google Shape;490;p4"/>
          <p:cNvSpPr txBox="1"/>
          <p:nvPr/>
        </p:nvSpPr>
        <p:spPr>
          <a:xfrm>
            <a:off x="3378206" y="1720739"/>
            <a:ext cx="975900" cy="383100"/>
          </a:xfrm>
          <a:prstGeom prst="rect">
            <a:avLst/>
          </a:prstGeom>
          <a:noFill/>
          <a:ln>
            <a:noFill/>
          </a:ln>
        </p:spPr>
        <p:txBody>
          <a:bodyPr spcFirstLastPara="1" wrap="square" lIns="51425" tIns="51425" rIns="51425" bIns="51425" anchor="t" anchorCtr="0">
            <a:noAutofit/>
          </a:bodyPr>
          <a:lstStyle/>
          <a:p>
            <a:pPr marL="0" marR="0" lvl="0" indent="0" algn="l" rtl="0">
              <a:lnSpc>
                <a:spcPct val="100000"/>
              </a:lnSpc>
              <a:spcBef>
                <a:spcPts val="0"/>
              </a:spcBef>
              <a:spcAft>
                <a:spcPts val="500"/>
              </a:spcAft>
              <a:buClr>
                <a:srgbClr val="000000"/>
              </a:buClr>
              <a:buSzPts val="1100"/>
              <a:buFont typeface="Arial"/>
              <a:buNone/>
            </a:pPr>
            <a:r>
              <a:rPr lang="en" sz="1100" b="0" i="0" u="none" strike="noStrike" cap="none">
                <a:solidFill>
                  <a:srgbClr val="000000"/>
                </a:solidFill>
                <a:latin typeface="Nunito Sans Light"/>
                <a:ea typeface="Nunito Sans Light"/>
                <a:cs typeface="Nunito Sans Light"/>
                <a:sym typeface="Nunito Sans Light"/>
              </a:rPr>
              <a:t>Lives at admin level</a:t>
            </a:r>
            <a:endParaRPr sz="1100" b="0" i="0" u="none" strike="noStrike" cap="none">
              <a:solidFill>
                <a:srgbClr val="000000"/>
              </a:solidFill>
              <a:latin typeface="Nunito Sans Light"/>
              <a:ea typeface="Nunito Sans Light"/>
              <a:cs typeface="Nunito Sans Light"/>
              <a:sym typeface="Nunito Sans Light"/>
            </a:endParaRPr>
          </a:p>
        </p:txBody>
      </p:sp>
      <p:sp>
        <p:nvSpPr>
          <p:cNvPr id="491" name="Google Shape;491;p4"/>
          <p:cNvSpPr txBox="1"/>
          <p:nvPr/>
        </p:nvSpPr>
        <p:spPr>
          <a:xfrm>
            <a:off x="3378206" y="2233534"/>
            <a:ext cx="975900" cy="383100"/>
          </a:xfrm>
          <a:prstGeom prst="rect">
            <a:avLst/>
          </a:prstGeom>
          <a:noFill/>
          <a:ln>
            <a:noFill/>
          </a:ln>
        </p:spPr>
        <p:txBody>
          <a:bodyPr spcFirstLastPara="1" wrap="square" lIns="51425" tIns="51425" rIns="51425" bIns="51425" anchor="t" anchorCtr="0">
            <a:noAutofit/>
          </a:bodyPr>
          <a:lstStyle/>
          <a:p>
            <a:pPr marL="0" marR="0" lvl="0" indent="0" algn="l" rtl="0">
              <a:lnSpc>
                <a:spcPct val="100000"/>
              </a:lnSpc>
              <a:spcBef>
                <a:spcPts val="0"/>
              </a:spcBef>
              <a:spcAft>
                <a:spcPts val="500"/>
              </a:spcAft>
              <a:buClr>
                <a:srgbClr val="000000"/>
              </a:buClr>
              <a:buSzPts val="1100"/>
              <a:buFont typeface="Arial"/>
              <a:buNone/>
            </a:pPr>
            <a:r>
              <a:rPr lang="en" sz="1100" b="0" i="0" u="none" strike="noStrike" cap="none">
                <a:solidFill>
                  <a:srgbClr val="000000"/>
                </a:solidFill>
                <a:latin typeface="Nunito Sans Light"/>
                <a:ea typeface="Nunito Sans Light"/>
                <a:cs typeface="Nunito Sans Light"/>
                <a:sym typeface="Nunito Sans Light"/>
              </a:rPr>
              <a:t>Lives at admin level</a:t>
            </a:r>
            <a:endParaRPr sz="1100" b="0" i="0" u="none" strike="noStrike" cap="none">
              <a:solidFill>
                <a:srgbClr val="000000"/>
              </a:solidFill>
              <a:latin typeface="Nunito Sans Light"/>
              <a:ea typeface="Nunito Sans Light"/>
              <a:cs typeface="Nunito Sans Light"/>
              <a:sym typeface="Nunito Sans Light"/>
            </a:endParaRPr>
          </a:p>
        </p:txBody>
      </p:sp>
      <p:sp>
        <p:nvSpPr>
          <p:cNvPr id="492" name="Google Shape;492;p4"/>
          <p:cNvSpPr txBox="1"/>
          <p:nvPr/>
        </p:nvSpPr>
        <p:spPr>
          <a:xfrm>
            <a:off x="3378206" y="3058057"/>
            <a:ext cx="975900" cy="383100"/>
          </a:xfrm>
          <a:prstGeom prst="rect">
            <a:avLst/>
          </a:prstGeom>
          <a:noFill/>
          <a:ln>
            <a:noFill/>
          </a:ln>
        </p:spPr>
        <p:txBody>
          <a:bodyPr spcFirstLastPara="1" wrap="square" lIns="51425" tIns="51425" rIns="51425" bIns="51425" anchor="t" anchorCtr="0">
            <a:noAutofit/>
          </a:bodyPr>
          <a:lstStyle/>
          <a:p>
            <a:pPr marL="0" marR="0" lvl="0" indent="0" algn="l" rtl="0">
              <a:lnSpc>
                <a:spcPct val="100000"/>
              </a:lnSpc>
              <a:spcBef>
                <a:spcPts val="0"/>
              </a:spcBef>
              <a:spcAft>
                <a:spcPts val="500"/>
              </a:spcAft>
              <a:buClr>
                <a:srgbClr val="000000"/>
              </a:buClr>
              <a:buSzPts val="1100"/>
              <a:buFont typeface="Arial"/>
              <a:buNone/>
            </a:pPr>
            <a:r>
              <a:rPr lang="en" sz="1100" b="0" i="0" u="none" strike="noStrike" cap="none">
                <a:solidFill>
                  <a:srgbClr val="000000"/>
                </a:solidFill>
                <a:latin typeface="Nunito Sans Light"/>
                <a:ea typeface="Nunito Sans Light"/>
                <a:cs typeface="Nunito Sans Light"/>
                <a:sym typeface="Nunito Sans Light"/>
              </a:rPr>
              <a:t>Live at facility level</a:t>
            </a:r>
            <a:endParaRPr sz="1100" b="0" i="0" u="none" strike="noStrike" cap="none">
              <a:solidFill>
                <a:srgbClr val="000000"/>
              </a:solidFill>
              <a:latin typeface="Nunito Sans Light"/>
              <a:ea typeface="Nunito Sans Light"/>
              <a:cs typeface="Nunito Sans Light"/>
              <a:sym typeface="Nunito Sans Light"/>
            </a:endParaRPr>
          </a:p>
        </p:txBody>
      </p:sp>
      <p:sp>
        <p:nvSpPr>
          <p:cNvPr id="493" name="Google Shape;493;p4"/>
          <p:cNvSpPr txBox="1"/>
          <p:nvPr/>
        </p:nvSpPr>
        <p:spPr>
          <a:xfrm>
            <a:off x="3378200" y="3926550"/>
            <a:ext cx="1216200" cy="383100"/>
          </a:xfrm>
          <a:prstGeom prst="rect">
            <a:avLst/>
          </a:prstGeom>
          <a:noFill/>
          <a:ln>
            <a:noFill/>
          </a:ln>
        </p:spPr>
        <p:txBody>
          <a:bodyPr spcFirstLastPara="1" wrap="square" lIns="51425" tIns="51425" rIns="51425" bIns="51425" anchor="t" anchorCtr="0">
            <a:noAutofit/>
          </a:bodyPr>
          <a:lstStyle/>
          <a:p>
            <a:pPr marL="0" marR="0" lvl="0" indent="0" algn="l" rtl="0">
              <a:lnSpc>
                <a:spcPct val="100000"/>
              </a:lnSpc>
              <a:spcBef>
                <a:spcPts val="0"/>
              </a:spcBef>
              <a:spcAft>
                <a:spcPts val="500"/>
              </a:spcAft>
              <a:buClr>
                <a:srgbClr val="000000"/>
              </a:buClr>
              <a:buSzPts val="1100"/>
              <a:buFont typeface="Arial"/>
              <a:buNone/>
            </a:pPr>
            <a:r>
              <a:rPr lang="en" sz="1100" b="0" i="0" u="none" strike="noStrike" cap="none">
                <a:solidFill>
                  <a:srgbClr val="000000"/>
                </a:solidFill>
                <a:latin typeface="Nunito Sans Light"/>
                <a:ea typeface="Nunito Sans Light"/>
                <a:cs typeface="Nunito Sans Light"/>
                <a:sym typeface="Nunito Sans Light"/>
              </a:rPr>
              <a:t>Live at community level</a:t>
            </a:r>
            <a:endParaRPr sz="1100" b="0" i="0" u="none" strike="noStrike" cap="none">
              <a:solidFill>
                <a:srgbClr val="000000"/>
              </a:solidFill>
              <a:latin typeface="Nunito Sans Light"/>
              <a:ea typeface="Nunito Sans Light"/>
              <a:cs typeface="Nunito Sans Light"/>
              <a:sym typeface="Nunito Sans Light"/>
            </a:endParaRPr>
          </a:p>
        </p:txBody>
      </p:sp>
      <p:pic>
        <p:nvPicPr>
          <p:cNvPr id="494" name="Google Shape;494;p4"/>
          <p:cNvPicPr preferRelativeResize="0"/>
          <p:nvPr/>
        </p:nvPicPr>
        <p:blipFill rotWithShape="1">
          <a:blip r:embed="rId6">
            <a:alphaModFix/>
          </a:blip>
          <a:srcRect/>
          <a:stretch/>
        </p:blipFill>
        <p:spPr>
          <a:xfrm>
            <a:off x="4955236" y="3928852"/>
            <a:ext cx="197383" cy="378619"/>
          </a:xfrm>
          <a:prstGeom prst="rect">
            <a:avLst/>
          </a:prstGeom>
          <a:noFill/>
          <a:ln>
            <a:noFill/>
          </a:ln>
        </p:spPr>
      </p:pic>
      <p:pic>
        <p:nvPicPr>
          <p:cNvPr id="495" name="Google Shape;495;p4"/>
          <p:cNvPicPr preferRelativeResize="0"/>
          <p:nvPr/>
        </p:nvPicPr>
        <p:blipFill rotWithShape="1">
          <a:blip r:embed="rId3">
            <a:alphaModFix/>
          </a:blip>
          <a:srcRect/>
          <a:stretch/>
        </p:blipFill>
        <p:spPr>
          <a:xfrm>
            <a:off x="4777853" y="1739352"/>
            <a:ext cx="505787" cy="357295"/>
          </a:xfrm>
          <a:prstGeom prst="rect">
            <a:avLst/>
          </a:prstGeom>
          <a:noFill/>
          <a:ln>
            <a:noFill/>
          </a:ln>
        </p:spPr>
      </p:pic>
      <p:pic>
        <p:nvPicPr>
          <p:cNvPr id="496" name="Google Shape;496;p4"/>
          <p:cNvPicPr preferRelativeResize="0"/>
          <p:nvPr/>
        </p:nvPicPr>
        <p:blipFill rotWithShape="1">
          <a:blip r:embed="rId3">
            <a:alphaModFix/>
          </a:blip>
          <a:srcRect/>
          <a:stretch/>
        </p:blipFill>
        <p:spPr>
          <a:xfrm>
            <a:off x="4777853" y="2243991"/>
            <a:ext cx="505787" cy="357295"/>
          </a:xfrm>
          <a:prstGeom prst="rect">
            <a:avLst/>
          </a:prstGeom>
          <a:noFill/>
          <a:ln>
            <a:noFill/>
          </a:ln>
        </p:spPr>
      </p:pic>
      <p:cxnSp>
        <p:nvCxnSpPr>
          <p:cNvPr id="497" name="Google Shape;497;p4"/>
          <p:cNvCxnSpPr/>
          <p:nvPr/>
        </p:nvCxnSpPr>
        <p:spPr>
          <a:xfrm>
            <a:off x="210200" y="2820905"/>
            <a:ext cx="8546400" cy="0"/>
          </a:xfrm>
          <a:prstGeom prst="straightConnector1">
            <a:avLst/>
          </a:prstGeom>
          <a:noFill/>
          <a:ln w="28575" cap="flat" cmpd="sng">
            <a:solidFill>
              <a:srgbClr val="CCCCCC"/>
            </a:solidFill>
            <a:prstDash val="solid"/>
            <a:round/>
            <a:headEnd type="none" w="sm" len="sm"/>
            <a:tailEnd type="none" w="sm" len="sm"/>
          </a:ln>
        </p:spPr>
      </p:cxnSp>
      <p:cxnSp>
        <p:nvCxnSpPr>
          <p:cNvPr id="498" name="Google Shape;498;p4"/>
          <p:cNvCxnSpPr/>
          <p:nvPr/>
        </p:nvCxnSpPr>
        <p:spPr>
          <a:xfrm>
            <a:off x="268941" y="3742210"/>
            <a:ext cx="8546400" cy="0"/>
          </a:xfrm>
          <a:prstGeom prst="straightConnector1">
            <a:avLst/>
          </a:prstGeom>
          <a:noFill/>
          <a:ln w="28575" cap="flat" cmpd="sng">
            <a:solidFill>
              <a:srgbClr val="CCCCCC"/>
            </a:solidFill>
            <a:prstDash val="solid"/>
            <a:round/>
            <a:headEnd type="none" w="sm" len="sm"/>
            <a:tailEnd type="none" w="sm" len="sm"/>
          </a:ln>
        </p:spPr>
      </p:cxnSp>
      <p:sp>
        <p:nvSpPr>
          <p:cNvPr id="499" name="Google Shape;499;p4"/>
          <p:cNvSpPr txBox="1"/>
          <p:nvPr/>
        </p:nvSpPr>
        <p:spPr>
          <a:xfrm>
            <a:off x="6347647" y="834878"/>
            <a:ext cx="1292400" cy="317700"/>
          </a:xfrm>
          <a:prstGeom prst="rect">
            <a:avLst/>
          </a:prstGeom>
          <a:noFill/>
          <a:ln>
            <a:noFill/>
          </a:ln>
        </p:spPr>
        <p:txBody>
          <a:bodyPr spcFirstLastPara="1" wrap="square" lIns="51425" tIns="51425" rIns="51425" bIns="5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5D7581"/>
                </a:solidFill>
                <a:latin typeface="Nunito Sans"/>
                <a:ea typeface="Nunito Sans"/>
                <a:cs typeface="Nunito Sans"/>
                <a:sym typeface="Nunito Sans"/>
              </a:rPr>
              <a:t>Details</a:t>
            </a:r>
            <a:endParaRPr sz="1400" b="1" i="0" u="none" strike="noStrike" cap="none">
              <a:solidFill>
                <a:srgbClr val="5D7581"/>
              </a:solidFill>
              <a:latin typeface="Nunito Sans"/>
              <a:ea typeface="Nunito Sans"/>
              <a:cs typeface="Nunito Sans"/>
              <a:sym typeface="Nunito Sans"/>
            </a:endParaRPr>
          </a:p>
        </p:txBody>
      </p:sp>
      <p:pic>
        <p:nvPicPr>
          <p:cNvPr id="500" name="Google Shape;500;p4"/>
          <p:cNvPicPr preferRelativeResize="0"/>
          <p:nvPr/>
        </p:nvPicPr>
        <p:blipFill rotWithShape="1">
          <a:blip r:embed="rId7">
            <a:alphaModFix/>
          </a:blip>
          <a:srcRect/>
          <a:stretch/>
        </p:blipFill>
        <p:spPr>
          <a:xfrm>
            <a:off x="2960597" y="4009970"/>
            <a:ext cx="317567" cy="3175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5"/>
          <p:cNvSpPr txBox="1"/>
          <p:nvPr/>
        </p:nvSpPr>
        <p:spPr>
          <a:xfrm>
            <a:off x="3284369" y="3379363"/>
            <a:ext cx="2373600" cy="1196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000">
                <a:solidFill>
                  <a:srgbClr val="434343"/>
                </a:solidFill>
                <a:latin typeface="Nunito Sans Black"/>
                <a:ea typeface="Nunito Sans Black"/>
                <a:cs typeface="Nunito Sans Black"/>
                <a:sym typeface="Nunito Sans Black"/>
              </a:rPr>
              <a:t>Home assessment f</a:t>
            </a:r>
            <a:r>
              <a:rPr lang="en" sz="1000" b="0" i="0" u="none" strike="noStrike" cap="none">
                <a:solidFill>
                  <a:srgbClr val="434343"/>
                </a:solidFill>
                <a:latin typeface="Nunito Sans Black"/>
                <a:ea typeface="Nunito Sans Black"/>
                <a:cs typeface="Nunito Sans Black"/>
                <a:sym typeface="Nunito Sans Black"/>
              </a:rPr>
              <a:t>ollow-up </a:t>
            </a:r>
            <a:r>
              <a:rPr lang="en" sz="1000">
                <a:solidFill>
                  <a:srgbClr val="434343"/>
                </a:solidFill>
                <a:latin typeface="Nunito Sans Black"/>
                <a:ea typeface="Nunito Sans Black"/>
                <a:cs typeface="Nunito Sans Black"/>
                <a:sym typeface="Nunito Sans Black"/>
              </a:rPr>
              <a:t>v</a:t>
            </a:r>
            <a:r>
              <a:rPr lang="en" sz="1000" b="0" i="0" u="none" strike="noStrike" cap="none">
                <a:solidFill>
                  <a:srgbClr val="434343"/>
                </a:solidFill>
                <a:latin typeface="Nunito Sans Black"/>
                <a:ea typeface="Nunito Sans Black"/>
                <a:cs typeface="Nunito Sans Black"/>
                <a:sym typeface="Nunito Sans Black"/>
              </a:rPr>
              <a:t>isit</a:t>
            </a:r>
            <a:endParaRPr sz="1000" b="0" i="0" u="none" strike="noStrike" cap="none">
              <a:solidFill>
                <a:srgbClr val="434343"/>
              </a:solidFill>
              <a:latin typeface="Nunito Sans Black"/>
              <a:ea typeface="Nunito Sans Black"/>
              <a:cs typeface="Nunito Sans Black"/>
              <a:sym typeface="Nunito Sans Black"/>
            </a:endParaRPr>
          </a:p>
          <a:p>
            <a:pPr marL="0" marR="0" lvl="0" indent="0" algn="l" rtl="0">
              <a:lnSpc>
                <a:spcPct val="115000"/>
              </a:lnSpc>
              <a:spcBef>
                <a:spcPts val="0"/>
              </a:spcBef>
              <a:spcAft>
                <a:spcPts val="0"/>
              </a:spcAft>
              <a:buClr>
                <a:srgbClr val="000000"/>
              </a:buClr>
              <a:buSzPts val="1000"/>
              <a:buFont typeface="Arial"/>
              <a:buNone/>
            </a:pPr>
            <a:r>
              <a:rPr lang="en" sz="1000">
                <a:solidFill>
                  <a:schemeClr val="dk1"/>
                </a:solidFill>
                <a:latin typeface="Nunito Sans"/>
                <a:ea typeface="Nunito Sans"/>
                <a:cs typeface="Nunito Sans"/>
                <a:sym typeface="Nunito Sans"/>
              </a:rPr>
              <a:t>The task a</a:t>
            </a:r>
            <a:r>
              <a:rPr lang="en" sz="1000" b="0" i="0" u="none" strike="noStrike" cap="none">
                <a:solidFill>
                  <a:schemeClr val="dk1"/>
                </a:solidFill>
                <a:latin typeface="Nunito Sans"/>
                <a:ea typeface="Nunito Sans"/>
                <a:cs typeface="Nunito Sans"/>
                <a:sym typeface="Nunito Sans"/>
              </a:rPr>
              <a:t>ppears</a:t>
            </a:r>
            <a:r>
              <a:rPr lang="en" sz="1000">
                <a:solidFill>
                  <a:schemeClr val="dk1"/>
                </a:solidFill>
                <a:latin typeface="Nunito Sans"/>
                <a:ea typeface="Nunito Sans"/>
                <a:cs typeface="Nunito Sans"/>
                <a:sym typeface="Nunito Sans"/>
              </a:rPr>
              <a:t> on the due date</a:t>
            </a:r>
            <a:r>
              <a:rPr lang="en" sz="1000" b="0" i="0" u="none" strike="noStrike" cap="none">
                <a:solidFill>
                  <a:schemeClr val="dk1"/>
                </a:solidFill>
                <a:latin typeface="Nunito Sans"/>
                <a:ea typeface="Nunito Sans"/>
                <a:cs typeface="Nunito Sans"/>
                <a:sym typeface="Nunito Sans"/>
              </a:rPr>
              <a:t>, a</a:t>
            </a:r>
            <a:r>
              <a:rPr lang="en" sz="1000">
                <a:solidFill>
                  <a:schemeClr val="dk1"/>
                </a:solidFill>
                <a:latin typeface="Nunito Sans"/>
                <a:ea typeface="Nunito Sans"/>
                <a:cs typeface="Nunito Sans"/>
                <a:sym typeface="Nunito Sans"/>
              </a:rPr>
              <a:t>nd p</a:t>
            </a:r>
            <a:r>
              <a:rPr lang="en" sz="1000" b="0" i="0" u="none" strike="noStrike" cap="none">
                <a:solidFill>
                  <a:schemeClr val="dk1"/>
                </a:solidFill>
                <a:latin typeface="Nunito Sans"/>
                <a:ea typeface="Nunito Sans"/>
                <a:cs typeface="Nunito Sans"/>
                <a:sym typeface="Nunito Sans"/>
              </a:rPr>
              <a:t>ersists for 7 days after due date.</a:t>
            </a:r>
            <a:endParaRPr sz="1000" b="0" i="0" u="none" strike="noStrike" cap="none">
              <a:solidFill>
                <a:srgbClr val="000000"/>
              </a:solidFill>
              <a:latin typeface="Arial"/>
              <a:ea typeface="Arial"/>
              <a:cs typeface="Arial"/>
              <a:sym typeface="Arial"/>
            </a:endParaRPr>
          </a:p>
        </p:txBody>
      </p:sp>
      <p:sp>
        <p:nvSpPr>
          <p:cNvPr id="506" name="Google Shape;506;p5"/>
          <p:cNvSpPr txBox="1"/>
          <p:nvPr/>
        </p:nvSpPr>
        <p:spPr>
          <a:xfrm>
            <a:off x="5940775" y="2799550"/>
            <a:ext cx="2459100" cy="1063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000"/>
              <a:buFont typeface="Arial"/>
              <a:buNone/>
            </a:pPr>
            <a:endParaRPr sz="1000" b="1" i="0" u="none" strike="noStrike" cap="none">
              <a:solidFill>
                <a:srgbClr val="000000"/>
              </a:solidFill>
              <a:latin typeface="Nunito Sans"/>
              <a:ea typeface="Nunito Sans"/>
              <a:cs typeface="Nunito Sans"/>
              <a:sym typeface="Nunito Sans"/>
            </a:endParaRPr>
          </a:p>
        </p:txBody>
      </p:sp>
      <p:sp>
        <p:nvSpPr>
          <p:cNvPr id="507" name="Google Shape;507;p5"/>
          <p:cNvSpPr/>
          <p:nvPr/>
        </p:nvSpPr>
        <p:spPr>
          <a:xfrm>
            <a:off x="1848900" y="1063300"/>
            <a:ext cx="443100" cy="555600"/>
          </a:xfrm>
          <a:prstGeom prst="foldedCorner">
            <a:avLst>
              <a:gd name="adj" fmla="val 31922"/>
            </a:avLst>
          </a:prstGeom>
          <a:solidFill>
            <a:srgbClr val="F479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5"/>
          <p:cNvSpPr txBox="1"/>
          <p:nvPr/>
        </p:nvSpPr>
        <p:spPr>
          <a:xfrm>
            <a:off x="1885350" y="241575"/>
            <a:ext cx="5373300" cy="383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007EC7"/>
                </a:solidFill>
                <a:latin typeface="Nunito Sans Black"/>
                <a:ea typeface="Nunito Sans Black"/>
                <a:cs typeface="Nunito Sans Black"/>
                <a:sym typeface="Nunito Sans Black"/>
              </a:rPr>
              <a:t>HOUSEHOLD ASSESSMENT   WORKFLOW </a:t>
            </a:r>
            <a:endParaRPr sz="1800" b="0" i="0" u="none" strike="noStrike" cap="none">
              <a:solidFill>
                <a:srgbClr val="007EC7"/>
              </a:solidFill>
              <a:latin typeface="Nunito Sans Black"/>
              <a:ea typeface="Nunito Sans Black"/>
              <a:cs typeface="Nunito Sans Black"/>
              <a:sym typeface="Nunito Sans Black"/>
            </a:endParaRPr>
          </a:p>
        </p:txBody>
      </p:sp>
      <p:sp>
        <p:nvSpPr>
          <p:cNvPr id="509" name="Google Shape;509;p5"/>
          <p:cNvSpPr txBox="1"/>
          <p:nvPr/>
        </p:nvSpPr>
        <p:spPr>
          <a:xfrm>
            <a:off x="612775" y="1779100"/>
            <a:ext cx="2308800" cy="792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000" b="0" i="0" u="none" strike="noStrike" cap="none">
                <a:solidFill>
                  <a:srgbClr val="434343"/>
                </a:solidFill>
                <a:latin typeface="Nunito Sans Black"/>
                <a:ea typeface="Nunito Sans Black"/>
                <a:cs typeface="Nunito Sans Black"/>
                <a:sym typeface="Nunito Sans Black"/>
              </a:rPr>
              <a:t>Household  registration</a:t>
            </a:r>
            <a:endParaRPr sz="1000" b="0" i="0" u="none" strike="noStrike" cap="none">
              <a:solidFill>
                <a:srgbClr val="434343"/>
              </a:solidFill>
              <a:latin typeface="Nunito Sans Black"/>
              <a:ea typeface="Nunito Sans Black"/>
              <a:cs typeface="Nunito Sans Black"/>
              <a:sym typeface="Nunito Sans Black"/>
            </a:endParaRPr>
          </a:p>
          <a:p>
            <a:pPr marL="0" marR="0" lvl="0" indent="0" algn="l" rtl="0">
              <a:lnSpc>
                <a:spcPct val="115000"/>
              </a:lnSpc>
              <a:spcBef>
                <a:spcPts val="0"/>
              </a:spcBef>
              <a:spcAft>
                <a:spcPts val="800"/>
              </a:spcAft>
              <a:buClr>
                <a:srgbClr val="000000"/>
              </a:buClr>
              <a:buSzPts val="1000"/>
              <a:buFont typeface="Arial"/>
              <a:buNone/>
            </a:pPr>
            <a:r>
              <a:rPr lang="en" sz="1000" b="0" i="0" u="none" strike="noStrike" cap="none">
                <a:solidFill>
                  <a:srgbClr val="434343"/>
                </a:solidFill>
                <a:latin typeface="Nunito Sans"/>
                <a:ea typeface="Nunito Sans"/>
                <a:cs typeface="Nunito Sans"/>
                <a:sym typeface="Nunito Sans"/>
              </a:rPr>
              <a:t>CHV submits a household registration form</a:t>
            </a:r>
            <a:endParaRPr sz="1000" b="1" i="0" u="none" strike="noStrike" cap="none">
              <a:solidFill>
                <a:srgbClr val="000000"/>
              </a:solidFill>
              <a:latin typeface="Nunito Sans"/>
              <a:ea typeface="Nunito Sans"/>
              <a:cs typeface="Nunito Sans"/>
              <a:sym typeface="Nunito Sans"/>
            </a:endParaRPr>
          </a:p>
        </p:txBody>
      </p:sp>
      <p:sp>
        <p:nvSpPr>
          <p:cNvPr id="510" name="Google Shape;510;p5"/>
          <p:cNvSpPr/>
          <p:nvPr/>
        </p:nvSpPr>
        <p:spPr>
          <a:xfrm>
            <a:off x="376400" y="1890836"/>
            <a:ext cx="227100" cy="227100"/>
          </a:xfrm>
          <a:prstGeom prst="ellipse">
            <a:avLst/>
          </a:prstGeom>
          <a:solidFill>
            <a:srgbClr val="9B9B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5"/>
          <p:cNvSpPr txBox="1"/>
          <p:nvPr/>
        </p:nvSpPr>
        <p:spPr>
          <a:xfrm>
            <a:off x="300201" y="1914975"/>
            <a:ext cx="411900" cy="178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Arial"/>
                <a:ea typeface="Arial"/>
                <a:cs typeface="Arial"/>
                <a:sym typeface="Arial"/>
              </a:rPr>
              <a:t>1a</a:t>
            </a:r>
            <a:endParaRPr sz="1200" b="1" i="0" u="none" strike="noStrike" cap="none">
              <a:solidFill>
                <a:srgbClr val="FFFFFF"/>
              </a:solidFill>
              <a:latin typeface="Nunito Sans"/>
              <a:ea typeface="Nunito Sans"/>
              <a:cs typeface="Nunito Sans"/>
              <a:sym typeface="Nunito Sans"/>
            </a:endParaRPr>
          </a:p>
        </p:txBody>
      </p:sp>
      <p:pic>
        <p:nvPicPr>
          <p:cNvPr id="512" name="Google Shape;512;p5"/>
          <p:cNvPicPr preferRelativeResize="0"/>
          <p:nvPr/>
        </p:nvPicPr>
        <p:blipFill rotWithShape="1">
          <a:blip r:embed="rId3">
            <a:alphaModFix/>
          </a:blip>
          <a:srcRect/>
          <a:stretch/>
        </p:blipFill>
        <p:spPr>
          <a:xfrm>
            <a:off x="945276" y="1157875"/>
            <a:ext cx="328606" cy="332709"/>
          </a:xfrm>
          <a:prstGeom prst="rect">
            <a:avLst/>
          </a:prstGeom>
          <a:noFill/>
          <a:ln>
            <a:noFill/>
          </a:ln>
        </p:spPr>
      </p:pic>
      <p:sp>
        <p:nvSpPr>
          <p:cNvPr id="513" name="Google Shape;513;p5"/>
          <p:cNvSpPr/>
          <p:nvPr/>
        </p:nvSpPr>
        <p:spPr>
          <a:xfrm>
            <a:off x="3028956" y="1891038"/>
            <a:ext cx="227100" cy="227100"/>
          </a:xfrm>
          <a:prstGeom prst="ellipse">
            <a:avLst/>
          </a:prstGeom>
          <a:solidFill>
            <a:srgbClr val="9B9B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5"/>
          <p:cNvSpPr txBox="1"/>
          <p:nvPr/>
        </p:nvSpPr>
        <p:spPr>
          <a:xfrm>
            <a:off x="2921475" y="1876126"/>
            <a:ext cx="443100" cy="227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Arial"/>
                <a:ea typeface="Arial"/>
                <a:cs typeface="Arial"/>
                <a:sym typeface="Arial"/>
              </a:rPr>
              <a:t>1b</a:t>
            </a:r>
            <a:endParaRPr sz="1200" b="1" i="0" u="none" strike="noStrike" cap="none">
              <a:solidFill>
                <a:srgbClr val="FFFFFF"/>
              </a:solidFill>
              <a:latin typeface="Nunito Sans"/>
              <a:ea typeface="Nunito Sans"/>
              <a:cs typeface="Nunito Sans"/>
              <a:sym typeface="Nunito Sans"/>
            </a:endParaRPr>
          </a:p>
        </p:txBody>
      </p:sp>
      <p:sp>
        <p:nvSpPr>
          <p:cNvPr id="515" name="Google Shape;515;p5"/>
          <p:cNvSpPr txBox="1"/>
          <p:nvPr/>
        </p:nvSpPr>
        <p:spPr>
          <a:xfrm>
            <a:off x="3313625" y="1835525"/>
            <a:ext cx="2373600" cy="1223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000"/>
              <a:buFont typeface="Arial"/>
              <a:buNone/>
            </a:pPr>
            <a:r>
              <a:rPr lang="en" sz="1000" b="0" i="0" u="none" strike="noStrike" cap="none">
                <a:solidFill>
                  <a:srgbClr val="434343"/>
                </a:solidFill>
                <a:latin typeface="Nunito Sans Black"/>
                <a:ea typeface="Nunito Sans Black"/>
                <a:cs typeface="Nunito Sans Black"/>
                <a:sym typeface="Nunito Sans Black"/>
              </a:rPr>
              <a:t>Household assessment visit</a:t>
            </a:r>
            <a:endParaRPr sz="1000" b="0" i="0" u="none" strike="noStrike" cap="none">
              <a:solidFill>
                <a:srgbClr val="434343"/>
              </a:solidFill>
              <a:latin typeface="Nunito Sans Black"/>
              <a:ea typeface="Nunito Sans Black"/>
              <a:cs typeface="Nunito Sans Black"/>
              <a:sym typeface="Nunito Sans Black"/>
            </a:endParaRPr>
          </a:p>
          <a:p>
            <a:pPr marL="0" marR="0" lvl="0" indent="0" algn="l" rtl="0">
              <a:lnSpc>
                <a:spcPct val="115000"/>
              </a:lnSpc>
              <a:spcBef>
                <a:spcPts val="0"/>
              </a:spcBef>
              <a:spcAft>
                <a:spcPts val="0"/>
              </a:spcAft>
              <a:buClr>
                <a:srgbClr val="000000"/>
              </a:buClr>
              <a:buSzPts val="1000"/>
              <a:buFont typeface="Arial"/>
              <a:buNone/>
            </a:pPr>
            <a:r>
              <a:rPr lang="en" sz="1000" b="0" i="0" u="none" strike="noStrike" cap="none">
                <a:solidFill>
                  <a:srgbClr val="434343"/>
                </a:solidFill>
                <a:latin typeface="Nunito Sans"/>
                <a:ea typeface="Nunito Sans"/>
                <a:cs typeface="Nunito Sans"/>
                <a:sym typeface="Nunito Sans"/>
              </a:rPr>
              <a:t>CHV receives a task that it’s time to visit and do an assessment of the household. The task pops up immediately upon HH registration and quarterly thereafter. </a:t>
            </a:r>
            <a:endParaRPr sz="1000" b="0" i="0" u="none" strike="noStrike" cap="none">
              <a:solidFill>
                <a:srgbClr val="EA9999"/>
              </a:solidFill>
              <a:latin typeface="Nunito Sans"/>
              <a:ea typeface="Nunito Sans"/>
              <a:cs typeface="Nunito Sans"/>
              <a:sym typeface="Nunito Sans"/>
            </a:endParaRPr>
          </a:p>
        </p:txBody>
      </p:sp>
      <p:sp>
        <p:nvSpPr>
          <p:cNvPr id="516" name="Google Shape;516;p5"/>
          <p:cNvSpPr/>
          <p:nvPr/>
        </p:nvSpPr>
        <p:spPr>
          <a:xfrm>
            <a:off x="5744794" y="1877163"/>
            <a:ext cx="227100" cy="227100"/>
          </a:xfrm>
          <a:prstGeom prst="ellipse">
            <a:avLst/>
          </a:prstGeom>
          <a:solidFill>
            <a:srgbClr val="9B9B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5"/>
          <p:cNvSpPr txBox="1"/>
          <p:nvPr/>
        </p:nvSpPr>
        <p:spPr>
          <a:xfrm>
            <a:off x="5650073" y="1835202"/>
            <a:ext cx="443100" cy="263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Arial"/>
                <a:ea typeface="Arial"/>
                <a:cs typeface="Arial"/>
                <a:sym typeface="Arial"/>
              </a:rPr>
              <a:t>1c</a:t>
            </a:r>
            <a:endParaRPr sz="1200" b="1" i="0" u="none" strike="noStrike" cap="none">
              <a:solidFill>
                <a:srgbClr val="FFFFFF"/>
              </a:solidFill>
              <a:latin typeface="Nunito Sans"/>
              <a:ea typeface="Nunito Sans"/>
              <a:cs typeface="Nunito Sans"/>
              <a:sym typeface="Nunito Sans"/>
            </a:endParaRPr>
          </a:p>
        </p:txBody>
      </p:sp>
      <p:sp>
        <p:nvSpPr>
          <p:cNvPr id="518" name="Google Shape;518;p5"/>
          <p:cNvSpPr txBox="1"/>
          <p:nvPr/>
        </p:nvSpPr>
        <p:spPr>
          <a:xfrm>
            <a:off x="1802625" y="1063300"/>
            <a:ext cx="535500" cy="555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FFFFFF"/>
                </a:solidFill>
                <a:latin typeface="Nunito Sans SemiBold"/>
                <a:ea typeface="Nunito Sans SemiBold"/>
                <a:cs typeface="Nunito Sans SemiBold"/>
                <a:sym typeface="Nunito Sans SemiBold"/>
              </a:rPr>
              <a:t>Actions</a:t>
            </a:r>
            <a:endParaRPr sz="800" b="0" i="0" u="none" strike="noStrike" cap="none">
              <a:solidFill>
                <a:srgbClr val="FFFFFF"/>
              </a:solidFill>
              <a:latin typeface="Nunito Sans SemiBold"/>
              <a:ea typeface="Nunito Sans SemiBold"/>
              <a:cs typeface="Nunito Sans SemiBold"/>
              <a:sym typeface="Nunito Sans SemiBold"/>
            </a:endParaRPr>
          </a:p>
        </p:txBody>
      </p:sp>
      <p:sp>
        <p:nvSpPr>
          <p:cNvPr id="519" name="Google Shape;519;p5"/>
          <p:cNvSpPr txBox="1"/>
          <p:nvPr/>
        </p:nvSpPr>
        <p:spPr>
          <a:xfrm>
            <a:off x="5920375" y="1830400"/>
            <a:ext cx="2459100" cy="1424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000" b="0" i="0" u="none" strike="noStrike" cap="none">
                <a:solidFill>
                  <a:srgbClr val="434343"/>
                </a:solidFill>
                <a:latin typeface="Nunito Sans Black"/>
                <a:ea typeface="Nunito Sans Black"/>
                <a:cs typeface="Nunito Sans Black"/>
                <a:sym typeface="Nunito Sans Black"/>
              </a:rPr>
              <a:t>CHV submits household assessment visit</a:t>
            </a:r>
            <a:endParaRPr sz="1000" b="0" i="0" u="none" strike="noStrike" cap="none">
              <a:solidFill>
                <a:srgbClr val="434343"/>
              </a:solidFill>
              <a:latin typeface="Nunito Sans Black"/>
              <a:ea typeface="Nunito Sans Black"/>
              <a:cs typeface="Nunito Sans Black"/>
              <a:sym typeface="Nunito Sans Black"/>
            </a:endParaRPr>
          </a:p>
          <a:p>
            <a:pPr marL="0" lvl="0" indent="0" algn="l" rtl="0">
              <a:lnSpc>
                <a:spcPct val="115000"/>
              </a:lnSpc>
              <a:spcBef>
                <a:spcPts val="0"/>
              </a:spcBef>
              <a:spcAft>
                <a:spcPts val="0"/>
              </a:spcAft>
              <a:buClr>
                <a:schemeClr val="dk1"/>
              </a:buClr>
              <a:buSzPts val="1000"/>
              <a:buFont typeface="Arial"/>
              <a:buNone/>
            </a:pPr>
            <a:r>
              <a:rPr lang="en" sz="1000">
                <a:solidFill>
                  <a:srgbClr val="434343"/>
                </a:solidFill>
                <a:latin typeface="Nunito Sans"/>
                <a:ea typeface="Nunito Sans"/>
                <a:cs typeface="Nunito Sans"/>
                <a:sym typeface="Nunito Sans"/>
              </a:rPr>
              <a:t>The CHV assess for use of window screens, use of nets, no of sleeping area and the environment. They educate on malaria prevention measures. </a:t>
            </a:r>
            <a:endParaRPr sz="1000" b="1" i="0" u="none" strike="noStrike" cap="none">
              <a:solidFill>
                <a:srgbClr val="000000"/>
              </a:solidFill>
              <a:latin typeface="Nunito Sans"/>
              <a:ea typeface="Nunito Sans"/>
              <a:cs typeface="Nunito Sans"/>
              <a:sym typeface="Nunito Sans"/>
            </a:endParaRPr>
          </a:p>
        </p:txBody>
      </p:sp>
      <p:pic>
        <p:nvPicPr>
          <p:cNvPr id="520" name="Google Shape;520;p5"/>
          <p:cNvPicPr preferRelativeResize="0"/>
          <p:nvPr/>
        </p:nvPicPr>
        <p:blipFill rotWithShape="1">
          <a:blip r:embed="rId3">
            <a:alphaModFix/>
          </a:blip>
          <a:srcRect/>
          <a:stretch/>
        </p:blipFill>
        <p:spPr>
          <a:xfrm>
            <a:off x="6385595" y="927454"/>
            <a:ext cx="328606" cy="332709"/>
          </a:xfrm>
          <a:prstGeom prst="rect">
            <a:avLst/>
          </a:prstGeom>
          <a:noFill/>
          <a:ln>
            <a:noFill/>
          </a:ln>
        </p:spPr>
      </p:pic>
      <p:grpSp>
        <p:nvGrpSpPr>
          <p:cNvPr id="521" name="Google Shape;521;p5"/>
          <p:cNvGrpSpPr/>
          <p:nvPr/>
        </p:nvGrpSpPr>
        <p:grpSpPr>
          <a:xfrm>
            <a:off x="1329755" y="1202069"/>
            <a:ext cx="377525" cy="634543"/>
            <a:chOff x="3676127" y="1231325"/>
            <a:chExt cx="396143" cy="665907"/>
          </a:xfrm>
        </p:grpSpPr>
        <p:pic>
          <p:nvPicPr>
            <p:cNvPr id="522" name="Google Shape;522;p5"/>
            <p:cNvPicPr preferRelativeResize="0"/>
            <p:nvPr/>
          </p:nvPicPr>
          <p:blipFill rotWithShape="1">
            <a:blip r:embed="rId4">
              <a:alphaModFix/>
            </a:blip>
            <a:srcRect/>
            <a:stretch/>
          </p:blipFill>
          <p:spPr>
            <a:xfrm>
              <a:off x="3676127" y="1231325"/>
              <a:ext cx="330837" cy="665907"/>
            </a:xfrm>
            <a:prstGeom prst="rect">
              <a:avLst/>
            </a:prstGeom>
            <a:noFill/>
            <a:ln>
              <a:noFill/>
            </a:ln>
          </p:spPr>
        </p:pic>
        <p:pic>
          <p:nvPicPr>
            <p:cNvPr id="523" name="Google Shape;523;p5"/>
            <p:cNvPicPr preferRelativeResize="0"/>
            <p:nvPr/>
          </p:nvPicPr>
          <p:blipFill rotWithShape="1">
            <a:blip r:embed="rId5">
              <a:alphaModFix/>
            </a:blip>
            <a:srcRect/>
            <a:stretch/>
          </p:blipFill>
          <p:spPr>
            <a:xfrm>
              <a:off x="3949500" y="1322598"/>
              <a:ext cx="122770" cy="234900"/>
            </a:xfrm>
            <a:prstGeom prst="rect">
              <a:avLst/>
            </a:prstGeom>
            <a:noFill/>
            <a:ln>
              <a:noFill/>
            </a:ln>
          </p:spPr>
        </p:pic>
      </p:grpSp>
      <p:sp>
        <p:nvSpPr>
          <p:cNvPr id="524" name="Google Shape;524;p5"/>
          <p:cNvSpPr/>
          <p:nvPr/>
        </p:nvSpPr>
        <p:spPr>
          <a:xfrm>
            <a:off x="4056997" y="1112025"/>
            <a:ext cx="891000" cy="434700"/>
          </a:xfrm>
          <a:prstGeom prst="rect">
            <a:avLst/>
          </a:prstGeom>
          <a:solidFill>
            <a:srgbClr val="F47963"/>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5"/>
          <p:cNvSpPr txBox="1"/>
          <p:nvPr/>
        </p:nvSpPr>
        <p:spPr>
          <a:xfrm>
            <a:off x="4001726" y="1076275"/>
            <a:ext cx="1086300" cy="495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Nunito Sans SemiBold"/>
                <a:ea typeface="Nunito Sans SemiBold"/>
                <a:cs typeface="Nunito Sans SemiBold"/>
                <a:sym typeface="Nunito Sans SemiBold"/>
              </a:rPr>
              <a:t>Tasks</a:t>
            </a:r>
            <a:endParaRPr sz="900" b="0" i="0" u="none" strike="noStrike" cap="none">
              <a:solidFill>
                <a:srgbClr val="FFFFFF"/>
              </a:solidFill>
              <a:latin typeface="Nunito Sans SemiBold"/>
              <a:ea typeface="Nunito Sans SemiBold"/>
              <a:cs typeface="Nunito Sans SemiBold"/>
              <a:sym typeface="Nunito Sans SemiBold"/>
            </a:endParaRPr>
          </a:p>
        </p:txBody>
      </p:sp>
      <p:grpSp>
        <p:nvGrpSpPr>
          <p:cNvPr id="526" name="Google Shape;526;p5"/>
          <p:cNvGrpSpPr/>
          <p:nvPr/>
        </p:nvGrpSpPr>
        <p:grpSpPr>
          <a:xfrm>
            <a:off x="3617298" y="1189844"/>
            <a:ext cx="377524" cy="634543"/>
            <a:chOff x="3676127" y="1231325"/>
            <a:chExt cx="396143" cy="665907"/>
          </a:xfrm>
        </p:grpSpPr>
        <p:pic>
          <p:nvPicPr>
            <p:cNvPr id="527" name="Google Shape;527;p5"/>
            <p:cNvPicPr preferRelativeResize="0"/>
            <p:nvPr/>
          </p:nvPicPr>
          <p:blipFill rotWithShape="1">
            <a:blip r:embed="rId4">
              <a:alphaModFix/>
            </a:blip>
            <a:srcRect/>
            <a:stretch/>
          </p:blipFill>
          <p:spPr>
            <a:xfrm>
              <a:off x="3676127" y="1231325"/>
              <a:ext cx="330837" cy="665907"/>
            </a:xfrm>
            <a:prstGeom prst="rect">
              <a:avLst/>
            </a:prstGeom>
            <a:noFill/>
            <a:ln>
              <a:noFill/>
            </a:ln>
          </p:spPr>
        </p:pic>
        <p:pic>
          <p:nvPicPr>
            <p:cNvPr id="528" name="Google Shape;528;p5"/>
            <p:cNvPicPr preferRelativeResize="0"/>
            <p:nvPr/>
          </p:nvPicPr>
          <p:blipFill rotWithShape="1">
            <a:blip r:embed="rId5">
              <a:alphaModFix/>
            </a:blip>
            <a:srcRect/>
            <a:stretch/>
          </p:blipFill>
          <p:spPr>
            <a:xfrm>
              <a:off x="3949500" y="1322598"/>
              <a:ext cx="122770" cy="234900"/>
            </a:xfrm>
            <a:prstGeom prst="rect">
              <a:avLst/>
            </a:prstGeom>
            <a:noFill/>
            <a:ln>
              <a:noFill/>
            </a:ln>
          </p:spPr>
        </p:pic>
      </p:grpSp>
      <p:grpSp>
        <p:nvGrpSpPr>
          <p:cNvPr id="529" name="Google Shape;529;p5"/>
          <p:cNvGrpSpPr/>
          <p:nvPr/>
        </p:nvGrpSpPr>
        <p:grpSpPr>
          <a:xfrm>
            <a:off x="6797755" y="1202069"/>
            <a:ext cx="377525" cy="634543"/>
            <a:chOff x="3676127" y="1231325"/>
            <a:chExt cx="396143" cy="665907"/>
          </a:xfrm>
        </p:grpSpPr>
        <p:pic>
          <p:nvPicPr>
            <p:cNvPr id="530" name="Google Shape;530;p5"/>
            <p:cNvPicPr preferRelativeResize="0"/>
            <p:nvPr/>
          </p:nvPicPr>
          <p:blipFill rotWithShape="1">
            <a:blip r:embed="rId4">
              <a:alphaModFix/>
            </a:blip>
            <a:srcRect/>
            <a:stretch/>
          </p:blipFill>
          <p:spPr>
            <a:xfrm>
              <a:off x="3676127" y="1231325"/>
              <a:ext cx="330837" cy="665907"/>
            </a:xfrm>
            <a:prstGeom prst="rect">
              <a:avLst/>
            </a:prstGeom>
            <a:noFill/>
            <a:ln>
              <a:noFill/>
            </a:ln>
          </p:spPr>
        </p:pic>
        <p:pic>
          <p:nvPicPr>
            <p:cNvPr id="531" name="Google Shape;531;p5"/>
            <p:cNvPicPr preferRelativeResize="0"/>
            <p:nvPr/>
          </p:nvPicPr>
          <p:blipFill rotWithShape="1">
            <a:blip r:embed="rId5">
              <a:alphaModFix/>
            </a:blip>
            <a:srcRect/>
            <a:stretch/>
          </p:blipFill>
          <p:spPr>
            <a:xfrm>
              <a:off x="3949500" y="1322598"/>
              <a:ext cx="122770" cy="234900"/>
            </a:xfrm>
            <a:prstGeom prst="rect">
              <a:avLst/>
            </a:prstGeom>
            <a:noFill/>
            <a:ln>
              <a:noFill/>
            </a:ln>
          </p:spPr>
        </p:pic>
      </p:grpSp>
      <p:sp>
        <p:nvSpPr>
          <p:cNvPr id="532" name="Google Shape;532;p5"/>
          <p:cNvSpPr/>
          <p:nvPr/>
        </p:nvSpPr>
        <p:spPr>
          <a:xfrm>
            <a:off x="3051200" y="3514725"/>
            <a:ext cx="227100" cy="227100"/>
          </a:xfrm>
          <a:prstGeom prst="ellipse">
            <a:avLst/>
          </a:prstGeom>
          <a:solidFill>
            <a:srgbClr val="9B9B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5"/>
          <p:cNvSpPr txBox="1"/>
          <p:nvPr/>
        </p:nvSpPr>
        <p:spPr>
          <a:xfrm>
            <a:off x="2943200" y="3436575"/>
            <a:ext cx="443100" cy="383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Arial"/>
                <a:ea typeface="Arial"/>
                <a:cs typeface="Arial"/>
                <a:sym typeface="Arial"/>
              </a:rPr>
              <a:t>2b</a:t>
            </a:r>
            <a:endParaRPr sz="1200" b="1" i="0" u="none" strike="noStrike" cap="none">
              <a:solidFill>
                <a:srgbClr val="FFFFFF"/>
              </a:solidFill>
              <a:latin typeface="Nunito Sans"/>
              <a:ea typeface="Nunito Sans"/>
              <a:cs typeface="Nunito Sans"/>
              <a:sym typeface="Nunito Sans"/>
            </a:endParaRPr>
          </a:p>
        </p:txBody>
      </p:sp>
      <p:sp>
        <p:nvSpPr>
          <p:cNvPr id="534" name="Google Shape;534;p5"/>
          <p:cNvSpPr/>
          <p:nvPr/>
        </p:nvSpPr>
        <p:spPr>
          <a:xfrm>
            <a:off x="7301300" y="1063300"/>
            <a:ext cx="443100" cy="555600"/>
          </a:xfrm>
          <a:prstGeom prst="foldedCorner">
            <a:avLst>
              <a:gd name="adj" fmla="val 31922"/>
            </a:avLst>
          </a:prstGeom>
          <a:solidFill>
            <a:srgbClr val="F479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5"/>
          <p:cNvSpPr txBox="1"/>
          <p:nvPr/>
        </p:nvSpPr>
        <p:spPr>
          <a:xfrm>
            <a:off x="7254495" y="1047900"/>
            <a:ext cx="535500" cy="383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Nunito Sans SemiBold"/>
                <a:ea typeface="Nunito Sans SemiBold"/>
                <a:cs typeface="Nunito Sans SemiBold"/>
                <a:sym typeface="Nunito Sans SemiBold"/>
              </a:rPr>
              <a:t>Task forms</a:t>
            </a:r>
            <a:endParaRPr sz="900" b="0" i="0" u="none" strike="noStrike" cap="none">
              <a:solidFill>
                <a:srgbClr val="FFFFFF"/>
              </a:solidFill>
              <a:latin typeface="Nunito Sans SemiBold"/>
              <a:ea typeface="Nunito Sans SemiBold"/>
              <a:cs typeface="Nunito Sans SemiBold"/>
              <a:sym typeface="Nunito Sans SemiBold"/>
            </a:endParaRPr>
          </a:p>
        </p:txBody>
      </p:sp>
      <p:sp>
        <p:nvSpPr>
          <p:cNvPr id="536" name="Google Shape;536;p5"/>
          <p:cNvSpPr/>
          <p:nvPr/>
        </p:nvSpPr>
        <p:spPr>
          <a:xfrm>
            <a:off x="5725998" y="3454562"/>
            <a:ext cx="227100" cy="227100"/>
          </a:xfrm>
          <a:prstGeom prst="ellipse">
            <a:avLst/>
          </a:prstGeom>
          <a:solidFill>
            <a:srgbClr val="9B9B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5"/>
          <p:cNvSpPr txBox="1"/>
          <p:nvPr/>
        </p:nvSpPr>
        <p:spPr>
          <a:xfrm>
            <a:off x="5633600" y="3528967"/>
            <a:ext cx="443100" cy="78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Arial"/>
                <a:ea typeface="Arial"/>
                <a:cs typeface="Arial"/>
                <a:sym typeface="Arial"/>
              </a:rPr>
              <a:t>2c</a:t>
            </a:r>
            <a:endParaRPr sz="1200" b="1" i="0" u="none" strike="noStrike" cap="none">
              <a:solidFill>
                <a:srgbClr val="FFFFFF"/>
              </a:solidFill>
              <a:latin typeface="Nunito Sans"/>
              <a:ea typeface="Nunito Sans"/>
              <a:cs typeface="Nunito Sans"/>
              <a:sym typeface="Nunito Sans"/>
            </a:endParaRPr>
          </a:p>
        </p:txBody>
      </p:sp>
      <p:sp>
        <p:nvSpPr>
          <p:cNvPr id="538" name="Google Shape;538;p5"/>
          <p:cNvSpPr/>
          <p:nvPr/>
        </p:nvSpPr>
        <p:spPr>
          <a:xfrm>
            <a:off x="5297338" y="1734138"/>
            <a:ext cx="377400" cy="227100"/>
          </a:xfrm>
          <a:prstGeom prst="rightArrow">
            <a:avLst>
              <a:gd name="adj1" fmla="val 50000"/>
              <a:gd name="adj2" fmla="val 17173"/>
            </a:avLst>
          </a:prstGeom>
          <a:gradFill>
            <a:gsLst>
              <a:gs pos="0">
                <a:srgbClr val="DCECD5"/>
              </a:gs>
              <a:gs pos="100000">
                <a:srgbClr val="93BC8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5"/>
          <p:cNvSpPr/>
          <p:nvPr/>
        </p:nvSpPr>
        <p:spPr>
          <a:xfrm>
            <a:off x="5650846" y="3180540"/>
            <a:ext cx="377400" cy="227100"/>
          </a:xfrm>
          <a:prstGeom prst="rightArrow">
            <a:avLst>
              <a:gd name="adj1" fmla="val 50000"/>
              <a:gd name="adj2" fmla="val 50000"/>
            </a:avLst>
          </a:prstGeom>
          <a:gradFill>
            <a:gsLst>
              <a:gs pos="0">
                <a:srgbClr val="DCECD5"/>
              </a:gs>
              <a:gs pos="100000">
                <a:srgbClr val="93BC8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5"/>
          <p:cNvSpPr txBox="1"/>
          <p:nvPr/>
        </p:nvSpPr>
        <p:spPr>
          <a:xfrm>
            <a:off x="5920378" y="3352325"/>
            <a:ext cx="2459100" cy="1424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000" b="0" i="0" u="none" strike="noStrike" cap="none">
                <a:solidFill>
                  <a:srgbClr val="434343"/>
                </a:solidFill>
                <a:latin typeface="Nunito Sans Black"/>
                <a:ea typeface="Nunito Sans Black"/>
                <a:cs typeface="Nunito Sans Black"/>
                <a:sym typeface="Nunito Sans Black"/>
              </a:rPr>
              <a:t>CHV confirms that client acted on the action points</a:t>
            </a:r>
            <a:endParaRPr sz="1000" b="0" i="0" u="none" strike="noStrike" cap="none">
              <a:solidFill>
                <a:srgbClr val="434343"/>
              </a:solidFill>
              <a:latin typeface="Nunito Sans Black"/>
              <a:ea typeface="Nunito Sans Black"/>
              <a:cs typeface="Nunito Sans Black"/>
              <a:sym typeface="Nunito Sans Black"/>
            </a:endParaRPr>
          </a:p>
          <a:p>
            <a:pPr marL="0" marR="0" lvl="0" indent="0" algn="l" rtl="0">
              <a:lnSpc>
                <a:spcPct val="115000"/>
              </a:lnSpc>
              <a:spcBef>
                <a:spcPts val="0"/>
              </a:spcBef>
              <a:spcAft>
                <a:spcPts val="0"/>
              </a:spcAft>
              <a:buClr>
                <a:srgbClr val="000000"/>
              </a:buClr>
              <a:buSzPts val="1000"/>
              <a:buFont typeface="Arial"/>
              <a:buNone/>
            </a:pPr>
            <a:r>
              <a:rPr lang="en" sz="1000" b="0" i="0" u="none" strike="noStrike" cap="none">
                <a:solidFill>
                  <a:srgbClr val="434343"/>
                </a:solidFill>
                <a:latin typeface="Nunito Sans"/>
                <a:ea typeface="Nunito Sans"/>
                <a:cs typeface="Nunito Sans"/>
                <a:sym typeface="Nunito Sans"/>
              </a:rPr>
              <a:t>CHV calls or visits the household confirm that the actions points have been attended to.</a:t>
            </a:r>
            <a:endParaRPr sz="1000" b="1" i="0" u="none" strike="noStrike" cap="none">
              <a:solidFill>
                <a:srgbClr val="000000"/>
              </a:solidFill>
              <a:latin typeface="Nunito Sans"/>
              <a:ea typeface="Nunito Sans"/>
              <a:cs typeface="Nunito Sans"/>
              <a:sym typeface="Nunito Sans"/>
            </a:endParaRPr>
          </a:p>
        </p:txBody>
      </p:sp>
      <p:sp>
        <p:nvSpPr>
          <p:cNvPr id="541" name="Google Shape;541;p5"/>
          <p:cNvSpPr txBox="1"/>
          <p:nvPr/>
        </p:nvSpPr>
        <p:spPr>
          <a:xfrm>
            <a:off x="5660723" y="3881437"/>
            <a:ext cx="443100" cy="263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Arial"/>
                <a:ea typeface="Arial"/>
                <a:cs typeface="Arial"/>
                <a:sym typeface="Arial"/>
              </a:rPr>
              <a:t>3b</a:t>
            </a:r>
            <a:endParaRPr sz="1200" b="1" i="0" u="none" strike="noStrike" cap="none">
              <a:solidFill>
                <a:srgbClr val="FFFFFF"/>
              </a:solidFill>
              <a:latin typeface="Nunito Sans"/>
              <a:ea typeface="Nunito Sans"/>
              <a:cs typeface="Nunito Sans"/>
              <a:sym typeface="Nunito Sans"/>
            </a:endParaRPr>
          </a:p>
        </p:txBody>
      </p:sp>
      <p:sp>
        <p:nvSpPr>
          <p:cNvPr id="542" name="Google Shape;542;p5"/>
          <p:cNvSpPr txBox="1"/>
          <p:nvPr/>
        </p:nvSpPr>
        <p:spPr>
          <a:xfrm>
            <a:off x="551013" y="3432123"/>
            <a:ext cx="1935000" cy="792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000" b="0" i="0" u="none" strike="noStrike" cap="none">
                <a:solidFill>
                  <a:srgbClr val="434343"/>
                </a:solidFill>
                <a:latin typeface="Nunito Sans Black"/>
                <a:ea typeface="Nunito Sans Black"/>
                <a:cs typeface="Nunito Sans Black"/>
                <a:sym typeface="Nunito Sans Black"/>
              </a:rPr>
              <a:t>Assessment Outcome</a:t>
            </a:r>
            <a:endParaRPr sz="1000" b="0" i="0" u="none" strike="noStrike" cap="none">
              <a:solidFill>
                <a:srgbClr val="434343"/>
              </a:solidFill>
              <a:latin typeface="Nunito Sans Black"/>
              <a:ea typeface="Nunito Sans Black"/>
              <a:cs typeface="Nunito Sans Black"/>
              <a:sym typeface="Nunito Sans Black"/>
            </a:endParaRPr>
          </a:p>
          <a:p>
            <a:pPr marL="0" marR="0" lvl="0" indent="0" algn="l" rtl="0">
              <a:lnSpc>
                <a:spcPct val="115000"/>
              </a:lnSpc>
              <a:spcBef>
                <a:spcPts val="0"/>
              </a:spcBef>
              <a:spcAft>
                <a:spcPts val="0"/>
              </a:spcAft>
              <a:buClr>
                <a:srgbClr val="000000"/>
              </a:buClr>
              <a:buSzPts val="1000"/>
              <a:buFont typeface="Arial"/>
              <a:buNone/>
            </a:pPr>
            <a:r>
              <a:rPr lang="en" sz="1000" b="0" i="0" u="none" strike="noStrike" cap="none">
                <a:solidFill>
                  <a:schemeClr val="dk1"/>
                </a:solidFill>
                <a:latin typeface="Nunito Sans"/>
                <a:ea typeface="Nunito Sans"/>
                <a:cs typeface="Nunito Sans"/>
                <a:sym typeface="Nunito Sans"/>
              </a:rPr>
              <a:t>If the CHV notices things that need to improved they schedule a follow up date.</a:t>
            </a:r>
            <a:endParaRPr sz="1200" b="1" i="0" u="none" strike="noStrike" cap="none">
              <a:solidFill>
                <a:schemeClr val="dk1"/>
              </a:solidFill>
              <a:latin typeface="Nunito Sans"/>
              <a:ea typeface="Nunito Sans"/>
              <a:cs typeface="Nunito Sans"/>
              <a:sym typeface="Nunito Sans"/>
            </a:endParaRPr>
          </a:p>
        </p:txBody>
      </p:sp>
      <p:sp>
        <p:nvSpPr>
          <p:cNvPr id="543" name="Google Shape;543;p5"/>
          <p:cNvSpPr/>
          <p:nvPr/>
        </p:nvSpPr>
        <p:spPr>
          <a:xfrm>
            <a:off x="376396" y="3514725"/>
            <a:ext cx="227100" cy="227100"/>
          </a:xfrm>
          <a:prstGeom prst="ellipse">
            <a:avLst/>
          </a:prstGeom>
          <a:solidFill>
            <a:srgbClr val="9B9B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5"/>
          <p:cNvSpPr txBox="1"/>
          <p:nvPr/>
        </p:nvSpPr>
        <p:spPr>
          <a:xfrm>
            <a:off x="284007" y="3538865"/>
            <a:ext cx="411900" cy="178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Arial"/>
                <a:ea typeface="Arial"/>
                <a:cs typeface="Arial"/>
                <a:sym typeface="Arial"/>
              </a:rPr>
              <a:t>2a</a:t>
            </a:r>
            <a:endParaRPr sz="1200" b="1" i="0" u="none" strike="noStrike" cap="none">
              <a:solidFill>
                <a:srgbClr val="FFFFFF"/>
              </a:solidFill>
              <a:latin typeface="Nunito Sans"/>
              <a:ea typeface="Nunito Sans"/>
              <a:cs typeface="Nunito Sans"/>
              <a:sym typeface="Nunito Sans"/>
            </a:endParaRPr>
          </a:p>
        </p:txBody>
      </p:sp>
      <p:sp>
        <p:nvSpPr>
          <p:cNvPr id="545" name="Google Shape;545;p5"/>
          <p:cNvSpPr txBox="1"/>
          <p:nvPr/>
        </p:nvSpPr>
        <p:spPr>
          <a:xfrm>
            <a:off x="4933601" y="1441975"/>
            <a:ext cx="1428900" cy="263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Nunito Sans"/>
                <a:ea typeface="Nunito Sans"/>
                <a:cs typeface="Nunito Sans"/>
                <a:sym typeface="Nunito Sans"/>
              </a:rPr>
              <a:t>Task clears when...</a:t>
            </a:r>
            <a:endParaRPr sz="1100" b="0" i="0" u="none" strike="noStrike" cap="none">
              <a:solidFill>
                <a:srgbClr val="000000"/>
              </a:solidFill>
              <a:latin typeface="Nunito Sans"/>
              <a:ea typeface="Nunito Sans"/>
              <a:cs typeface="Nunito Sans"/>
              <a:sym typeface="Nunito Sans"/>
            </a:endParaRPr>
          </a:p>
        </p:txBody>
      </p:sp>
      <p:pic>
        <p:nvPicPr>
          <p:cNvPr id="546" name="Google Shape;546;p5"/>
          <p:cNvPicPr preferRelativeResize="0"/>
          <p:nvPr/>
        </p:nvPicPr>
        <p:blipFill rotWithShape="1">
          <a:blip r:embed="rId6">
            <a:alphaModFix/>
          </a:blip>
          <a:srcRect/>
          <a:stretch/>
        </p:blipFill>
        <p:spPr>
          <a:xfrm>
            <a:off x="6316133" y="1305786"/>
            <a:ext cx="427084" cy="4270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cxnSp>
        <p:nvCxnSpPr>
          <p:cNvPr id="551" name="Google Shape;551;p6"/>
          <p:cNvCxnSpPr/>
          <p:nvPr/>
        </p:nvCxnSpPr>
        <p:spPr>
          <a:xfrm rot="10800000" flipH="1">
            <a:off x="3166300" y="867020"/>
            <a:ext cx="4586400" cy="197700"/>
          </a:xfrm>
          <a:prstGeom prst="curvedConnector4">
            <a:avLst>
              <a:gd name="adj1" fmla="val 48209"/>
              <a:gd name="adj2" fmla="val 215631"/>
            </a:avLst>
          </a:prstGeom>
          <a:noFill/>
          <a:ln w="9525" cap="flat" cmpd="sng">
            <a:solidFill>
              <a:srgbClr val="FDA739"/>
            </a:solidFill>
            <a:prstDash val="solid"/>
            <a:round/>
            <a:headEnd type="none" w="sm" len="sm"/>
            <a:tailEnd type="triangle" w="med" len="med"/>
          </a:ln>
        </p:spPr>
      </p:cxnSp>
      <p:sp>
        <p:nvSpPr>
          <p:cNvPr id="552" name="Google Shape;552;p6"/>
          <p:cNvSpPr txBox="1"/>
          <p:nvPr/>
        </p:nvSpPr>
        <p:spPr>
          <a:xfrm>
            <a:off x="7227531" y="1953087"/>
            <a:ext cx="2024730" cy="1779712"/>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 sz="1000" b="0" i="0" u="none" strike="noStrike" cap="none">
                <a:solidFill>
                  <a:srgbClr val="434343"/>
                </a:solidFill>
                <a:latin typeface="Nunito Sans Black"/>
                <a:ea typeface="Nunito Sans Black"/>
                <a:cs typeface="Nunito Sans Black"/>
                <a:sym typeface="Nunito Sans Black"/>
              </a:rPr>
              <a:t>Follow-up Visit</a:t>
            </a:r>
            <a:endParaRPr/>
          </a:p>
          <a:p>
            <a:pPr marL="0" marR="0" lvl="0" indent="0" algn="l" rtl="0">
              <a:lnSpc>
                <a:spcPct val="115000"/>
              </a:lnSpc>
              <a:spcBef>
                <a:spcPts val="0"/>
              </a:spcBef>
              <a:spcAft>
                <a:spcPts val="0"/>
              </a:spcAft>
              <a:buClr>
                <a:schemeClr val="dk1"/>
              </a:buClr>
              <a:buSzPts val="1100"/>
              <a:buFont typeface="Arial"/>
              <a:buNone/>
            </a:pPr>
            <a:r>
              <a:rPr lang="en" sz="1000" b="0" i="0" u="none" strike="noStrike" cap="none">
                <a:solidFill>
                  <a:srgbClr val="434343"/>
                </a:solidFill>
                <a:latin typeface="Nunito Sans"/>
                <a:ea typeface="Nunito Sans"/>
                <a:cs typeface="Nunito Sans"/>
                <a:sym typeface="Nunito Sans"/>
              </a:rPr>
              <a:t>CHV visits the client to confirm </a:t>
            </a:r>
            <a:r>
              <a:rPr lang="en" sz="1000">
                <a:solidFill>
                  <a:srgbClr val="434343"/>
                </a:solidFill>
                <a:latin typeface="Nunito Sans"/>
                <a:ea typeface="Nunito Sans"/>
                <a:cs typeface="Nunito Sans"/>
                <a:sym typeface="Nunito Sans"/>
              </a:rPr>
              <a:t>referral</a:t>
            </a:r>
            <a:r>
              <a:rPr lang="en" sz="1000" b="0" i="0" u="none" strike="noStrike" cap="none">
                <a:solidFill>
                  <a:srgbClr val="434343"/>
                </a:solidFill>
                <a:latin typeface="Nunito Sans"/>
                <a:ea typeface="Nunito Sans"/>
                <a:cs typeface="Nunito Sans"/>
                <a:sym typeface="Nunito Sans"/>
              </a:rPr>
              <a:t> completion. If malaria was confirmed, screen for side effects, counsel on adherence, remind on any upcoming appointment </a:t>
            </a:r>
            <a:endParaRPr sz="1000" b="0" i="0" u="none" strike="noStrike" cap="none">
              <a:solidFill>
                <a:srgbClr val="434343"/>
              </a:solidFill>
              <a:latin typeface="Nunito Sans"/>
              <a:ea typeface="Nunito Sans"/>
              <a:cs typeface="Nunito Sans"/>
              <a:sym typeface="Nunito Sans"/>
            </a:endParaRPr>
          </a:p>
        </p:txBody>
      </p:sp>
      <p:sp>
        <p:nvSpPr>
          <p:cNvPr id="553" name="Google Shape;553;p6"/>
          <p:cNvSpPr txBox="1"/>
          <p:nvPr/>
        </p:nvSpPr>
        <p:spPr>
          <a:xfrm>
            <a:off x="1727486" y="86245"/>
            <a:ext cx="5373300" cy="383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007EC7"/>
                </a:solidFill>
                <a:latin typeface="Nunito Sans Black"/>
                <a:ea typeface="Nunito Sans Black"/>
                <a:cs typeface="Nunito Sans Black"/>
                <a:sym typeface="Nunito Sans Black"/>
              </a:rPr>
              <a:t>SCREENING CHILDREN UNDER 5 WORKFLOW</a:t>
            </a:r>
            <a:endParaRPr sz="1800" b="0" i="0" u="none" strike="noStrike" cap="none">
              <a:solidFill>
                <a:srgbClr val="007EC7"/>
              </a:solidFill>
              <a:latin typeface="Nunito Sans Black"/>
              <a:ea typeface="Nunito Sans Black"/>
              <a:cs typeface="Nunito Sans Black"/>
              <a:sym typeface="Nunito Sans Black"/>
            </a:endParaRPr>
          </a:p>
        </p:txBody>
      </p:sp>
      <p:sp>
        <p:nvSpPr>
          <p:cNvPr id="554" name="Google Shape;554;p6"/>
          <p:cNvSpPr txBox="1"/>
          <p:nvPr/>
        </p:nvSpPr>
        <p:spPr>
          <a:xfrm>
            <a:off x="227630" y="1900567"/>
            <a:ext cx="1839630" cy="1552331"/>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000" b="0" i="0" u="none" strike="noStrike" cap="none">
                <a:solidFill>
                  <a:srgbClr val="434343"/>
                </a:solidFill>
                <a:latin typeface="Nunito Sans Black"/>
                <a:ea typeface="Nunito Sans Black"/>
                <a:cs typeface="Nunito Sans Black"/>
                <a:sym typeface="Nunito Sans Black"/>
              </a:rPr>
              <a:t>Children</a:t>
            </a:r>
            <a:r>
              <a:rPr lang="en" sz="1200" b="1" i="0" u="none" strike="noStrike" cap="none">
                <a:solidFill>
                  <a:schemeClr val="dk1"/>
                </a:solidFill>
                <a:latin typeface="Nunito Sans"/>
                <a:ea typeface="Nunito Sans"/>
                <a:cs typeface="Nunito Sans"/>
                <a:sym typeface="Nunito Sans"/>
              </a:rPr>
              <a:t> </a:t>
            </a:r>
            <a:r>
              <a:rPr lang="en" sz="1000" b="0" i="0" u="none" strike="noStrike" cap="none">
                <a:solidFill>
                  <a:srgbClr val="434343"/>
                </a:solidFill>
                <a:latin typeface="Nunito Sans Black"/>
                <a:ea typeface="Nunito Sans Black"/>
                <a:cs typeface="Nunito Sans Black"/>
                <a:sym typeface="Nunito Sans Black"/>
              </a:rPr>
              <a:t>Screening</a:t>
            </a:r>
            <a:r>
              <a:rPr lang="en" sz="1200" b="1" i="0" u="none" strike="noStrike" cap="none">
                <a:solidFill>
                  <a:schemeClr val="dk1"/>
                </a:solidFill>
                <a:latin typeface="Nunito Sans"/>
                <a:ea typeface="Nunito Sans"/>
                <a:cs typeface="Nunito Sans"/>
                <a:sym typeface="Nunito Sans"/>
              </a:rPr>
              <a:t> </a:t>
            </a:r>
            <a:endParaRPr sz="1200" b="1" i="0" u="none" strike="noStrike" cap="none">
              <a:solidFill>
                <a:schemeClr val="dk1"/>
              </a:solidFill>
              <a:latin typeface="Nunito Sans"/>
              <a:ea typeface="Nunito Sans"/>
              <a:cs typeface="Nunito Sans"/>
              <a:sym typeface="Nunito Sans"/>
            </a:endParaRPr>
          </a:p>
          <a:p>
            <a:pPr marL="0" marR="0" lvl="0" indent="0" algn="l" rtl="0">
              <a:lnSpc>
                <a:spcPct val="115000"/>
              </a:lnSpc>
              <a:spcBef>
                <a:spcPts val="0"/>
              </a:spcBef>
              <a:spcAft>
                <a:spcPts val="0"/>
              </a:spcAft>
              <a:buClr>
                <a:srgbClr val="000000"/>
              </a:buClr>
              <a:buSzPts val="1200"/>
              <a:buFont typeface="Arial"/>
              <a:buNone/>
            </a:pPr>
            <a:r>
              <a:rPr lang="en" sz="1000" b="0" i="0" u="none" strike="noStrike" cap="none">
                <a:solidFill>
                  <a:srgbClr val="434343"/>
                </a:solidFill>
                <a:latin typeface="Nunito Sans"/>
                <a:ea typeface="Nunito Sans"/>
                <a:cs typeface="Nunito Sans"/>
                <a:sym typeface="Nunito Sans"/>
              </a:rPr>
              <a:t>CHV screens the child for malaria symptoms and CHV submits an assessment form, if there are signs of malaria refer the client to the health facility. </a:t>
            </a:r>
            <a:endParaRPr sz="1000" b="1" i="0" u="none" strike="noStrike" cap="none">
              <a:solidFill>
                <a:srgbClr val="000000"/>
              </a:solidFill>
              <a:latin typeface="Nunito Sans"/>
              <a:ea typeface="Nunito Sans"/>
              <a:cs typeface="Nunito Sans"/>
              <a:sym typeface="Nunito Sans"/>
            </a:endParaRPr>
          </a:p>
        </p:txBody>
      </p:sp>
      <p:sp>
        <p:nvSpPr>
          <p:cNvPr id="555" name="Google Shape;555;p6"/>
          <p:cNvSpPr/>
          <p:nvPr/>
        </p:nvSpPr>
        <p:spPr>
          <a:xfrm>
            <a:off x="69430" y="2129864"/>
            <a:ext cx="227100" cy="227100"/>
          </a:xfrm>
          <a:prstGeom prst="ellipse">
            <a:avLst/>
          </a:prstGeom>
          <a:solidFill>
            <a:srgbClr val="9B9B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6"/>
          <p:cNvSpPr txBox="1"/>
          <p:nvPr/>
        </p:nvSpPr>
        <p:spPr>
          <a:xfrm>
            <a:off x="-33537" y="2136023"/>
            <a:ext cx="411900" cy="248499"/>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Arial"/>
                <a:ea typeface="Arial"/>
                <a:cs typeface="Arial"/>
                <a:sym typeface="Arial"/>
              </a:rPr>
              <a:t>1a</a:t>
            </a:r>
            <a:endParaRPr sz="1200" b="1" i="0" u="none" strike="noStrike" cap="none">
              <a:solidFill>
                <a:srgbClr val="FFFFFF"/>
              </a:solidFill>
              <a:latin typeface="Nunito Sans"/>
              <a:ea typeface="Nunito Sans"/>
              <a:cs typeface="Nunito Sans"/>
              <a:sym typeface="Nunito Sans"/>
            </a:endParaRPr>
          </a:p>
        </p:txBody>
      </p:sp>
      <p:pic>
        <p:nvPicPr>
          <p:cNvPr id="557" name="Google Shape;557;p6"/>
          <p:cNvPicPr preferRelativeResize="0"/>
          <p:nvPr/>
        </p:nvPicPr>
        <p:blipFill rotWithShape="1">
          <a:blip r:embed="rId3">
            <a:alphaModFix/>
          </a:blip>
          <a:srcRect/>
          <a:stretch/>
        </p:blipFill>
        <p:spPr>
          <a:xfrm>
            <a:off x="491342" y="693196"/>
            <a:ext cx="328606" cy="332709"/>
          </a:xfrm>
          <a:prstGeom prst="rect">
            <a:avLst/>
          </a:prstGeom>
          <a:noFill/>
          <a:ln>
            <a:noFill/>
          </a:ln>
        </p:spPr>
      </p:pic>
      <p:sp>
        <p:nvSpPr>
          <p:cNvPr id="558" name="Google Shape;558;p6"/>
          <p:cNvSpPr/>
          <p:nvPr/>
        </p:nvSpPr>
        <p:spPr>
          <a:xfrm>
            <a:off x="2455123" y="2192536"/>
            <a:ext cx="239747" cy="227101"/>
          </a:xfrm>
          <a:prstGeom prst="ellipse">
            <a:avLst/>
          </a:prstGeom>
          <a:solidFill>
            <a:srgbClr val="9B9B9B"/>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b="1" i="0" u="none" strike="noStrike" cap="none">
              <a:solidFill>
                <a:srgbClr val="FFFFFF"/>
              </a:solidFill>
              <a:latin typeface="Nunito Sans"/>
              <a:ea typeface="Nunito Sans"/>
              <a:cs typeface="Nunito Sans"/>
              <a:sym typeface="Nunito Sans"/>
            </a:endParaRPr>
          </a:p>
        </p:txBody>
      </p:sp>
      <p:sp>
        <p:nvSpPr>
          <p:cNvPr id="559" name="Google Shape;559;p6"/>
          <p:cNvSpPr txBox="1"/>
          <p:nvPr/>
        </p:nvSpPr>
        <p:spPr>
          <a:xfrm>
            <a:off x="2668402" y="2127369"/>
            <a:ext cx="1768126" cy="944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000"/>
              <a:buFont typeface="Arial"/>
              <a:buNone/>
            </a:pPr>
            <a:r>
              <a:rPr lang="en" sz="1000" b="0" i="0" u="none" strike="noStrike" cap="none">
                <a:solidFill>
                  <a:srgbClr val="434343"/>
                </a:solidFill>
                <a:latin typeface="Nunito Sans Black"/>
                <a:ea typeface="Nunito Sans Black"/>
                <a:cs typeface="Nunito Sans Black"/>
                <a:sym typeface="Nunito Sans Black"/>
              </a:rPr>
              <a:t>Diagnosis and  treatment</a:t>
            </a:r>
            <a:endParaRPr sz="1000" b="0" i="0" u="none" strike="noStrike" cap="none">
              <a:solidFill>
                <a:srgbClr val="434343"/>
              </a:solidFill>
              <a:latin typeface="Nunito Sans Black"/>
              <a:ea typeface="Nunito Sans Black"/>
              <a:cs typeface="Nunito Sans Black"/>
              <a:sym typeface="Nunito Sans Black"/>
            </a:endParaRPr>
          </a:p>
          <a:p>
            <a:pPr marL="0" marR="0" lvl="0" indent="0" algn="l" rtl="0">
              <a:lnSpc>
                <a:spcPct val="115000"/>
              </a:lnSpc>
              <a:spcBef>
                <a:spcPts val="0"/>
              </a:spcBef>
              <a:spcAft>
                <a:spcPts val="0"/>
              </a:spcAft>
              <a:buClr>
                <a:srgbClr val="000000"/>
              </a:buClr>
              <a:buSzPts val="1000"/>
              <a:buFont typeface="Arial"/>
              <a:buNone/>
            </a:pPr>
            <a:r>
              <a:rPr lang="en" sz="1000" b="0" i="0" u="none" strike="noStrike" cap="none">
                <a:solidFill>
                  <a:srgbClr val="434343"/>
                </a:solidFill>
                <a:latin typeface="Nunito Sans"/>
                <a:ea typeface="Nunito Sans"/>
                <a:cs typeface="Nunito Sans"/>
                <a:sym typeface="Nunito Sans"/>
              </a:rPr>
              <a:t>Client visits the health facility for further diagnosis and treatment. </a:t>
            </a:r>
            <a:endParaRPr sz="1000" b="0" i="0" u="none" strike="noStrike" cap="none">
              <a:solidFill>
                <a:srgbClr val="EA9999"/>
              </a:solidFill>
              <a:latin typeface="Nunito Sans"/>
              <a:ea typeface="Nunito Sans"/>
              <a:cs typeface="Nunito Sans"/>
              <a:sym typeface="Nunito Sans"/>
            </a:endParaRPr>
          </a:p>
        </p:txBody>
      </p:sp>
      <p:sp>
        <p:nvSpPr>
          <p:cNvPr id="560" name="Google Shape;560;p6"/>
          <p:cNvSpPr/>
          <p:nvPr/>
        </p:nvSpPr>
        <p:spPr>
          <a:xfrm>
            <a:off x="7096838" y="2072268"/>
            <a:ext cx="227100" cy="227100"/>
          </a:xfrm>
          <a:prstGeom prst="ellipse">
            <a:avLst/>
          </a:prstGeom>
          <a:solidFill>
            <a:srgbClr val="9B9B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6"/>
          <p:cNvSpPr txBox="1"/>
          <p:nvPr/>
        </p:nvSpPr>
        <p:spPr>
          <a:xfrm>
            <a:off x="6988841" y="2054133"/>
            <a:ext cx="443100" cy="263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Arial"/>
                <a:ea typeface="Arial"/>
                <a:cs typeface="Arial"/>
                <a:sym typeface="Arial"/>
              </a:rPr>
              <a:t>1d</a:t>
            </a:r>
            <a:endParaRPr sz="1200" b="1" i="0" u="none" strike="noStrike" cap="none">
              <a:solidFill>
                <a:srgbClr val="FFFFFF"/>
              </a:solidFill>
              <a:latin typeface="Nunito Sans"/>
              <a:ea typeface="Nunito Sans"/>
              <a:cs typeface="Nunito Sans"/>
              <a:sym typeface="Nunito Sans"/>
            </a:endParaRPr>
          </a:p>
        </p:txBody>
      </p:sp>
      <p:pic>
        <p:nvPicPr>
          <p:cNvPr id="562" name="Google Shape;562;p6"/>
          <p:cNvPicPr preferRelativeResize="0"/>
          <p:nvPr/>
        </p:nvPicPr>
        <p:blipFill rotWithShape="1">
          <a:blip r:embed="rId3">
            <a:alphaModFix/>
          </a:blip>
          <a:srcRect/>
          <a:stretch/>
        </p:blipFill>
        <p:spPr>
          <a:xfrm>
            <a:off x="7588404" y="859551"/>
            <a:ext cx="328606" cy="332709"/>
          </a:xfrm>
          <a:prstGeom prst="rect">
            <a:avLst/>
          </a:prstGeom>
          <a:noFill/>
          <a:ln>
            <a:noFill/>
          </a:ln>
        </p:spPr>
      </p:pic>
      <p:grpSp>
        <p:nvGrpSpPr>
          <p:cNvPr id="563" name="Google Shape;563;p6"/>
          <p:cNvGrpSpPr/>
          <p:nvPr/>
        </p:nvGrpSpPr>
        <p:grpSpPr>
          <a:xfrm>
            <a:off x="985406" y="952315"/>
            <a:ext cx="377525" cy="634543"/>
            <a:chOff x="3676127" y="1231325"/>
            <a:chExt cx="396143" cy="665907"/>
          </a:xfrm>
        </p:grpSpPr>
        <p:pic>
          <p:nvPicPr>
            <p:cNvPr id="564" name="Google Shape;564;p6"/>
            <p:cNvPicPr preferRelativeResize="0"/>
            <p:nvPr/>
          </p:nvPicPr>
          <p:blipFill rotWithShape="1">
            <a:blip r:embed="rId4">
              <a:alphaModFix/>
            </a:blip>
            <a:srcRect/>
            <a:stretch/>
          </p:blipFill>
          <p:spPr>
            <a:xfrm>
              <a:off x="3676127" y="1231325"/>
              <a:ext cx="330837" cy="665907"/>
            </a:xfrm>
            <a:prstGeom prst="rect">
              <a:avLst/>
            </a:prstGeom>
            <a:noFill/>
            <a:ln>
              <a:noFill/>
            </a:ln>
          </p:spPr>
        </p:pic>
        <p:pic>
          <p:nvPicPr>
            <p:cNvPr id="565" name="Google Shape;565;p6"/>
            <p:cNvPicPr preferRelativeResize="0"/>
            <p:nvPr/>
          </p:nvPicPr>
          <p:blipFill rotWithShape="1">
            <a:blip r:embed="rId5">
              <a:alphaModFix/>
            </a:blip>
            <a:srcRect/>
            <a:stretch/>
          </p:blipFill>
          <p:spPr>
            <a:xfrm>
              <a:off x="3949500" y="1322598"/>
              <a:ext cx="122770" cy="234900"/>
            </a:xfrm>
            <a:prstGeom prst="rect">
              <a:avLst/>
            </a:prstGeom>
            <a:noFill/>
            <a:ln>
              <a:noFill/>
            </a:ln>
          </p:spPr>
        </p:pic>
      </p:grpSp>
      <p:grpSp>
        <p:nvGrpSpPr>
          <p:cNvPr id="566" name="Google Shape;566;p6"/>
          <p:cNvGrpSpPr/>
          <p:nvPr/>
        </p:nvGrpSpPr>
        <p:grpSpPr>
          <a:xfrm>
            <a:off x="7990261" y="1161578"/>
            <a:ext cx="377525" cy="634543"/>
            <a:chOff x="3676127" y="1231325"/>
            <a:chExt cx="396143" cy="665907"/>
          </a:xfrm>
        </p:grpSpPr>
        <p:pic>
          <p:nvPicPr>
            <p:cNvPr id="567" name="Google Shape;567;p6"/>
            <p:cNvPicPr preferRelativeResize="0"/>
            <p:nvPr/>
          </p:nvPicPr>
          <p:blipFill rotWithShape="1">
            <a:blip r:embed="rId4">
              <a:alphaModFix/>
            </a:blip>
            <a:srcRect/>
            <a:stretch/>
          </p:blipFill>
          <p:spPr>
            <a:xfrm>
              <a:off x="3676127" y="1231325"/>
              <a:ext cx="330837" cy="665907"/>
            </a:xfrm>
            <a:prstGeom prst="rect">
              <a:avLst/>
            </a:prstGeom>
            <a:noFill/>
            <a:ln>
              <a:noFill/>
            </a:ln>
          </p:spPr>
        </p:pic>
        <p:pic>
          <p:nvPicPr>
            <p:cNvPr id="568" name="Google Shape;568;p6"/>
            <p:cNvPicPr preferRelativeResize="0"/>
            <p:nvPr/>
          </p:nvPicPr>
          <p:blipFill rotWithShape="1">
            <a:blip r:embed="rId5">
              <a:alphaModFix/>
            </a:blip>
            <a:srcRect/>
            <a:stretch/>
          </p:blipFill>
          <p:spPr>
            <a:xfrm>
              <a:off x="3949500" y="1322598"/>
              <a:ext cx="122770" cy="234900"/>
            </a:xfrm>
            <a:prstGeom prst="rect">
              <a:avLst/>
            </a:prstGeom>
            <a:noFill/>
            <a:ln>
              <a:noFill/>
            </a:ln>
          </p:spPr>
        </p:pic>
      </p:grpSp>
      <p:sp>
        <p:nvSpPr>
          <p:cNvPr id="569" name="Google Shape;569;p6"/>
          <p:cNvSpPr/>
          <p:nvPr/>
        </p:nvSpPr>
        <p:spPr>
          <a:xfrm>
            <a:off x="4957975" y="519175"/>
            <a:ext cx="628200" cy="561000"/>
          </a:xfrm>
          <a:prstGeom prst="foldedCorner">
            <a:avLst>
              <a:gd name="adj" fmla="val 31922"/>
            </a:avLst>
          </a:prstGeom>
          <a:solidFill>
            <a:srgbClr val="F479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800" b="0" i="0" u="none" strike="noStrike" cap="none">
                <a:solidFill>
                  <a:srgbClr val="FFFFFF"/>
                </a:solidFill>
                <a:latin typeface="Nunito Sans SemiBold"/>
                <a:ea typeface="Nunito Sans SemiBold"/>
                <a:cs typeface="Nunito Sans SemiBold"/>
                <a:sym typeface="Nunito Sans SemiBold"/>
              </a:rPr>
              <a:t>Follow</a:t>
            </a:r>
            <a:r>
              <a:rPr lang="en" sz="1400" b="0" i="0" u="none" strike="noStrike" cap="none">
                <a:solidFill>
                  <a:srgbClr val="000000"/>
                </a:solidFill>
                <a:latin typeface="Arial"/>
                <a:ea typeface="Arial"/>
                <a:cs typeface="Arial"/>
                <a:sym typeface="Arial"/>
              </a:rPr>
              <a:t> </a:t>
            </a:r>
            <a:r>
              <a:rPr lang="en" sz="800" b="0" i="0" u="none" strike="noStrike" cap="none">
                <a:solidFill>
                  <a:srgbClr val="FFFFFF"/>
                </a:solidFill>
                <a:latin typeface="Nunito Sans SemiBold"/>
                <a:ea typeface="Nunito Sans SemiBold"/>
                <a:cs typeface="Nunito Sans SemiBold"/>
                <a:sym typeface="Nunito Sans SemiBold"/>
              </a:rPr>
              <a:t>up</a:t>
            </a:r>
            <a:r>
              <a:rPr lang="en" sz="1400" b="0" i="0" u="none" strike="noStrike" cap="none">
                <a:solidFill>
                  <a:srgbClr val="000000"/>
                </a:solidFill>
                <a:latin typeface="Arial"/>
                <a:ea typeface="Arial"/>
                <a:cs typeface="Arial"/>
                <a:sym typeface="Arial"/>
              </a:rPr>
              <a:t> </a:t>
            </a:r>
            <a:r>
              <a:rPr lang="en" sz="800" b="0" i="0" u="none" strike="noStrike" cap="none">
                <a:solidFill>
                  <a:srgbClr val="FFFFFF"/>
                </a:solidFill>
                <a:latin typeface="Nunito Sans SemiBold"/>
                <a:ea typeface="Nunito Sans SemiBold"/>
                <a:cs typeface="Nunito Sans SemiBold"/>
                <a:sym typeface="Nunito Sans SemiBold"/>
              </a:rPr>
              <a:t>task</a:t>
            </a:r>
            <a:endParaRPr sz="800" b="0" i="0" u="none" strike="noStrike" cap="none">
              <a:solidFill>
                <a:srgbClr val="FFFFFF"/>
              </a:solidFill>
              <a:latin typeface="Nunito Sans SemiBold"/>
              <a:ea typeface="Nunito Sans SemiBold"/>
              <a:cs typeface="Nunito Sans SemiBold"/>
              <a:sym typeface="Nunito Sans SemiBold"/>
            </a:endParaRPr>
          </a:p>
        </p:txBody>
      </p:sp>
      <p:sp>
        <p:nvSpPr>
          <p:cNvPr id="570" name="Google Shape;570;p6"/>
          <p:cNvSpPr txBox="1"/>
          <p:nvPr/>
        </p:nvSpPr>
        <p:spPr>
          <a:xfrm>
            <a:off x="7132616" y="1192260"/>
            <a:ext cx="535500" cy="383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Nunito Sans SemiBold"/>
                <a:ea typeface="Nunito Sans SemiBold"/>
                <a:cs typeface="Nunito Sans SemiBold"/>
                <a:sym typeface="Nunito Sans SemiBold"/>
              </a:rPr>
              <a:t>Task forms</a:t>
            </a:r>
            <a:endParaRPr sz="900" b="0" i="0" u="none" strike="noStrike" cap="none">
              <a:solidFill>
                <a:srgbClr val="FFFFFF"/>
              </a:solidFill>
              <a:latin typeface="Nunito Sans SemiBold"/>
              <a:ea typeface="Nunito Sans SemiBold"/>
              <a:cs typeface="Nunito Sans SemiBold"/>
              <a:sym typeface="Nunito Sans SemiBold"/>
            </a:endParaRPr>
          </a:p>
        </p:txBody>
      </p:sp>
      <p:sp>
        <p:nvSpPr>
          <p:cNvPr id="571" name="Google Shape;571;p6"/>
          <p:cNvSpPr txBox="1"/>
          <p:nvPr/>
        </p:nvSpPr>
        <p:spPr>
          <a:xfrm>
            <a:off x="5719225" y="3880923"/>
            <a:ext cx="443100" cy="263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Arial"/>
                <a:ea typeface="Arial"/>
                <a:cs typeface="Arial"/>
                <a:sym typeface="Arial"/>
              </a:rPr>
              <a:t>3b</a:t>
            </a:r>
            <a:endParaRPr sz="1200" b="1" i="0" u="none" strike="noStrike" cap="none">
              <a:solidFill>
                <a:srgbClr val="FFFFFF"/>
              </a:solidFill>
              <a:latin typeface="Nunito Sans"/>
              <a:ea typeface="Nunito Sans"/>
              <a:cs typeface="Nunito Sans"/>
              <a:sym typeface="Nunito Sans"/>
            </a:endParaRPr>
          </a:p>
        </p:txBody>
      </p:sp>
      <p:pic>
        <p:nvPicPr>
          <p:cNvPr id="572" name="Google Shape;572;p6"/>
          <p:cNvPicPr preferRelativeResize="0"/>
          <p:nvPr/>
        </p:nvPicPr>
        <p:blipFill rotWithShape="1">
          <a:blip r:embed="rId6">
            <a:alphaModFix/>
          </a:blip>
          <a:srcRect/>
          <a:stretch/>
        </p:blipFill>
        <p:spPr>
          <a:xfrm>
            <a:off x="2848730" y="898475"/>
            <a:ext cx="317570" cy="317560"/>
          </a:xfrm>
          <a:prstGeom prst="rect">
            <a:avLst/>
          </a:prstGeom>
          <a:noFill/>
          <a:ln>
            <a:noFill/>
          </a:ln>
        </p:spPr>
      </p:pic>
      <p:sp>
        <p:nvSpPr>
          <p:cNvPr id="573" name="Google Shape;573;p6"/>
          <p:cNvSpPr/>
          <p:nvPr/>
        </p:nvSpPr>
        <p:spPr>
          <a:xfrm>
            <a:off x="5003385" y="1129688"/>
            <a:ext cx="1340700" cy="13311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 sz="1000">
                <a:solidFill>
                  <a:srgbClr val="434343"/>
                </a:solidFill>
                <a:latin typeface="Nunito Sans Black"/>
                <a:ea typeface="Nunito Sans Black"/>
                <a:cs typeface="Nunito Sans Black"/>
                <a:sym typeface="Nunito Sans Black"/>
              </a:rPr>
              <a:t>Under 5 yrs </a:t>
            </a:r>
            <a:r>
              <a:rPr lang="en" sz="1000" b="0" i="0" u="none" strike="noStrike" cap="none">
                <a:solidFill>
                  <a:srgbClr val="434343"/>
                </a:solidFill>
                <a:latin typeface="Nunito Sans Black"/>
                <a:ea typeface="Nunito Sans Black"/>
                <a:cs typeface="Nunito Sans Black"/>
                <a:sym typeface="Nunito Sans Black"/>
              </a:rPr>
              <a:t>Follow up task</a:t>
            </a:r>
            <a:endParaRPr/>
          </a:p>
          <a:p>
            <a:pPr marL="0" marR="0" lvl="0" indent="0" algn="l" rtl="0">
              <a:lnSpc>
                <a:spcPct val="115000"/>
              </a:lnSpc>
              <a:spcBef>
                <a:spcPts val="0"/>
              </a:spcBef>
              <a:spcAft>
                <a:spcPts val="0"/>
              </a:spcAft>
              <a:buNone/>
            </a:pPr>
            <a:r>
              <a:rPr lang="en" sz="1000" b="0" i="0" u="none" strike="noStrike" cap="none">
                <a:solidFill>
                  <a:srgbClr val="434343"/>
                </a:solidFill>
                <a:latin typeface="Nunito Sans"/>
                <a:ea typeface="Nunito Sans"/>
                <a:cs typeface="Nunito Sans"/>
                <a:sym typeface="Nunito Sans"/>
              </a:rPr>
              <a:t>Follow task appears after  </a:t>
            </a:r>
            <a:r>
              <a:rPr lang="en" sz="1000">
                <a:solidFill>
                  <a:srgbClr val="434343"/>
                </a:solidFill>
                <a:latin typeface="Nunito Sans"/>
                <a:ea typeface="Nunito Sans"/>
                <a:cs typeface="Nunito Sans"/>
                <a:sym typeface="Nunito Sans"/>
              </a:rPr>
              <a:t>72 hrs</a:t>
            </a:r>
            <a:r>
              <a:rPr lang="en" sz="1000" b="0" i="0" u="none" strike="noStrike" cap="none">
                <a:solidFill>
                  <a:srgbClr val="434343"/>
                </a:solidFill>
                <a:latin typeface="Nunito Sans"/>
                <a:ea typeface="Nunito Sans"/>
                <a:cs typeface="Nunito Sans"/>
                <a:sym typeface="Nunito Sans"/>
              </a:rPr>
              <a:t> upon referral and persists for 7 days after the due date.</a:t>
            </a:r>
            <a:endParaRPr sz="1000" b="0" i="0" u="none" strike="noStrike" cap="none">
              <a:solidFill>
                <a:srgbClr val="434343"/>
              </a:solidFill>
              <a:latin typeface="Nunito Sans"/>
              <a:ea typeface="Nunito Sans"/>
              <a:cs typeface="Nunito Sans"/>
              <a:sym typeface="Nunito Sans"/>
            </a:endParaRPr>
          </a:p>
        </p:txBody>
      </p:sp>
      <p:sp>
        <p:nvSpPr>
          <p:cNvPr id="574" name="Google Shape;574;p6"/>
          <p:cNvSpPr/>
          <p:nvPr/>
        </p:nvSpPr>
        <p:spPr>
          <a:xfrm>
            <a:off x="3456037" y="1307980"/>
            <a:ext cx="485024" cy="585929"/>
          </a:xfrm>
          <a:prstGeom prst="foldedCorner">
            <a:avLst>
              <a:gd name="adj" fmla="val 31922"/>
            </a:avLst>
          </a:prstGeom>
          <a:solidFill>
            <a:srgbClr val="F479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800" b="0" i="0" u="none" strike="noStrike" cap="none">
                <a:solidFill>
                  <a:srgbClr val="FFFFFF"/>
                </a:solidFill>
                <a:latin typeface="Nunito Sans SemiBold"/>
                <a:ea typeface="Nunito Sans SemiBold"/>
                <a:cs typeface="Nunito Sans SemiBold"/>
                <a:sym typeface="Nunito Sans SemiBold"/>
              </a:rPr>
              <a:t>Action</a:t>
            </a: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75" name="Google Shape;575;p6"/>
          <p:cNvSpPr/>
          <p:nvPr/>
        </p:nvSpPr>
        <p:spPr>
          <a:xfrm>
            <a:off x="8355110" y="1317077"/>
            <a:ext cx="501068" cy="570482"/>
          </a:xfrm>
          <a:prstGeom prst="foldedCorner">
            <a:avLst>
              <a:gd name="adj" fmla="val 31922"/>
            </a:avLst>
          </a:prstGeom>
          <a:solidFill>
            <a:srgbClr val="F479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800" b="0" i="0" u="none" strike="noStrike" cap="none">
                <a:solidFill>
                  <a:srgbClr val="FFFFFF"/>
                </a:solidFill>
                <a:latin typeface="Nunito Sans SemiBold"/>
                <a:ea typeface="Nunito Sans SemiBold"/>
                <a:cs typeface="Nunito Sans SemiBold"/>
                <a:sym typeface="Nunito Sans SemiBold"/>
              </a:rPr>
              <a:t>Action</a:t>
            </a:r>
            <a:endParaRPr sz="800" b="0" i="0" u="none" strike="noStrike" cap="none">
              <a:solidFill>
                <a:srgbClr val="FFFFFF"/>
              </a:solidFill>
              <a:latin typeface="Nunito Sans SemiBold"/>
              <a:ea typeface="Nunito Sans SemiBold"/>
              <a:cs typeface="Nunito Sans SemiBold"/>
              <a:sym typeface="Nunito Sans SemiBold"/>
            </a:endParaRPr>
          </a:p>
        </p:txBody>
      </p:sp>
      <p:sp>
        <p:nvSpPr>
          <p:cNvPr id="576" name="Google Shape;576;p6"/>
          <p:cNvSpPr txBox="1"/>
          <p:nvPr/>
        </p:nvSpPr>
        <p:spPr>
          <a:xfrm>
            <a:off x="5024764" y="3711685"/>
            <a:ext cx="2375602" cy="638636"/>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 sz="1000" b="0" i="0" u="none" strike="noStrike" cap="none">
                <a:solidFill>
                  <a:srgbClr val="434343"/>
                </a:solidFill>
                <a:latin typeface="Nunito Sans Black"/>
                <a:ea typeface="Nunito Sans Black"/>
                <a:cs typeface="Nunito Sans Black"/>
                <a:sym typeface="Nunito Sans Black"/>
              </a:rPr>
              <a:t>Assumptions</a:t>
            </a:r>
            <a:endParaRPr/>
          </a:p>
          <a:p>
            <a:pPr marL="228600" marR="0" lvl="0" indent="-228600" algn="l" rtl="0">
              <a:lnSpc>
                <a:spcPct val="100000"/>
              </a:lnSpc>
              <a:spcBef>
                <a:spcPts val="0"/>
              </a:spcBef>
              <a:spcAft>
                <a:spcPts val="0"/>
              </a:spcAft>
              <a:buClr>
                <a:srgbClr val="000000"/>
              </a:buClr>
              <a:buSzPts val="1000"/>
              <a:buFont typeface="Arial"/>
              <a:buAutoNum type="arabicPeriod"/>
            </a:pPr>
            <a:r>
              <a:rPr lang="en" sz="1000" b="0" i="0" u="none" strike="noStrike" cap="none">
                <a:solidFill>
                  <a:srgbClr val="434343"/>
                </a:solidFill>
                <a:latin typeface="Nunito Sans"/>
                <a:ea typeface="Nunito Sans"/>
                <a:cs typeface="Nunito Sans"/>
                <a:sym typeface="Nunito Sans"/>
              </a:rPr>
              <a:t>Malaria</a:t>
            </a:r>
            <a:r>
              <a:rPr lang="en" sz="1400" b="0" i="0" u="none" strike="noStrike" cap="none">
                <a:solidFill>
                  <a:srgbClr val="000000"/>
                </a:solidFill>
                <a:latin typeface="Arial"/>
                <a:ea typeface="Arial"/>
                <a:cs typeface="Arial"/>
                <a:sym typeface="Arial"/>
              </a:rPr>
              <a:t> </a:t>
            </a:r>
            <a:r>
              <a:rPr lang="en" sz="1000" b="0" i="0" u="none" strike="noStrike" cap="none">
                <a:solidFill>
                  <a:srgbClr val="434343"/>
                </a:solidFill>
                <a:latin typeface="Nunito Sans"/>
                <a:ea typeface="Nunito Sans"/>
                <a:cs typeface="Nunito Sans"/>
                <a:sym typeface="Nunito Sans"/>
              </a:rPr>
              <a:t>assessment is done as part of routine household visits</a:t>
            </a:r>
            <a:endParaRPr/>
          </a:p>
        </p:txBody>
      </p:sp>
      <p:sp>
        <p:nvSpPr>
          <p:cNvPr id="577" name="Google Shape;577;p6"/>
          <p:cNvSpPr/>
          <p:nvPr/>
        </p:nvSpPr>
        <p:spPr>
          <a:xfrm>
            <a:off x="4811029" y="1259463"/>
            <a:ext cx="213736" cy="230297"/>
          </a:xfrm>
          <a:prstGeom prst="ellipse">
            <a:avLst/>
          </a:prstGeom>
          <a:solidFill>
            <a:srgbClr val="9B9B9B"/>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b="1" i="0" u="none" strike="noStrike" cap="none">
              <a:solidFill>
                <a:srgbClr val="FFFFFF"/>
              </a:solidFill>
              <a:latin typeface="Nunito Sans"/>
              <a:ea typeface="Nunito Sans"/>
              <a:cs typeface="Nunito Sans"/>
              <a:sym typeface="Nunito Sans"/>
            </a:endParaRPr>
          </a:p>
        </p:txBody>
      </p:sp>
      <p:sp>
        <p:nvSpPr>
          <p:cNvPr id="578" name="Google Shape;578;p6"/>
          <p:cNvSpPr txBox="1"/>
          <p:nvPr/>
        </p:nvSpPr>
        <p:spPr>
          <a:xfrm>
            <a:off x="2363804" y="2193269"/>
            <a:ext cx="411900" cy="248499"/>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Arial"/>
                <a:ea typeface="Arial"/>
                <a:cs typeface="Arial"/>
                <a:sym typeface="Arial"/>
              </a:rPr>
              <a:t>1b</a:t>
            </a:r>
            <a:endParaRPr sz="1200" b="1" i="0" u="none" strike="noStrike" cap="none">
              <a:solidFill>
                <a:srgbClr val="FFFFFF"/>
              </a:solidFill>
              <a:latin typeface="Nunito Sans"/>
              <a:ea typeface="Nunito Sans"/>
              <a:cs typeface="Nunito Sans"/>
              <a:sym typeface="Nunito Sans"/>
            </a:endParaRPr>
          </a:p>
        </p:txBody>
      </p:sp>
      <p:sp>
        <p:nvSpPr>
          <p:cNvPr id="579" name="Google Shape;579;p6"/>
          <p:cNvSpPr txBox="1"/>
          <p:nvPr/>
        </p:nvSpPr>
        <p:spPr>
          <a:xfrm>
            <a:off x="4711947" y="1269587"/>
            <a:ext cx="411900" cy="248499"/>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Arial"/>
                <a:ea typeface="Arial"/>
                <a:cs typeface="Arial"/>
                <a:sym typeface="Arial"/>
              </a:rPr>
              <a:t>1c</a:t>
            </a:r>
            <a:endParaRPr sz="1200" b="1" i="0" u="none" strike="noStrike" cap="none">
              <a:solidFill>
                <a:srgbClr val="FFFFFF"/>
              </a:solidFill>
              <a:latin typeface="Nunito Sans"/>
              <a:ea typeface="Nunito Sans"/>
              <a:cs typeface="Nunito Sans"/>
              <a:sym typeface="Nunito Sans"/>
            </a:endParaRPr>
          </a:p>
        </p:txBody>
      </p:sp>
      <p:cxnSp>
        <p:nvCxnSpPr>
          <p:cNvPr id="580" name="Google Shape;580;p6"/>
          <p:cNvCxnSpPr/>
          <p:nvPr/>
        </p:nvCxnSpPr>
        <p:spPr>
          <a:xfrm rot="10800000" flipH="1">
            <a:off x="1632255" y="1847435"/>
            <a:ext cx="942600" cy="9300"/>
          </a:xfrm>
          <a:prstGeom prst="curvedConnector3">
            <a:avLst>
              <a:gd name="adj1" fmla="val 50008"/>
            </a:avLst>
          </a:prstGeom>
          <a:noFill/>
          <a:ln w="38100" cap="flat" cmpd="sng">
            <a:solidFill>
              <a:srgbClr val="888888"/>
            </a:solidFill>
            <a:prstDash val="solid"/>
            <a:round/>
            <a:headEnd type="none" w="sm" len="sm"/>
            <a:tailEnd type="triangle" w="med" len="med"/>
          </a:ln>
        </p:spPr>
      </p:cxnSp>
      <p:cxnSp>
        <p:nvCxnSpPr>
          <p:cNvPr id="581" name="Google Shape;581;p6"/>
          <p:cNvCxnSpPr/>
          <p:nvPr/>
        </p:nvCxnSpPr>
        <p:spPr>
          <a:xfrm>
            <a:off x="4000452" y="1881209"/>
            <a:ext cx="827100" cy="12600"/>
          </a:xfrm>
          <a:prstGeom prst="curvedConnector3">
            <a:avLst>
              <a:gd name="adj1" fmla="val 50005"/>
            </a:avLst>
          </a:prstGeom>
          <a:noFill/>
          <a:ln w="38100" cap="flat" cmpd="sng">
            <a:solidFill>
              <a:srgbClr val="888888"/>
            </a:solidFill>
            <a:prstDash val="solid"/>
            <a:round/>
            <a:headEnd type="none" w="sm" len="sm"/>
            <a:tailEnd type="triangle" w="med" len="med"/>
          </a:ln>
        </p:spPr>
      </p:cxnSp>
      <p:cxnSp>
        <p:nvCxnSpPr>
          <p:cNvPr id="582" name="Google Shape;582;p6"/>
          <p:cNvCxnSpPr/>
          <p:nvPr/>
        </p:nvCxnSpPr>
        <p:spPr>
          <a:xfrm rot="10800000" flipH="1">
            <a:off x="5754577" y="2393822"/>
            <a:ext cx="1186500" cy="18300"/>
          </a:xfrm>
          <a:prstGeom prst="curvedConnector3">
            <a:avLst>
              <a:gd name="adj1" fmla="val 50003"/>
            </a:avLst>
          </a:prstGeom>
          <a:noFill/>
          <a:ln w="38100" cap="flat" cmpd="sng">
            <a:solidFill>
              <a:srgbClr val="888888"/>
            </a:solidFill>
            <a:prstDash val="solid"/>
            <a:round/>
            <a:headEnd type="none" w="sm" len="sm"/>
            <a:tailEnd type="triangle" w="med" len="med"/>
          </a:ln>
        </p:spPr>
      </p:cxnSp>
      <p:sp>
        <p:nvSpPr>
          <p:cNvPr id="583" name="Google Shape;583;p6"/>
          <p:cNvSpPr txBox="1"/>
          <p:nvPr/>
        </p:nvSpPr>
        <p:spPr>
          <a:xfrm>
            <a:off x="1426807" y="1097875"/>
            <a:ext cx="560944" cy="42021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FFFFFF"/>
                </a:solidFill>
                <a:latin typeface="Nunito Sans SemiBold"/>
                <a:ea typeface="Nunito Sans SemiBold"/>
                <a:cs typeface="Nunito Sans SemiBold"/>
                <a:sym typeface="Nunito Sans SemiBold"/>
              </a:rPr>
              <a:t>Actions</a:t>
            </a:r>
            <a:endParaRPr sz="800" b="0" i="0" u="none" strike="noStrike" cap="none">
              <a:solidFill>
                <a:srgbClr val="FFFFFF"/>
              </a:solidFill>
              <a:latin typeface="Nunito Sans SemiBold"/>
              <a:ea typeface="Nunito Sans SemiBold"/>
              <a:cs typeface="Nunito Sans SemiBold"/>
              <a:sym typeface="Nunito Sans SemiBold"/>
            </a:endParaRPr>
          </a:p>
        </p:txBody>
      </p:sp>
      <p:pic>
        <p:nvPicPr>
          <p:cNvPr id="584" name="Google Shape;584;p6"/>
          <p:cNvPicPr preferRelativeResize="0"/>
          <p:nvPr/>
        </p:nvPicPr>
        <p:blipFill rotWithShape="1">
          <a:blip r:embed="rId7">
            <a:alphaModFix/>
          </a:blip>
          <a:srcRect/>
          <a:stretch/>
        </p:blipFill>
        <p:spPr>
          <a:xfrm>
            <a:off x="3084093" y="1458210"/>
            <a:ext cx="233144" cy="685708"/>
          </a:xfrm>
          <a:prstGeom prst="rect">
            <a:avLst/>
          </a:prstGeom>
          <a:noFill/>
          <a:ln>
            <a:noFill/>
          </a:ln>
        </p:spPr>
      </p:pic>
      <p:sp>
        <p:nvSpPr>
          <p:cNvPr id="585" name="Google Shape;585;p6" descr="Family"/>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586" name="Google Shape;586;p6"/>
          <p:cNvPicPr preferRelativeResize="0"/>
          <p:nvPr/>
        </p:nvPicPr>
        <p:blipFill rotWithShape="1">
          <a:blip r:embed="rId8">
            <a:alphaModFix/>
          </a:blip>
          <a:srcRect/>
          <a:stretch/>
        </p:blipFill>
        <p:spPr>
          <a:xfrm>
            <a:off x="522597" y="1182105"/>
            <a:ext cx="562262" cy="562262"/>
          </a:xfrm>
          <a:prstGeom prst="rect">
            <a:avLst/>
          </a:prstGeom>
          <a:noFill/>
          <a:ln>
            <a:noFill/>
          </a:ln>
        </p:spPr>
      </p:pic>
      <p:sp>
        <p:nvSpPr>
          <p:cNvPr id="587" name="Google Shape;587;p6"/>
          <p:cNvSpPr/>
          <p:nvPr/>
        </p:nvSpPr>
        <p:spPr>
          <a:xfrm>
            <a:off x="1473079" y="938918"/>
            <a:ext cx="628308" cy="424578"/>
          </a:xfrm>
          <a:prstGeom prst="rect">
            <a:avLst/>
          </a:prstGeom>
          <a:solidFill>
            <a:srgbClr val="64A3C8"/>
          </a:solidFill>
          <a:ln>
            <a:noFill/>
          </a:ln>
        </p:spPr>
        <p:txBody>
          <a:bodyPr spcFirstLastPara="1" wrap="square" lIns="51425" tIns="51425" rIns="51425" bIns="51425" anchor="ctr" anchorCtr="0">
            <a:noAutofit/>
          </a:bodyPr>
          <a:lstStyle/>
          <a:p>
            <a:pPr marL="0" marR="0" lvl="0" indent="0" algn="l" rtl="0">
              <a:lnSpc>
                <a:spcPct val="80000"/>
              </a:lnSpc>
              <a:spcBef>
                <a:spcPts val="0"/>
              </a:spcBef>
              <a:spcAft>
                <a:spcPts val="0"/>
              </a:spcAft>
              <a:buNone/>
            </a:pPr>
            <a:endParaRPr sz="900" b="0" i="0" u="none" strike="noStrike" cap="none">
              <a:solidFill>
                <a:schemeClr val="lt1"/>
              </a:solidFill>
              <a:latin typeface="Nunito Sans Light"/>
              <a:ea typeface="Nunito Sans Light"/>
              <a:cs typeface="Nunito Sans Light"/>
              <a:sym typeface="Nunito Sans Light"/>
            </a:endParaRPr>
          </a:p>
          <a:p>
            <a:pPr marL="0" marR="0" lvl="0" indent="0" algn="l" rtl="0">
              <a:lnSpc>
                <a:spcPct val="80000"/>
              </a:lnSpc>
              <a:spcBef>
                <a:spcPts val="0"/>
              </a:spcBef>
              <a:spcAft>
                <a:spcPts val="0"/>
              </a:spcAft>
              <a:buNone/>
            </a:pPr>
            <a:endParaRPr sz="900" b="0" i="0" u="none" strike="noStrike" cap="none">
              <a:solidFill>
                <a:schemeClr val="lt1"/>
              </a:solidFill>
              <a:latin typeface="Nunito Sans Light"/>
              <a:ea typeface="Nunito Sans Light"/>
              <a:cs typeface="Nunito Sans Light"/>
              <a:sym typeface="Nunito Sans Light"/>
            </a:endParaRPr>
          </a:p>
          <a:p>
            <a:pPr marL="0" marR="0" lvl="0" indent="0" algn="l" rtl="0">
              <a:lnSpc>
                <a:spcPct val="80000"/>
              </a:lnSpc>
              <a:spcBef>
                <a:spcPts val="0"/>
              </a:spcBef>
              <a:spcAft>
                <a:spcPts val="0"/>
              </a:spcAft>
              <a:buNone/>
            </a:pPr>
            <a:r>
              <a:rPr lang="en" sz="900" b="0" i="0" u="none" strike="noStrike" cap="none">
                <a:solidFill>
                  <a:schemeClr val="lt1"/>
                </a:solidFill>
                <a:latin typeface="Nunito Sans Light"/>
                <a:ea typeface="Nunito Sans Light"/>
                <a:cs typeface="Nunito Sans Light"/>
                <a:sym typeface="Nunito Sans Light"/>
              </a:rPr>
              <a:t>Screening Form</a:t>
            </a:r>
            <a:endParaRPr sz="900" b="0" i="0" u="none" strike="noStrike" cap="none">
              <a:solidFill>
                <a:schemeClr val="lt1"/>
              </a:solidFill>
              <a:latin typeface="Nunito Sans Light"/>
              <a:ea typeface="Nunito Sans Light"/>
              <a:cs typeface="Nunito Sans Light"/>
              <a:sym typeface="Nunito Sans Light"/>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88" name="Google Shape;588;p6"/>
          <p:cNvPicPr preferRelativeResize="0"/>
          <p:nvPr/>
        </p:nvPicPr>
        <p:blipFill rotWithShape="1">
          <a:blip r:embed="rId9">
            <a:alphaModFix/>
          </a:blip>
          <a:srcRect/>
          <a:stretch/>
        </p:blipFill>
        <p:spPr>
          <a:xfrm>
            <a:off x="2642851" y="1334742"/>
            <a:ext cx="560881" cy="560881"/>
          </a:xfrm>
          <a:prstGeom prst="rect">
            <a:avLst/>
          </a:prstGeom>
          <a:noFill/>
          <a:ln>
            <a:noFill/>
          </a:ln>
        </p:spPr>
      </p:pic>
      <p:pic>
        <p:nvPicPr>
          <p:cNvPr id="589" name="Google Shape;589;p6"/>
          <p:cNvPicPr preferRelativeResize="0"/>
          <p:nvPr/>
        </p:nvPicPr>
        <p:blipFill rotWithShape="1">
          <a:blip r:embed="rId9">
            <a:alphaModFix/>
          </a:blip>
          <a:srcRect/>
          <a:stretch/>
        </p:blipFill>
        <p:spPr>
          <a:xfrm>
            <a:off x="7553048" y="1362780"/>
            <a:ext cx="560881" cy="56088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7"/>
          <p:cNvSpPr txBox="1">
            <a:spLocks noGrp="1"/>
          </p:cNvSpPr>
          <p:nvPr>
            <p:ph type="title"/>
          </p:nvPr>
        </p:nvSpPr>
        <p:spPr>
          <a:xfrm>
            <a:off x="0" y="0"/>
            <a:ext cx="9144000" cy="572700"/>
          </a:xfrm>
          <a:prstGeom prst="rect">
            <a:avLst/>
          </a:prstGeom>
          <a:solidFill>
            <a:srgbClr val="CCCCCC"/>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1400" b="1">
                <a:latin typeface="Nunito Sans"/>
                <a:ea typeface="Nunito Sans"/>
                <a:cs typeface="Nunito Sans"/>
                <a:sym typeface="Nunito Sans"/>
              </a:rPr>
              <a:t>DESIGN CONSIDERATIONS FOR ICCM  WORKFLOW</a:t>
            </a:r>
            <a:endParaRPr sz="1400" b="1">
              <a:latin typeface="Nunito Sans"/>
              <a:ea typeface="Nunito Sans"/>
              <a:cs typeface="Nunito Sans"/>
              <a:sym typeface="Nunito Sans"/>
            </a:endParaRPr>
          </a:p>
        </p:txBody>
      </p:sp>
      <p:sp>
        <p:nvSpPr>
          <p:cNvPr id="595" name="Google Shape;595;p7"/>
          <p:cNvSpPr txBox="1">
            <a:spLocks noGrp="1"/>
          </p:cNvSpPr>
          <p:nvPr>
            <p:ph type="body" idx="1"/>
          </p:nvPr>
        </p:nvSpPr>
        <p:spPr>
          <a:xfrm>
            <a:off x="311700" y="747275"/>
            <a:ext cx="8520600" cy="3167500"/>
          </a:xfrm>
          <a:prstGeom prst="rect">
            <a:avLst/>
          </a:prstGeom>
          <a:noFill/>
          <a:ln>
            <a:noFill/>
          </a:ln>
        </p:spPr>
        <p:txBody>
          <a:bodyPr spcFirstLastPara="1" wrap="square" lIns="91425" tIns="91425" rIns="91425" bIns="91425" anchor="t" anchorCtr="0">
            <a:noAutofit/>
          </a:bodyPr>
          <a:lstStyle/>
          <a:p>
            <a:pPr marL="336550" lvl="0" indent="-171450" algn="l" rtl="0">
              <a:lnSpc>
                <a:spcPct val="115000"/>
              </a:lnSpc>
              <a:spcBef>
                <a:spcPts val="0"/>
              </a:spcBef>
              <a:spcAft>
                <a:spcPts val="0"/>
              </a:spcAft>
              <a:buSzPts val="1000"/>
              <a:buChar char="●"/>
            </a:pPr>
            <a:r>
              <a:rPr lang="en" sz="1000" i="1" dirty="0">
                <a:latin typeface="Nunito Sans"/>
                <a:ea typeface="Nunito Sans"/>
                <a:cs typeface="Nunito Sans"/>
                <a:sym typeface="Nunito Sans"/>
              </a:rPr>
              <a:t>The Ministry of Health protocols recommends that in case a child (0-5 years old)s experiences any of the danger signs he/she should be referred to the health facility immediately. These danger signs include:</a:t>
            </a:r>
            <a:endParaRPr dirty="0"/>
          </a:p>
          <a:p>
            <a:pPr marL="793750" lvl="1" indent="-171450" algn="l" rtl="0">
              <a:lnSpc>
                <a:spcPct val="115000"/>
              </a:lnSpc>
              <a:spcBef>
                <a:spcPts val="0"/>
              </a:spcBef>
              <a:spcAft>
                <a:spcPts val="0"/>
              </a:spcAft>
              <a:buSzPts val="1000"/>
              <a:buChar char="○"/>
            </a:pPr>
            <a:r>
              <a:rPr lang="en" sz="1000" i="1" dirty="0">
                <a:latin typeface="Nunito Sans"/>
                <a:ea typeface="Nunito Sans"/>
                <a:cs typeface="Nunito Sans"/>
                <a:sym typeface="Nunito Sans"/>
              </a:rPr>
              <a:t>Fever lasting a few days</a:t>
            </a:r>
            <a:endParaRPr dirty="0"/>
          </a:p>
          <a:p>
            <a:pPr marL="793750" lvl="1" indent="-171450" algn="l" rtl="0">
              <a:lnSpc>
                <a:spcPct val="115000"/>
              </a:lnSpc>
              <a:spcBef>
                <a:spcPts val="0"/>
              </a:spcBef>
              <a:spcAft>
                <a:spcPts val="0"/>
              </a:spcAft>
              <a:buSzPts val="1000"/>
              <a:buChar char="○"/>
            </a:pPr>
            <a:r>
              <a:rPr lang="en" sz="1000" i="1" dirty="0">
                <a:latin typeface="Nunito Sans"/>
                <a:ea typeface="Nunito Sans"/>
                <a:cs typeface="Nunito Sans"/>
                <a:sym typeface="Nunito Sans"/>
              </a:rPr>
              <a:t>Not able to drink or feed anything</a:t>
            </a:r>
            <a:endParaRPr dirty="0"/>
          </a:p>
          <a:p>
            <a:pPr marL="793750" lvl="1" indent="-171450" algn="l" rtl="0">
              <a:lnSpc>
                <a:spcPct val="115000"/>
              </a:lnSpc>
              <a:spcBef>
                <a:spcPts val="0"/>
              </a:spcBef>
              <a:spcAft>
                <a:spcPts val="0"/>
              </a:spcAft>
              <a:buSzPts val="1000"/>
              <a:buChar char="○"/>
            </a:pPr>
            <a:r>
              <a:rPr lang="en" sz="1000" i="1" dirty="0">
                <a:latin typeface="Nunito Sans"/>
                <a:ea typeface="Nunito Sans"/>
                <a:cs typeface="Nunito Sans"/>
                <a:sym typeface="Nunito Sans"/>
              </a:rPr>
              <a:t>Vomits everything</a:t>
            </a:r>
            <a:endParaRPr dirty="0"/>
          </a:p>
          <a:p>
            <a:pPr marL="793750" lvl="1" indent="-171450" algn="l" rtl="0">
              <a:lnSpc>
                <a:spcPct val="115000"/>
              </a:lnSpc>
              <a:spcBef>
                <a:spcPts val="0"/>
              </a:spcBef>
              <a:spcAft>
                <a:spcPts val="0"/>
              </a:spcAft>
              <a:buSzPts val="1000"/>
              <a:buChar char="○"/>
            </a:pPr>
            <a:r>
              <a:rPr lang="en" sz="1000" i="1" dirty="0">
                <a:latin typeface="Nunito Sans"/>
                <a:ea typeface="Nunito Sans"/>
                <a:cs typeface="Nunito Sans"/>
                <a:sym typeface="Nunito Sans"/>
              </a:rPr>
              <a:t>Breathing fast or having difficulty breathing</a:t>
            </a:r>
            <a:endParaRPr dirty="0"/>
          </a:p>
          <a:p>
            <a:pPr marL="793750" lvl="1" indent="-171450" algn="l" rtl="0">
              <a:lnSpc>
                <a:spcPct val="115000"/>
              </a:lnSpc>
              <a:spcBef>
                <a:spcPts val="0"/>
              </a:spcBef>
              <a:spcAft>
                <a:spcPts val="0"/>
              </a:spcAft>
              <a:buSzPts val="1000"/>
              <a:buChar char="○"/>
            </a:pPr>
            <a:r>
              <a:rPr lang="en" sz="1000" i="1" dirty="0">
                <a:latin typeface="Nunito Sans"/>
                <a:ea typeface="Nunito Sans"/>
                <a:cs typeface="Nunito Sans"/>
                <a:sym typeface="Nunito Sans"/>
              </a:rPr>
              <a:t>Convulsions</a:t>
            </a:r>
            <a:endParaRPr dirty="0"/>
          </a:p>
          <a:p>
            <a:pPr marL="793750" lvl="1" indent="-171450" algn="l" rtl="0">
              <a:lnSpc>
                <a:spcPct val="115000"/>
              </a:lnSpc>
              <a:spcBef>
                <a:spcPts val="0"/>
              </a:spcBef>
              <a:spcAft>
                <a:spcPts val="0"/>
              </a:spcAft>
              <a:buSzPts val="1000"/>
              <a:buChar char="○"/>
            </a:pPr>
            <a:r>
              <a:rPr lang="en" sz="1000" i="1" dirty="0">
                <a:latin typeface="Nunito Sans"/>
                <a:ea typeface="Nunito Sans"/>
                <a:cs typeface="Nunito Sans"/>
                <a:sym typeface="Nunito Sans"/>
              </a:rPr>
              <a:t>Losing consciousness</a:t>
            </a:r>
            <a:endParaRPr dirty="0"/>
          </a:p>
          <a:p>
            <a:pPr marL="793750" lvl="1" indent="-171450" algn="l" rtl="0">
              <a:lnSpc>
                <a:spcPct val="115000"/>
              </a:lnSpc>
              <a:spcBef>
                <a:spcPts val="0"/>
              </a:spcBef>
              <a:spcAft>
                <a:spcPts val="0"/>
              </a:spcAft>
              <a:buSzPts val="1000"/>
              <a:buChar char="○"/>
            </a:pPr>
            <a:r>
              <a:rPr lang="en" sz="1000" i="1" dirty="0">
                <a:latin typeface="Nunito Sans"/>
                <a:ea typeface="Nunito Sans"/>
                <a:cs typeface="Nunito Sans"/>
                <a:sym typeface="Nunito Sans"/>
              </a:rPr>
              <a:t>Being tired</a:t>
            </a:r>
            <a:endParaRPr dirty="0"/>
          </a:p>
          <a:p>
            <a:pPr marL="336550" lvl="0" indent="-171450" algn="l" rtl="0">
              <a:lnSpc>
                <a:spcPct val="115000"/>
              </a:lnSpc>
              <a:spcBef>
                <a:spcPts val="0"/>
              </a:spcBef>
              <a:spcAft>
                <a:spcPts val="0"/>
              </a:spcAft>
              <a:buClr>
                <a:srgbClr val="595959"/>
              </a:buClr>
              <a:buSzPts val="1000"/>
              <a:buChar char="●"/>
            </a:pPr>
            <a:r>
              <a:rPr lang="en" sz="1000" i="1" dirty="0">
                <a:solidFill>
                  <a:srgbClr val="595959"/>
                </a:solidFill>
                <a:latin typeface="Nunito Sans"/>
                <a:ea typeface="Nunito Sans"/>
                <a:cs typeface="Nunito Sans"/>
                <a:sym typeface="Nunito Sans"/>
              </a:rPr>
              <a:t>In case a user selects any of the </a:t>
            </a:r>
            <a:r>
              <a:rPr lang="en" sz="1000" i="1" dirty="0" smtClean="0">
                <a:solidFill>
                  <a:srgbClr val="595959"/>
                </a:solidFill>
                <a:latin typeface="Nunito Sans"/>
                <a:ea typeface="Nunito Sans"/>
                <a:cs typeface="Nunito Sans"/>
                <a:sym typeface="Nunito Sans"/>
              </a:rPr>
              <a:t>symptoms, </a:t>
            </a:r>
            <a:r>
              <a:rPr lang="en" sz="1000" i="1" dirty="0">
                <a:solidFill>
                  <a:srgbClr val="595959"/>
                </a:solidFill>
                <a:latin typeface="Nunito Sans"/>
                <a:ea typeface="Nunito Sans"/>
                <a:cs typeface="Nunito Sans"/>
                <a:sym typeface="Nunito Sans"/>
              </a:rPr>
              <a:t>a referral follow-up task is triggered in 3 days</a:t>
            </a:r>
            <a:endParaRPr dirty="0"/>
          </a:p>
          <a:p>
            <a:pPr marL="457200" lvl="0" indent="0" algn="l" rtl="0">
              <a:lnSpc>
                <a:spcPct val="115000"/>
              </a:lnSpc>
              <a:spcBef>
                <a:spcPts val="1600"/>
              </a:spcBef>
              <a:spcAft>
                <a:spcPts val="0"/>
              </a:spcAft>
              <a:buSzPts val="1800"/>
              <a:buNone/>
            </a:pPr>
            <a:endParaRPr sz="1400" dirty="0">
              <a:latin typeface="Nunito Sans"/>
              <a:ea typeface="Nunito Sans"/>
              <a:cs typeface="Nunito Sans"/>
              <a:sym typeface="Nunito Sans"/>
            </a:endParaRPr>
          </a:p>
          <a:p>
            <a:pPr marL="457200" lvl="0" indent="0" algn="l" rtl="0">
              <a:lnSpc>
                <a:spcPct val="115000"/>
              </a:lnSpc>
              <a:spcBef>
                <a:spcPts val="1600"/>
              </a:spcBef>
              <a:spcAft>
                <a:spcPts val="1600"/>
              </a:spcAft>
              <a:buSzPts val="1800"/>
              <a:buNone/>
            </a:pPr>
            <a:endParaRPr sz="1400" dirty="0">
              <a:latin typeface="Nunito Sans"/>
              <a:ea typeface="Nunito Sans"/>
              <a:cs typeface="Nunito Sans"/>
              <a:sym typeface="Nuni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8"/>
          <p:cNvSpPr txBox="1"/>
          <p:nvPr/>
        </p:nvSpPr>
        <p:spPr>
          <a:xfrm>
            <a:off x="5940775" y="2972050"/>
            <a:ext cx="2459100" cy="1800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200" b="1" i="0" u="none" strike="noStrike" cap="none">
                <a:solidFill>
                  <a:srgbClr val="000000"/>
                </a:solidFill>
                <a:latin typeface="Nunito Sans"/>
                <a:ea typeface="Nunito Sans"/>
                <a:cs typeface="Nunito Sans"/>
                <a:sym typeface="Nunito Sans"/>
              </a:rPr>
              <a:t>CHV confirms that client attended</a:t>
            </a:r>
            <a:r>
              <a:rPr lang="en" sz="1200" b="1">
                <a:latin typeface="Nunito Sans"/>
                <a:ea typeface="Nunito Sans"/>
                <a:cs typeface="Nunito Sans"/>
                <a:sym typeface="Nunito Sans"/>
              </a:rPr>
              <a:t> health facility </a:t>
            </a:r>
            <a:r>
              <a:rPr lang="en" sz="1200" b="1" i="0" u="none" strike="noStrike" cap="none">
                <a:solidFill>
                  <a:srgbClr val="000000"/>
                </a:solidFill>
                <a:latin typeface="Nunito Sans"/>
                <a:ea typeface="Nunito Sans"/>
                <a:cs typeface="Nunito Sans"/>
                <a:sym typeface="Nunito Sans"/>
              </a:rPr>
              <a:t> referral </a:t>
            </a:r>
            <a:r>
              <a:rPr lang="en" sz="1000" b="0" i="0" u="none" strike="noStrike" cap="none">
                <a:solidFill>
                  <a:srgbClr val="434343"/>
                </a:solidFill>
                <a:latin typeface="Nunito Sans"/>
                <a:ea typeface="Nunito Sans"/>
                <a:cs typeface="Nunito Sans"/>
                <a:sym typeface="Nunito Sans"/>
              </a:rPr>
              <a:t>CH</a:t>
            </a:r>
            <a:r>
              <a:rPr lang="en" sz="1000">
                <a:solidFill>
                  <a:srgbClr val="434343"/>
                </a:solidFill>
                <a:latin typeface="Nunito Sans"/>
                <a:ea typeface="Nunito Sans"/>
                <a:cs typeface="Nunito Sans"/>
                <a:sym typeface="Nunito Sans"/>
              </a:rPr>
              <a:t>V</a:t>
            </a:r>
            <a:r>
              <a:rPr lang="en" sz="1000" b="0" i="0" u="none" strike="noStrike" cap="none">
                <a:solidFill>
                  <a:srgbClr val="434343"/>
                </a:solidFill>
                <a:latin typeface="Nunito Sans"/>
                <a:ea typeface="Nunito Sans"/>
                <a:cs typeface="Nunito Sans"/>
                <a:sym typeface="Nunito Sans"/>
              </a:rPr>
              <a:t> calls or visits woman to confirm that she attended this special facility visit</a:t>
            </a:r>
            <a:r>
              <a:rPr lang="en" sz="1000">
                <a:solidFill>
                  <a:srgbClr val="434343"/>
                </a:solidFill>
                <a:latin typeface="Nunito Sans"/>
                <a:ea typeface="Nunito Sans"/>
                <a:cs typeface="Nunito Sans"/>
                <a:sym typeface="Nunito Sans"/>
              </a:rPr>
              <a:t>. If malaria was confirmed, screen for side effects, counsel on adherence, remind on any upcoming appointment </a:t>
            </a:r>
            <a:endParaRPr sz="1000">
              <a:solidFill>
                <a:srgbClr val="434343"/>
              </a:solidFill>
              <a:latin typeface="Nunito Sans"/>
              <a:ea typeface="Nunito Sans"/>
              <a:cs typeface="Nunito Sans"/>
              <a:sym typeface="Nunito Sans"/>
            </a:endParaRPr>
          </a:p>
          <a:p>
            <a:pPr marL="0" marR="0" lvl="0" indent="0" algn="l" rtl="0">
              <a:lnSpc>
                <a:spcPct val="115000"/>
              </a:lnSpc>
              <a:spcBef>
                <a:spcPts val="0"/>
              </a:spcBef>
              <a:spcAft>
                <a:spcPts val="0"/>
              </a:spcAft>
              <a:buClr>
                <a:srgbClr val="000000"/>
              </a:buClr>
              <a:buSzPts val="1100"/>
              <a:buFont typeface="Arial"/>
              <a:buNone/>
            </a:pPr>
            <a:endParaRPr sz="1000">
              <a:solidFill>
                <a:srgbClr val="434343"/>
              </a:solidFill>
              <a:latin typeface="Nunito Sans"/>
              <a:ea typeface="Nunito Sans"/>
              <a:cs typeface="Nunito Sans"/>
              <a:sym typeface="Nunito Sans"/>
            </a:endParaRPr>
          </a:p>
        </p:txBody>
      </p:sp>
      <p:sp>
        <p:nvSpPr>
          <p:cNvPr id="601" name="Google Shape;601;p8"/>
          <p:cNvSpPr/>
          <p:nvPr/>
        </p:nvSpPr>
        <p:spPr>
          <a:xfrm>
            <a:off x="1848900" y="1063300"/>
            <a:ext cx="443100" cy="555600"/>
          </a:xfrm>
          <a:prstGeom prst="foldedCorner">
            <a:avLst>
              <a:gd name="adj" fmla="val 31922"/>
            </a:avLst>
          </a:prstGeom>
          <a:solidFill>
            <a:srgbClr val="F479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8"/>
          <p:cNvSpPr txBox="1"/>
          <p:nvPr/>
        </p:nvSpPr>
        <p:spPr>
          <a:xfrm>
            <a:off x="1885350" y="241575"/>
            <a:ext cx="5373300" cy="383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007EC7"/>
                </a:solidFill>
                <a:latin typeface="Nunito Sans Black"/>
                <a:ea typeface="Nunito Sans Black"/>
                <a:cs typeface="Nunito Sans Black"/>
                <a:sym typeface="Nunito Sans Black"/>
              </a:rPr>
              <a:t>PREGNANCY WORKFLOW </a:t>
            </a:r>
            <a:endParaRPr sz="1800" b="0" i="0" u="none" strike="noStrike" cap="none">
              <a:solidFill>
                <a:srgbClr val="007EC7"/>
              </a:solidFill>
              <a:latin typeface="Nunito Sans Black"/>
              <a:ea typeface="Nunito Sans Black"/>
              <a:cs typeface="Nunito Sans Black"/>
              <a:sym typeface="Nunito Sans Black"/>
            </a:endParaRPr>
          </a:p>
        </p:txBody>
      </p:sp>
      <p:sp>
        <p:nvSpPr>
          <p:cNvPr id="603" name="Google Shape;603;p8"/>
          <p:cNvSpPr txBox="1"/>
          <p:nvPr/>
        </p:nvSpPr>
        <p:spPr>
          <a:xfrm>
            <a:off x="612775" y="1779100"/>
            <a:ext cx="2308800" cy="1457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b="1" i="0" u="none" strike="noStrike" cap="none">
                <a:solidFill>
                  <a:srgbClr val="000000"/>
                </a:solidFill>
                <a:latin typeface="Nunito Sans"/>
                <a:ea typeface="Nunito Sans"/>
                <a:cs typeface="Nunito Sans"/>
                <a:sym typeface="Nunito Sans"/>
              </a:rPr>
              <a:t>Pregnancy registration</a:t>
            </a:r>
            <a:endParaRPr sz="1200" b="1" i="0" u="none" strike="noStrike" cap="none">
              <a:solidFill>
                <a:srgbClr val="000000"/>
              </a:solidFill>
              <a:latin typeface="Nunito Sans"/>
              <a:ea typeface="Nunito Sans"/>
              <a:cs typeface="Nunito Sans"/>
              <a:sym typeface="Nunito Sans"/>
            </a:endParaRPr>
          </a:p>
          <a:p>
            <a:pPr marL="0" marR="0" lvl="0" indent="0" algn="l" rtl="0">
              <a:lnSpc>
                <a:spcPct val="115000"/>
              </a:lnSpc>
              <a:spcBef>
                <a:spcPts val="0"/>
              </a:spcBef>
              <a:spcAft>
                <a:spcPts val="800"/>
              </a:spcAft>
              <a:buClr>
                <a:srgbClr val="000000"/>
              </a:buClr>
              <a:buSzPts val="1000"/>
              <a:buFont typeface="Arial"/>
              <a:buNone/>
            </a:pPr>
            <a:r>
              <a:rPr lang="en" sz="1000" b="0" i="0" u="none" strike="noStrike" cap="none">
                <a:solidFill>
                  <a:srgbClr val="434343"/>
                </a:solidFill>
                <a:latin typeface="Nunito Sans"/>
                <a:ea typeface="Nunito Sans"/>
                <a:cs typeface="Nunito Sans"/>
                <a:sym typeface="Nunito Sans"/>
              </a:rPr>
              <a:t>CHV submits a Pregnancy form after a woman has had a confirmatory test at the clinic confirming a new pregnancy. Home visit tasks based on the 8 WHO touchpoints are generated.</a:t>
            </a:r>
            <a:endParaRPr sz="1000" b="1" i="0" u="none" strike="noStrike" cap="none">
              <a:solidFill>
                <a:srgbClr val="000000"/>
              </a:solidFill>
              <a:latin typeface="Nunito Sans"/>
              <a:ea typeface="Nunito Sans"/>
              <a:cs typeface="Nunito Sans"/>
              <a:sym typeface="Nunito Sans"/>
            </a:endParaRPr>
          </a:p>
        </p:txBody>
      </p:sp>
      <p:sp>
        <p:nvSpPr>
          <p:cNvPr id="604" name="Google Shape;604;p8"/>
          <p:cNvSpPr/>
          <p:nvPr/>
        </p:nvSpPr>
        <p:spPr>
          <a:xfrm>
            <a:off x="376400" y="1890836"/>
            <a:ext cx="227100" cy="227100"/>
          </a:xfrm>
          <a:prstGeom prst="ellipse">
            <a:avLst/>
          </a:prstGeom>
          <a:solidFill>
            <a:srgbClr val="9B9B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8"/>
          <p:cNvSpPr txBox="1"/>
          <p:nvPr/>
        </p:nvSpPr>
        <p:spPr>
          <a:xfrm>
            <a:off x="300201" y="1914975"/>
            <a:ext cx="411900" cy="178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Arial"/>
                <a:ea typeface="Arial"/>
                <a:cs typeface="Arial"/>
                <a:sym typeface="Arial"/>
              </a:rPr>
              <a:t>1a</a:t>
            </a:r>
            <a:endParaRPr sz="1200" b="1" i="0" u="none" strike="noStrike" cap="none">
              <a:solidFill>
                <a:srgbClr val="FFFFFF"/>
              </a:solidFill>
              <a:latin typeface="Nunito Sans"/>
              <a:ea typeface="Nunito Sans"/>
              <a:cs typeface="Nunito Sans"/>
              <a:sym typeface="Nunito Sans"/>
            </a:endParaRPr>
          </a:p>
        </p:txBody>
      </p:sp>
      <p:pic>
        <p:nvPicPr>
          <p:cNvPr id="606" name="Google Shape;606;p8"/>
          <p:cNvPicPr preferRelativeResize="0"/>
          <p:nvPr/>
        </p:nvPicPr>
        <p:blipFill rotWithShape="1">
          <a:blip r:embed="rId3">
            <a:alphaModFix/>
          </a:blip>
          <a:srcRect/>
          <a:stretch/>
        </p:blipFill>
        <p:spPr>
          <a:xfrm>
            <a:off x="690520" y="1073253"/>
            <a:ext cx="328606" cy="332709"/>
          </a:xfrm>
          <a:prstGeom prst="rect">
            <a:avLst/>
          </a:prstGeom>
          <a:noFill/>
          <a:ln>
            <a:noFill/>
          </a:ln>
        </p:spPr>
      </p:pic>
      <p:sp>
        <p:nvSpPr>
          <p:cNvPr id="607" name="Google Shape;607;p8"/>
          <p:cNvSpPr/>
          <p:nvPr/>
        </p:nvSpPr>
        <p:spPr>
          <a:xfrm>
            <a:off x="3028956" y="1891038"/>
            <a:ext cx="227100" cy="227100"/>
          </a:xfrm>
          <a:prstGeom prst="ellipse">
            <a:avLst/>
          </a:prstGeom>
          <a:solidFill>
            <a:srgbClr val="9B9B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8"/>
          <p:cNvSpPr txBox="1"/>
          <p:nvPr/>
        </p:nvSpPr>
        <p:spPr>
          <a:xfrm>
            <a:off x="2921475" y="1876126"/>
            <a:ext cx="443100" cy="227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Arial"/>
                <a:ea typeface="Arial"/>
                <a:cs typeface="Arial"/>
                <a:sym typeface="Arial"/>
              </a:rPr>
              <a:t>1b</a:t>
            </a:r>
            <a:endParaRPr sz="1200" b="1" i="0" u="none" strike="noStrike" cap="none">
              <a:solidFill>
                <a:srgbClr val="FFFFFF"/>
              </a:solidFill>
              <a:latin typeface="Nunito Sans"/>
              <a:ea typeface="Nunito Sans"/>
              <a:cs typeface="Nunito Sans"/>
              <a:sym typeface="Nunito Sans"/>
            </a:endParaRPr>
          </a:p>
        </p:txBody>
      </p:sp>
      <p:pic>
        <p:nvPicPr>
          <p:cNvPr id="609" name="Google Shape;609;p8"/>
          <p:cNvPicPr preferRelativeResize="0"/>
          <p:nvPr/>
        </p:nvPicPr>
        <p:blipFill rotWithShape="1">
          <a:blip r:embed="rId4">
            <a:alphaModFix/>
          </a:blip>
          <a:srcRect/>
          <a:stretch/>
        </p:blipFill>
        <p:spPr>
          <a:xfrm>
            <a:off x="1019131" y="1206087"/>
            <a:ext cx="261364" cy="626483"/>
          </a:xfrm>
          <a:prstGeom prst="rect">
            <a:avLst/>
          </a:prstGeom>
          <a:noFill/>
          <a:ln>
            <a:noFill/>
          </a:ln>
        </p:spPr>
      </p:pic>
      <p:sp>
        <p:nvSpPr>
          <p:cNvPr id="610" name="Google Shape;610;p8"/>
          <p:cNvSpPr txBox="1"/>
          <p:nvPr/>
        </p:nvSpPr>
        <p:spPr>
          <a:xfrm>
            <a:off x="3281600" y="1830625"/>
            <a:ext cx="2373600" cy="1003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200" b="1" i="0" u="none" strike="noStrike" cap="none">
                <a:solidFill>
                  <a:srgbClr val="000000"/>
                </a:solidFill>
                <a:latin typeface="Nunito Sans"/>
                <a:ea typeface="Nunito Sans"/>
                <a:cs typeface="Nunito Sans"/>
                <a:sym typeface="Nunito Sans"/>
              </a:rPr>
              <a:t>Pregnancy home visit</a:t>
            </a:r>
            <a:endParaRPr sz="1200" b="1" i="0" u="none" strike="noStrike" cap="none">
              <a:solidFill>
                <a:srgbClr val="000000"/>
              </a:solidFill>
              <a:latin typeface="Nunito Sans"/>
              <a:ea typeface="Nunito Sans"/>
              <a:cs typeface="Nunito Sans"/>
              <a:sym typeface="Nunito Sans"/>
            </a:endParaRPr>
          </a:p>
          <a:p>
            <a:pPr marL="0" marR="0" lvl="0" indent="0" algn="l" rtl="0">
              <a:lnSpc>
                <a:spcPct val="115000"/>
              </a:lnSpc>
              <a:spcBef>
                <a:spcPts val="0"/>
              </a:spcBef>
              <a:spcAft>
                <a:spcPts val="800"/>
              </a:spcAft>
              <a:buClr>
                <a:srgbClr val="000000"/>
              </a:buClr>
              <a:buSzPts val="1000"/>
              <a:buFont typeface="Arial"/>
              <a:buNone/>
            </a:pPr>
            <a:r>
              <a:rPr lang="en" sz="1000" b="0" i="0" u="none" strike="noStrike" cap="none">
                <a:solidFill>
                  <a:srgbClr val="434343"/>
                </a:solidFill>
                <a:latin typeface="Nunito Sans"/>
                <a:ea typeface="Nunito Sans"/>
                <a:cs typeface="Nunito Sans"/>
                <a:sym typeface="Nunito Sans"/>
              </a:rPr>
              <a:t>At 8 WHO touchpoints (or every four weeks), CHV receives a task that it’s time to visit and check in on the pregnant woman. </a:t>
            </a:r>
            <a:endParaRPr sz="1000" b="0" i="0" u="none" strike="noStrike" cap="none">
              <a:solidFill>
                <a:srgbClr val="434343"/>
              </a:solidFill>
              <a:latin typeface="Nunito Sans"/>
              <a:ea typeface="Nunito Sans"/>
              <a:cs typeface="Nunito Sans"/>
              <a:sym typeface="Nunito Sans"/>
            </a:endParaRPr>
          </a:p>
        </p:txBody>
      </p:sp>
      <p:sp>
        <p:nvSpPr>
          <p:cNvPr id="611" name="Google Shape;611;p8"/>
          <p:cNvSpPr/>
          <p:nvPr/>
        </p:nvSpPr>
        <p:spPr>
          <a:xfrm>
            <a:off x="5744794" y="1877163"/>
            <a:ext cx="227100" cy="227100"/>
          </a:xfrm>
          <a:prstGeom prst="ellipse">
            <a:avLst/>
          </a:prstGeom>
          <a:solidFill>
            <a:srgbClr val="9B9B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8"/>
          <p:cNvSpPr txBox="1"/>
          <p:nvPr/>
        </p:nvSpPr>
        <p:spPr>
          <a:xfrm>
            <a:off x="5650073" y="1835202"/>
            <a:ext cx="443100" cy="263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Arial"/>
                <a:ea typeface="Arial"/>
                <a:cs typeface="Arial"/>
                <a:sym typeface="Arial"/>
              </a:rPr>
              <a:t>1c</a:t>
            </a:r>
            <a:endParaRPr sz="1200" b="1" i="0" u="none" strike="noStrike" cap="none">
              <a:solidFill>
                <a:srgbClr val="FFFFFF"/>
              </a:solidFill>
              <a:latin typeface="Nunito Sans"/>
              <a:ea typeface="Nunito Sans"/>
              <a:cs typeface="Nunito Sans"/>
              <a:sym typeface="Nunito Sans"/>
            </a:endParaRPr>
          </a:p>
        </p:txBody>
      </p:sp>
      <p:sp>
        <p:nvSpPr>
          <p:cNvPr id="613" name="Google Shape;613;p8"/>
          <p:cNvSpPr txBox="1"/>
          <p:nvPr/>
        </p:nvSpPr>
        <p:spPr>
          <a:xfrm>
            <a:off x="1802625" y="1063300"/>
            <a:ext cx="535500" cy="555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FFFFFF"/>
                </a:solidFill>
                <a:latin typeface="Nunito Sans SemiBold"/>
                <a:ea typeface="Nunito Sans SemiBold"/>
                <a:cs typeface="Nunito Sans SemiBold"/>
                <a:sym typeface="Nunito Sans SemiBold"/>
              </a:rPr>
              <a:t>Actions</a:t>
            </a:r>
            <a:endParaRPr sz="800" b="0" i="0" u="none" strike="noStrike" cap="none">
              <a:solidFill>
                <a:srgbClr val="FFFFFF"/>
              </a:solidFill>
              <a:latin typeface="Nunito Sans SemiBold"/>
              <a:ea typeface="Nunito Sans SemiBold"/>
              <a:cs typeface="Nunito Sans SemiBold"/>
              <a:sym typeface="Nunito Sans SemiBold"/>
            </a:endParaRPr>
          </a:p>
        </p:txBody>
      </p:sp>
      <p:sp>
        <p:nvSpPr>
          <p:cNvPr id="614" name="Google Shape;614;p8"/>
          <p:cNvSpPr txBox="1"/>
          <p:nvPr/>
        </p:nvSpPr>
        <p:spPr>
          <a:xfrm>
            <a:off x="5940775" y="1893513"/>
            <a:ext cx="2459100" cy="1117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200"/>
              <a:buFont typeface="Arial"/>
              <a:buNone/>
            </a:pPr>
            <a:r>
              <a:rPr lang="en" sz="1200" b="1" i="0" u="none" strike="noStrike" cap="none">
                <a:solidFill>
                  <a:srgbClr val="000000"/>
                </a:solidFill>
                <a:latin typeface="Nunito Sans"/>
                <a:ea typeface="Nunito Sans"/>
                <a:cs typeface="Nunito Sans"/>
                <a:sym typeface="Nunito Sans"/>
              </a:rPr>
              <a:t>CHV submits Pregnancy home visit</a:t>
            </a:r>
            <a:endParaRPr sz="1200" b="1" i="0" u="none" strike="noStrike" cap="none">
              <a:solidFill>
                <a:srgbClr val="000000"/>
              </a:solidFill>
              <a:latin typeface="Nunito Sans"/>
              <a:ea typeface="Nunito Sans"/>
              <a:cs typeface="Nunito Sans"/>
              <a:sym typeface="Nunito Sans"/>
            </a:endParaRPr>
          </a:p>
          <a:p>
            <a:pPr marL="0" marR="0" lvl="0" indent="0" algn="l" rtl="0">
              <a:lnSpc>
                <a:spcPct val="115000"/>
              </a:lnSpc>
              <a:spcBef>
                <a:spcPts val="0"/>
              </a:spcBef>
              <a:spcAft>
                <a:spcPts val="800"/>
              </a:spcAft>
              <a:buClr>
                <a:srgbClr val="000000"/>
              </a:buClr>
              <a:buSzPts val="1000"/>
              <a:buFont typeface="Arial"/>
              <a:buNone/>
            </a:pPr>
            <a:r>
              <a:rPr lang="en" sz="1000" b="0" i="0" u="none" strike="noStrike" cap="none">
                <a:solidFill>
                  <a:srgbClr val="434343"/>
                </a:solidFill>
                <a:latin typeface="Nunito Sans"/>
                <a:ea typeface="Nunito Sans"/>
                <a:cs typeface="Nunito Sans"/>
                <a:sym typeface="Nunito Sans"/>
              </a:rPr>
              <a:t>CHV provides ANC counseling, malaria prevention measures, and screens for </a:t>
            </a:r>
            <a:r>
              <a:rPr lang="en" sz="1000">
                <a:solidFill>
                  <a:srgbClr val="434343"/>
                </a:solidFill>
                <a:latin typeface="Nunito Sans"/>
                <a:ea typeface="Nunito Sans"/>
                <a:cs typeface="Nunito Sans"/>
                <a:sym typeface="Nunito Sans"/>
              </a:rPr>
              <a:t>malaria</a:t>
            </a:r>
            <a:r>
              <a:rPr lang="en" sz="1000" b="0" i="0" u="none" strike="noStrike" cap="none">
                <a:solidFill>
                  <a:srgbClr val="434343"/>
                </a:solidFill>
                <a:latin typeface="Nunito Sans"/>
                <a:ea typeface="Nunito Sans"/>
                <a:cs typeface="Nunito Sans"/>
                <a:sym typeface="Nunito Sans"/>
              </a:rPr>
              <a:t>, and refers.</a:t>
            </a:r>
            <a:endParaRPr sz="1000" b="1" i="0" u="none" strike="noStrike" cap="none">
              <a:solidFill>
                <a:srgbClr val="000000"/>
              </a:solidFill>
              <a:latin typeface="Nunito Sans"/>
              <a:ea typeface="Nunito Sans"/>
              <a:cs typeface="Nunito Sans"/>
              <a:sym typeface="Nunito Sans"/>
            </a:endParaRPr>
          </a:p>
        </p:txBody>
      </p:sp>
      <p:pic>
        <p:nvPicPr>
          <p:cNvPr id="615" name="Google Shape;615;p8"/>
          <p:cNvPicPr preferRelativeResize="0"/>
          <p:nvPr/>
        </p:nvPicPr>
        <p:blipFill rotWithShape="1">
          <a:blip r:embed="rId3">
            <a:alphaModFix/>
          </a:blip>
          <a:srcRect/>
          <a:stretch/>
        </p:blipFill>
        <p:spPr>
          <a:xfrm>
            <a:off x="6079713" y="1073253"/>
            <a:ext cx="328606" cy="332709"/>
          </a:xfrm>
          <a:prstGeom prst="rect">
            <a:avLst/>
          </a:prstGeom>
          <a:noFill/>
          <a:ln>
            <a:noFill/>
          </a:ln>
        </p:spPr>
      </p:pic>
      <p:pic>
        <p:nvPicPr>
          <p:cNvPr id="616" name="Google Shape;616;p8"/>
          <p:cNvPicPr preferRelativeResize="0"/>
          <p:nvPr/>
        </p:nvPicPr>
        <p:blipFill rotWithShape="1">
          <a:blip r:embed="rId5">
            <a:alphaModFix/>
          </a:blip>
          <a:srcRect/>
          <a:stretch/>
        </p:blipFill>
        <p:spPr>
          <a:xfrm>
            <a:off x="6435084" y="1206089"/>
            <a:ext cx="292770" cy="626484"/>
          </a:xfrm>
          <a:prstGeom prst="rect">
            <a:avLst/>
          </a:prstGeom>
          <a:noFill/>
          <a:ln>
            <a:noFill/>
          </a:ln>
        </p:spPr>
      </p:pic>
      <p:grpSp>
        <p:nvGrpSpPr>
          <p:cNvPr id="617" name="Google Shape;617;p8"/>
          <p:cNvGrpSpPr/>
          <p:nvPr/>
        </p:nvGrpSpPr>
        <p:grpSpPr>
          <a:xfrm>
            <a:off x="1329755" y="1202069"/>
            <a:ext cx="377525" cy="634543"/>
            <a:chOff x="3676127" y="1231325"/>
            <a:chExt cx="396143" cy="665907"/>
          </a:xfrm>
        </p:grpSpPr>
        <p:pic>
          <p:nvPicPr>
            <p:cNvPr id="618" name="Google Shape;618;p8"/>
            <p:cNvPicPr preferRelativeResize="0"/>
            <p:nvPr/>
          </p:nvPicPr>
          <p:blipFill rotWithShape="1">
            <a:blip r:embed="rId6">
              <a:alphaModFix/>
            </a:blip>
            <a:srcRect/>
            <a:stretch/>
          </p:blipFill>
          <p:spPr>
            <a:xfrm>
              <a:off x="3676127" y="1231325"/>
              <a:ext cx="330837" cy="665907"/>
            </a:xfrm>
            <a:prstGeom prst="rect">
              <a:avLst/>
            </a:prstGeom>
            <a:noFill/>
            <a:ln>
              <a:noFill/>
            </a:ln>
          </p:spPr>
        </p:pic>
        <p:pic>
          <p:nvPicPr>
            <p:cNvPr id="619" name="Google Shape;619;p8"/>
            <p:cNvPicPr preferRelativeResize="0"/>
            <p:nvPr/>
          </p:nvPicPr>
          <p:blipFill rotWithShape="1">
            <a:blip r:embed="rId7">
              <a:alphaModFix/>
            </a:blip>
            <a:srcRect/>
            <a:stretch/>
          </p:blipFill>
          <p:spPr>
            <a:xfrm>
              <a:off x="3949500" y="1322598"/>
              <a:ext cx="122770" cy="234900"/>
            </a:xfrm>
            <a:prstGeom prst="rect">
              <a:avLst/>
            </a:prstGeom>
            <a:noFill/>
            <a:ln>
              <a:noFill/>
            </a:ln>
          </p:spPr>
        </p:pic>
      </p:grpSp>
      <p:sp>
        <p:nvSpPr>
          <p:cNvPr id="620" name="Google Shape;620;p8"/>
          <p:cNvSpPr/>
          <p:nvPr/>
        </p:nvSpPr>
        <p:spPr>
          <a:xfrm>
            <a:off x="4056997" y="1112025"/>
            <a:ext cx="891000" cy="434700"/>
          </a:xfrm>
          <a:prstGeom prst="rect">
            <a:avLst/>
          </a:prstGeom>
          <a:solidFill>
            <a:srgbClr val="F47963"/>
          </a:soli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8"/>
          <p:cNvSpPr txBox="1"/>
          <p:nvPr/>
        </p:nvSpPr>
        <p:spPr>
          <a:xfrm>
            <a:off x="4001725" y="1089025"/>
            <a:ext cx="1086300" cy="383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Nunito Sans SemiBold"/>
                <a:ea typeface="Nunito Sans SemiBold"/>
                <a:cs typeface="Nunito Sans SemiBold"/>
                <a:sym typeface="Nunito Sans SemiBold"/>
              </a:rPr>
              <a:t>Tasks</a:t>
            </a:r>
            <a:endParaRPr sz="900" b="0" i="0" u="none" strike="noStrike" cap="none">
              <a:solidFill>
                <a:srgbClr val="FFFFFF"/>
              </a:solidFill>
              <a:latin typeface="Nunito Sans SemiBold"/>
              <a:ea typeface="Nunito Sans SemiBold"/>
              <a:cs typeface="Nunito Sans SemiBold"/>
              <a:sym typeface="Nunito Sans SemiBold"/>
            </a:endParaRPr>
          </a:p>
        </p:txBody>
      </p:sp>
      <p:grpSp>
        <p:nvGrpSpPr>
          <p:cNvPr id="622" name="Google Shape;622;p8"/>
          <p:cNvGrpSpPr/>
          <p:nvPr/>
        </p:nvGrpSpPr>
        <p:grpSpPr>
          <a:xfrm>
            <a:off x="3617305" y="1189844"/>
            <a:ext cx="377525" cy="634543"/>
            <a:chOff x="3676127" y="1231325"/>
            <a:chExt cx="396143" cy="665907"/>
          </a:xfrm>
        </p:grpSpPr>
        <p:pic>
          <p:nvPicPr>
            <p:cNvPr id="623" name="Google Shape;623;p8"/>
            <p:cNvPicPr preferRelativeResize="0"/>
            <p:nvPr/>
          </p:nvPicPr>
          <p:blipFill rotWithShape="1">
            <a:blip r:embed="rId6">
              <a:alphaModFix/>
            </a:blip>
            <a:srcRect/>
            <a:stretch/>
          </p:blipFill>
          <p:spPr>
            <a:xfrm>
              <a:off x="3676127" y="1231325"/>
              <a:ext cx="330837" cy="665907"/>
            </a:xfrm>
            <a:prstGeom prst="rect">
              <a:avLst/>
            </a:prstGeom>
            <a:noFill/>
            <a:ln>
              <a:noFill/>
            </a:ln>
          </p:spPr>
        </p:pic>
        <p:pic>
          <p:nvPicPr>
            <p:cNvPr id="624" name="Google Shape;624;p8"/>
            <p:cNvPicPr preferRelativeResize="0"/>
            <p:nvPr/>
          </p:nvPicPr>
          <p:blipFill rotWithShape="1">
            <a:blip r:embed="rId7">
              <a:alphaModFix/>
            </a:blip>
            <a:srcRect/>
            <a:stretch/>
          </p:blipFill>
          <p:spPr>
            <a:xfrm>
              <a:off x="3949500" y="1322598"/>
              <a:ext cx="122770" cy="234900"/>
            </a:xfrm>
            <a:prstGeom prst="rect">
              <a:avLst/>
            </a:prstGeom>
            <a:noFill/>
            <a:ln>
              <a:noFill/>
            </a:ln>
          </p:spPr>
        </p:pic>
      </p:grpSp>
      <p:grpSp>
        <p:nvGrpSpPr>
          <p:cNvPr id="625" name="Google Shape;625;p8"/>
          <p:cNvGrpSpPr/>
          <p:nvPr/>
        </p:nvGrpSpPr>
        <p:grpSpPr>
          <a:xfrm>
            <a:off x="6797755" y="1202069"/>
            <a:ext cx="377525" cy="634543"/>
            <a:chOff x="3676127" y="1231325"/>
            <a:chExt cx="396143" cy="665907"/>
          </a:xfrm>
        </p:grpSpPr>
        <p:pic>
          <p:nvPicPr>
            <p:cNvPr id="626" name="Google Shape;626;p8"/>
            <p:cNvPicPr preferRelativeResize="0"/>
            <p:nvPr/>
          </p:nvPicPr>
          <p:blipFill rotWithShape="1">
            <a:blip r:embed="rId6">
              <a:alphaModFix/>
            </a:blip>
            <a:srcRect/>
            <a:stretch/>
          </p:blipFill>
          <p:spPr>
            <a:xfrm>
              <a:off x="3676127" y="1231325"/>
              <a:ext cx="330837" cy="665907"/>
            </a:xfrm>
            <a:prstGeom prst="rect">
              <a:avLst/>
            </a:prstGeom>
            <a:noFill/>
            <a:ln>
              <a:noFill/>
            </a:ln>
          </p:spPr>
        </p:pic>
        <p:pic>
          <p:nvPicPr>
            <p:cNvPr id="627" name="Google Shape;627;p8"/>
            <p:cNvPicPr preferRelativeResize="0"/>
            <p:nvPr/>
          </p:nvPicPr>
          <p:blipFill rotWithShape="1">
            <a:blip r:embed="rId7">
              <a:alphaModFix/>
            </a:blip>
            <a:srcRect/>
            <a:stretch/>
          </p:blipFill>
          <p:spPr>
            <a:xfrm>
              <a:off x="3949500" y="1322598"/>
              <a:ext cx="122770" cy="234900"/>
            </a:xfrm>
            <a:prstGeom prst="rect">
              <a:avLst/>
            </a:prstGeom>
            <a:noFill/>
            <a:ln>
              <a:noFill/>
            </a:ln>
          </p:spPr>
        </p:pic>
      </p:grpSp>
      <p:sp>
        <p:nvSpPr>
          <p:cNvPr id="628" name="Google Shape;628;p8"/>
          <p:cNvSpPr/>
          <p:nvPr/>
        </p:nvSpPr>
        <p:spPr>
          <a:xfrm>
            <a:off x="3062406" y="3099351"/>
            <a:ext cx="227100" cy="227100"/>
          </a:xfrm>
          <a:prstGeom prst="ellipse">
            <a:avLst/>
          </a:prstGeom>
          <a:solidFill>
            <a:srgbClr val="9B9B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8"/>
          <p:cNvSpPr txBox="1"/>
          <p:nvPr/>
        </p:nvSpPr>
        <p:spPr>
          <a:xfrm>
            <a:off x="2992400" y="3069149"/>
            <a:ext cx="377400" cy="33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Arial"/>
                <a:ea typeface="Arial"/>
                <a:cs typeface="Arial"/>
                <a:sym typeface="Arial"/>
              </a:rPr>
              <a:t>2b</a:t>
            </a:r>
            <a:endParaRPr sz="1200" b="1" i="0" u="none" strike="noStrike" cap="none">
              <a:solidFill>
                <a:srgbClr val="FFFFFF"/>
              </a:solidFill>
              <a:latin typeface="Nunito Sans"/>
              <a:ea typeface="Nunito Sans"/>
              <a:cs typeface="Nunito Sans"/>
              <a:sym typeface="Nunito Sans"/>
            </a:endParaRPr>
          </a:p>
        </p:txBody>
      </p:sp>
      <p:sp>
        <p:nvSpPr>
          <p:cNvPr id="630" name="Google Shape;630;p8"/>
          <p:cNvSpPr/>
          <p:nvPr/>
        </p:nvSpPr>
        <p:spPr>
          <a:xfrm>
            <a:off x="7301300" y="1063300"/>
            <a:ext cx="443100" cy="555600"/>
          </a:xfrm>
          <a:prstGeom prst="foldedCorner">
            <a:avLst>
              <a:gd name="adj" fmla="val 31922"/>
            </a:avLst>
          </a:prstGeom>
          <a:solidFill>
            <a:srgbClr val="F479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8"/>
          <p:cNvSpPr txBox="1"/>
          <p:nvPr/>
        </p:nvSpPr>
        <p:spPr>
          <a:xfrm>
            <a:off x="7254495" y="1047900"/>
            <a:ext cx="535500" cy="383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Nunito Sans SemiBold"/>
                <a:ea typeface="Nunito Sans SemiBold"/>
                <a:cs typeface="Nunito Sans SemiBold"/>
                <a:sym typeface="Nunito Sans SemiBold"/>
              </a:rPr>
              <a:t>Task forms</a:t>
            </a:r>
            <a:endParaRPr sz="900" b="0" i="0" u="none" strike="noStrike" cap="none">
              <a:solidFill>
                <a:srgbClr val="FFFFFF"/>
              </a:solidFill>
              <a:latin typeface="Nunito Sans SemiBold"/>
              <a:ea typeface="Nunito Sans SemiBold"/>
              <a:cs typeface="Nunito Sans SemiBold"/>
              <a:sym typeface="Nunito Sans SemiBold"/>
            </a:endParaRPr>
          </a:p>
        </p:txBody>
      </p:sp>
      <p:sp>
        <p:nvSpPr>
          <p:cNvPr id="632" name="Google Shape;632;p8"/>
          <p:cNvSpPr txBox="1"/>
          <p:nvPr/>
        </p:nvSpPr>
        <p:spPr>
          <a:xfrm>
            <a:off x="3269127" y="3075538"/>
            <a:ext cx="2373600" cy="1333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200" b="1" i="0" u="none" strike="noStrike" cap="none">
                <a:solidFill>
                  <a:srgbClr val="000000"/>
                </a:solidFill>
                <a:latin typeface="Nunito Sans"/>
                <a:ea typeface="Nunito Sans"/>
                <a:cs typeface="Nunito Sans"/>
                <a:sym typeface="Nunito Sans"/>
              </a:rPr>
              <a:t>Follow-up</a:t>
            </a:r>
            <a:endParaRPr sz="1200" b="0" i="0" u="none" strike="noStrike" cap="none">
              <a:solidFill>
                <a:srgbClr val="000000"/>
              </a:solidFill>
              <a:latin typeface="Nunito Sans"/>
              <a:ea typeface="Nunito Sans"/>
              <a:cs typeface="Nunito Sans"/>
              <a:sym typeface="Nunito Sans"/>
            </a:endParaRPr>
          </a:p>
          <a:p>
            <a:pPr marL="0" marR="0" lvl="0" indent="0" algn="l" rtl="0">
              <a:lnSpc>
                <a:spcPct val="115000"/>
              </a:lnSpc>
              <a:spcBef>
                <a:spcPts val="0"/>
              </a:spcBef>
              <a:spcAft>
                <a:spcPts val="0"/>
              </a:spcAft>
              <a:buClr>
                <a:srgbClr val="000000"/>
              </a:buClr>
              <a:buSzPts val="1100"/>
              <a:buFont typeface="Arial"/>
              <a:buNone/>
            </a:pPr>
            <a:r>
              <a:rPr lang="en" sz="1000" b="0" i="0" u="none" strike="noStrike" cap="none">
                <a:solidFill>
                  <a:srgbClr val="000000"/>
                </a:solidFill>
                <a:latin typeface="Nunito Sans"/>
                <a:ea typeface="Nunito Sans"/>
                <a:cs typeface="Nunito Sans"/>
                <a:sym typeface="Nunito Sans"/>
              </a:rPr>
              <a:t>Appears 72 hours after </a:t>
            </a:r>
            <a:r>
              <a:rPr lang="en" sz="1000">
                <a:latin typeface="Nunito Sans"/>
                <a:ea typeface="Nunito Sans"/>
                <a:cs typeface="Nunito Sans"/>
                <a:sym typeface="Nunito Sans"/>
              </a:rPr>
              <a:t>referral to a health facility</a:t>
            </a:r>
            <a:r>
              <a:rPr lang="en" sz="1000" b="0" i="0" u="none" strike="noStrike" cap="none">
                <a:solidFill>
                  <a:srgbClr val="000000"/>
                </a:solidFill>
                <a:latin typeface="Nunito Sans"/>
                <a:ea typeface="Nunito Sans"/>
                <a:cs typeface="Nunito Sans"/>
                <a:sym typeface="Nunito Sans"/>
              </a:rPr>
              <a:t> and persists for 7 days after due date.</a:t>
            </a:r>
            <a:endParaRPr sz="1200" b="1" i="0" u="none" strike="noStrike" cap="none">
              <a:solidFill>
                <a:srgbClr val="000000"/>
              </a:solidFill>
              <a:latin typeface="Nunito Sans"/>
              <a:ea typeface="Nunito Sans"/>
              <a:cs typeface="Nunito Sans"/>
              <a:sym typeface="Nunito Sans"/>
            </a:endParaRPr>
          </a:p>
        </p:txBody>
      </p:sp>
      <p:sp>
        <p:nvSpPr>
          <p:cNvPr id="633" name="Google Shape;633;p8"/>
          <p:cNvSpPr/>
          <p:nvPr/>
        </p:nvSpPr>
        <p:spPr>
          <a:xfrm>
            <a:off x="5744794" y="3121923"/>
            <a:ext cx="227100" cy="227100"/>
          </a:xfrm>
          <a:prstGeom prst="ellipse">
            <a:avLst/>
          </a:prstGeom>
          <a:solidFill>
            <a:srgbClr val="9B9B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8"/>
          <p:cNvSpPr txBox="1"/>
          <p:nvPr/>
        </p:nvSpPr>
        <p:spPr>
          <a:xfrm>
            <a:off x="5650073" y="3079962"/>
            <a:ext cx="443100" cy="263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Arial"/>
                <a:ea typeface="Arial"/>
                <a:cs typeface="Arial"/>
                <a:sym typeface="Arial"/>
              </a:rPr>
              <a:t>2c</a:t>
            </a:r>
            <a:endParaRPr sz="1200" b="1" i="0" u="none" strike="noStrike" cap="none">
              <a:solidFill>
                <a:srgbClr val="FFFFFF"/>
              </a:solidFill>
              <a:latin typeface="Nunito Sans"/>
              <a:ea typeface="Nunito Sans"/>
              <a:cs typeface="Nunito Sans"/>
              <a:sym typeface="Nunito Sans"/>
            </a:endParaRPr>
          </a:p>
        </p:txBody>
      </p:sp>
      <p:sp>
        <p:nvSpPr>
          <p:cNvPr id="635" name="Google Shape;635;p8"/>
          <p:cNvSpPr/>
          <p:nvPr/>
        </p:nvSpPr>
        <p:spPr>
          <a:xfrm>
            <a:off x="5260325" y="1888625"/>
            <a:ext cx="377400" cy="227100"/>
          </a:xfrm>
          <a:prstGeom prst="rightArrow">
            <a:avLst>
              <a:gd name="adj1" fmla="val 50000"/>
              <a:gd name="adj2" fmla="val 50000"/>
            </a:avLst>
          </a:prstGeom>
          <a:gradFill>
            <a:gsLst>
              <a:gs pos="0">
                <a:srgbClr val="DCECD5"/>
              </a:gs>
              <a:gs pos="100000">
                <a:srgbClr val="93BC8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8"/>
          <p:cNvSpPr/>
          <p:nvPr/>
        </p:nvSpPr>
        <p:spPr>
          <a:xfrm>
            <a:off x="5260325" y="3055650"/>
            <a:ext cx="377400" cy="227100"/>
          </a:xfrm>
          <a:prstGeom prst="rightArrow">
            <a:avLst>
              <a:gd name="adj1" fmla="val 50000"/>
              <a:gd name="adj2" fmla="val 50000"/>
            </a:avLst>
          </a:prstGeom>
          <a:gradFill>
            <a:gsLst>
              <a:gs pos="0">
                <a:srgbClr val="DCECD5"/>
              </a:gs>
              <a:gs pos="100000">
                <a:srgbClr val="93BC8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8"/>
          <p:cNvSpPr txBox="1"/>
          <p:nvPr/>
        </p:nvSpPr>
        <p:spPr>
          <a:xfrm>
            <a:off x="5660723" y="3881437"/>
            <a:ext cx="443100" cy="263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Arial"/>
                <a:ea typeface="Arial"/>
                <a:cs typeface="Arial"/>
                <a:sym typeface="Arial"/>
              </a:rPr>
              <a:t>3b</a:t>
            </a:r>
            <a:endParaRPr sz="1200" b="1" i="0" u="none" strike="noStrike" cap="none">
              <a:solidFill>
                <a:srgbClr val="FFFFFF"/>
              </a:solidFill>
              <a:latin typeface="Nunito Sans"/>
              <a:ea typeface="Nunito Sans"/>
              <a:cs typeface="Nunito Sans"/>
              <a:sym typeface="Nunito Sans"/>
            </a:endParaRPr>
          </a:p>
        </p:txBody>
      </p:sp>
      <p:sp>
        <p:nvSpPr>
          <p:cNvPr id="638" name="Google Shape;638;p8"/>
          <p:cNvSpPr txBox="1"/>
          <p:nvPr/>
        </p:nvSpPr>
        <p:spPr>
          <a:xfrm>
            <a:off x="603500" y="3201400"/>
            <a:ext cx="2076000" cy="1082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200"/>
              <a:buFont typeface="Arial"/>
              <a:buNone/>
            </a:pPr>
            <a:r>
              <a:rPr lang="en" sz="1200" b="1" i="0" u="none" strike="noStrike" cap="none">
                <a:solidFill>
                  <a:srgbClr val="000000"/>
                </a:solidFill>
                <a:latin typeface="Nunito Sans"/>
                <a:ea typeface="Nunito Sans"/>
                <a:cs typeface="Nunito Sans"/>
                <a:sym typeface="Nunito Sans"/>
              </a:rPr>
              <a:t>Pregnancy home visit</a:t>
            </a:r>
            <a:endParaRPr sz="1200" b="1" i="0" u="none" strike="noStrike" cap="none">
              <a:solidFill>
                <a:srgbClr val="000000"/>
              </a:solidFill>
              <a:latin typeface="Nunito Sans"/>
              <a:ea typeface="Nunito Sans"/>
              <a:cs typeface="Nunito Sans"/>
              <a:sym typeface="Nunito Sans"/>
            </a:endParaRPr>
          </a:p>
          <a:p>
            <a:pPr marL="0" lvl="0" indent="0" algn="l" rtl="0">
              <a:lnSpc>
                <a:spcPct val="115000"/>
              </a:lnSpc>
              <a:spcBef>
                <a:spcPts val="0"/>
              </a:spcBef>
              <a:spcAft>
                <a:spcPts val="800"/>
              </a:spcAft>
              <a:buClr>
                <a:schemeClr val="dk1"/>
              </a:buClr>
              <a:buSzPts val="1000"/>
              <a:buFont typeface="Arial"/>
              <a:buNone/>
            </a:pPr>
            <a:r>
              <a:rPr lang="en" sz="1000">
                <a:solidFill>
                  <a:srgbClr val="434343"/>
                </a:solidFill>
                <a:latin typeface="Nunito Sans"/>
                <a:ea typeface="Nunito Sans"/>
                <a:cs typeface="Nunito Sans"/>
                <a:sym typeface="Nunito Sans"/>
              </a:rPr>
              <a:t>CHV provides ANC counseling, malaria prevention measures, and screens for malaria, and refers.</a:t>
            </a:r>
            <a:endParaRPr/>
          </a:p>
        </p:txBody>
      </p:sp>
      <p:sp>
        <p:nvSpPr>
          <p:cNvPr id="639" name="Google Shape;639;p8"/>
          <p:cNvSpPr/>
          <p:nvPr/>
        </p:nvSpPr>
        <p:spPr>
          <a:xfrm>
            <a:off x="390300" y="3326461"/>
            <a:ext cx="227100" cy="227100"/>
          </a:xfrm>
          <a:prstGeom prst="ellipse">
            <a:avLst/>
          </a:prstGeom>
          <a:solidFill>
            <a:srgbClr val="9B9B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8"/>
          <p:cNvSpPr txBox="1"/>
          <p:nvPr/>
        </p:nvSpPr>
        <p:spPr>
          <a:xfrm>
            <a:off x="284001" y="3350600"/>
            <a:ext cx="411900" cy="178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Arial"/>
                <a:ea typeface="Arial"/>
                <a:cs typeface="Arial"/>
                <a:sym typeface="Arial"/>
              </a:rPr>
              <a:t>2a</a:t>
            </a:r>
            <a:endParaRPr sz="1200" b="1" i="0" u="none" strike="noStrike" cap="none">
              <a:solidFill>
                <a:srgbClr val="FFFFFF"/>
              </a:solidFill>
              <a:latin typeface="Nunito Sans"/>
              <a:ea typeface="Nunito Sans"/>
              <a:cs typeface="Nunito Sans"/>
              <a:sym typeface="Nunito Sans"/>
            </a:endParaRPr>
          </a:p>
        </p:txBody>
      </p:sp>
      <p:sp>
        <p:nvSpPr>
          <p:cNvPr id="641" name="Google Shape;641;p8"/>
          <p:cNvSpPr txBox="1"/>
          <p:nvPr/>
        </p:nvSpPr>
        <p:spPr>
          <a:xfrm>
            <a:off x="4817501" y="1583975"/>
            <a:ext cx="1428900" cy="263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Nunito Sans"/>
                <a:ea typeface="Nunito Sans"/>
                <a:cs typeface="Nunito Sans"/>
                <a:sym typeface="Nunito Sans"/>
              </a:rPr>
              <a:t>Task clears when...</a:t>
            </a:r>
            <a:endParaRPr sz="1100" b="0" i="0" u="none" strike="noStrike" cap="none">
              <a:solidFill>
                <a:srgbClr val="000000"/>
              </a:solidFill>
              <a:latin typeface="Nunito Sans"/>
              <a:ea typeface="Nunito Sans"/>
              <a:cs typeface="Nunito Sans"/>
              <a:sym typeface="Nuni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9"/>
          <p:cNvSpPr txBox="1">
            <a:spLocks noGrp="1"/>
          </p:cNvSpPr>
          <p:nvPr>
            <p:ph type="title"/>
          </p:nvPr>
        </p:nvSpPr>
        <p:spPr>
          <a:xfrm>
            <a:off x="0" y="0"/>
            <a:ext cx="9144000" cy="572700"/>
          </a:xfrm>
          <a:prstGeom prst="rect">
            <a:avLst/>
          </a:prstGeom>
          <a:solidFill>
            <a:srgbClr val="CCCCCC"/>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1400" b="1">
                <a:latin typeface="Nunito Sans"/>
                <a:ea typeface="Nunito Sans"/>
                <a:cs typeface="Nunito Sans"/>
                <a:sym typeface="Nunito Sans"/>
              </a:rPr>
              <a:t>DESIGN CONSIDERATIONS FOR PREGNANCY WORKFLOW</a:t>
            </a:r>
            <a:endParaRPr sz="1400" b="1">
              <a:latin typeface="Nunito Sans"/>
              <a:ea typeface="Nunito Sans"/>
              <a:cs typeface="Nunito Sans"/>
              <a:sym typeface="Nunito Sans"/>
            </a:endParaRPr>
          </a:p>
        </p:txBody>
      </p:sp>
      <p:sp>
        <p:nvSpPr>
          <p:cNvPr id="647" name="Google Shape;647;p9"/>
          <p:cNvSpPr txBox="1">
            <a:spLocks noGrp="1"/>
          </p:cNvSpPr>
          <p:nvPr>
            <p:ph type="body" idx="1"/>
          </p:nvPr>
        </p:nvSpPr>
        <p:spPr>
          <a:xfrm>
            <a:off x="311700" y="747275"/>
            <a:ext cx="8520600" cy="3821400"/>
          </a:xfrm>
          <a:prstGeom prst="rect">
            <a:avLst/>
          </a:prstGeom>
          <a:noFill/>
          <a:ln>
            <a:noFill/>
          </a:ln>
        </p:spPr>
        <p:txBody>
          <a:bodyPr spcFirstLastPara="1" wrap="square" lIns="91425" tIns="91425" rIns="91425" bIns="91425" anchor="t" anchorCtr="0">
            <a:noAutofit/>
          </a:bodyPr>
          <a:lstStyle/>
          <a:p>
            <a:pPr marL="336550" lvl="0" indent="-171450" algn="l" rtl="0">
              <a:lnSpc>
                <a:spcPct val="115000"/>
              </a:lnSpc>
              <a:spcBef>
                <a:spcPts val="0"/>
              </a:spcBef>
              <a:spcAft>
                <a:spcPts val="0"/>
              </a:spcAft>
              <a:buSzPts val="1000"/>
              <a:buChar char="●"/>
            </a:pPr>
            <a:r>
              <a:rPr lang="en" sz="1000" i="1">
                <a:latin typeface="Nunito Sans"/>
                <a:ea typeface="Nunito Sans"/>
                <a:cs typeface="Nunito Sans"/>
                <a:sym typeface="Nunito Sans"/>
              </a:rPr>
              <a:t>In light of adhering to ANC WHO guidelines, CHVs are encouraged to refer all new pregnant mothers to the health facility for a confirmatory test and initiation of ANC facility visits. In the pregnancy workflow, CHVs will only be registering mothers whose pregnancy has been confirmed.</a:t>
            </a:r>
            <a:endParaRPr sz="1000" i="1">
              <a:latin typeface="Nunito Sans"/>
              <a:ea typeface="Nunito Sans"/>
              <a:cs typeface="Nunito Sans"/>
              <a:sym typeface="Nunito Sans"/>
            </a:endParaRPr>
          </a:p>
          <a:p>
            <a:pPr marL="336550" lvl="0" indent="-171450" algn="l" rtl="0">
              <a:lnSpc>
                <a:spcPct val="115000"/>
              </a:lnSpc>
              <a:spcBef>
                <a:spcPts val="0"/>
              </a:spcBef>
              <a:spcAft>
                <a:spcPts val="0"/>
              </a:spcAft>
              <a:buSzPts val="1000"/>
              <a:buChar char="●"/>
            </a:pPr>
            <a:r>
              <a:rPr lang="en" sz="1000" i="1">
                <a:latin typeface="Nunito Sans"/>
                <a:ea typeface="Nunito Sans"/>
                <a:cs typeface="Nunito Sans"/>
                <a:sym typeface="Nunito Sans"/>
              </a:rPr>
              <a:t>In case the LMP or EDD details change as the pregnancy progresses, CHVs can update the information in the subsequent home pregnancy visits</a:t>
            </a:r>
            <a:endParaRPr sz="1000" i="1">
              <a:latin typeface="Nunito Sans"/>
              <a:ea typeface="Nunito Sans"/>
              <a:cs typeface="Nunito Sans"/>
              <a:sym typeface="Nunito Sans"/>
            </a:endParaRPr>
          </a:p>
          <a:p>
            <a:pPr marL="336550" lvl="0" indent="-171450" algn="l" rtl="0">
              <a:lnSpc>
                <a:spcPct val="115000"/>
              </a:lnSpc>
              <a:spcBef>
                <a:spcPts val="0"/>
              </a:spcBef>
              <a:spcAft>
                <a:spcPts val="0"/>
              </a:spcAft>
              <a:buSzPts val="1000"/>
              <a:buChar char="●"/>
            </a:pPr>
            <a:r>
              <a:rPr lang="en" sz="1000" i="1">
                <a:latin typeface="Nunito Sans"/>
                <a:ea typeface="Nunito Sans"/>
                <a:cs typeface="Nunito Sans"/>
                <a:sym typeface="Nunito Sans"/>
              </a:rPr>
              <a:t>All  pregnant women will be screened for malaria symptoms</a:t>
            </a:r>
            <a:endParaRPr sz="1000" i="1">
              <a:latin typeface="Nunito Sans"/>
              <a:ea typeface="Nunito Sans"/>
              <a:cs typeface="Nunito Sans"/>
              <a:sym typeface="Nunito Sans"/>
            </a:endParaRPr>
          </a:p>
          <a:p>
            <a:pPr marL="336550" lvl="0" indent="-171450" algn="l" rtl="0">
              <a:lnSpc>
                <a:spcPct val="115000"/>
              </a:lnSpc>
              <a:spcBef>
                <a:spcPts val="0"/>
              </a:spcBef>
              <a:spcAft>
                <a:spcPts val="0"/>
              </a:spcAft>
              <a:buSzPts val="1000"/>
              <a:buChar char="●"/>
            </a:pPr>
            <a:r>
              <a:rPr lang="en" sz="1000" i="1">
                <a:latin typeface="Nunito Sans"/>
                <a:ea typeface="Nunito Sans"/>
                <a:cs typeface="Nunito Sans"/>
                <a:sym typeface="Nunito Sans"/>
              </a:rPr>
              <a:t>Refer positive cases to a facility, a referral follow-up task is triggered in 3 days</a:t>
            </a:r>
            <a:endParaRPr sz="1000" i="1">
              <a:latin typeface="Nunito Sans"/>
              <a:ea typeface="Nunito Sans"/>
              <a:cs typeface="Nunito Sans"/>
              <a:sym typeface="Nunito Sans"/>
            </a:endParaRPr>
          </a:p>
          <a:p>
            <a:pPr marL="336550" lvl="0" indent="-171450" algn="l" rtl="0">
              <a:lnSpc>
                <a:spcPct val="115000"/>
              </a:lnSpc>
              <a:spcBef>
                <a:spcPts val="0"/>
              </a:spcBef>
              <a:spcAft>
                <a:spcPts val="0"/>
              </a:spcAft>
              <a:buSzPts val="1000"/>
              <a:buChar char="●"/>
            </a:pPr>
            <a:r>
              <a:rPr lang="en" sz="1000" i="1">
                <a:latin typeface="Nunito Sans"/>
                <a:ea typeface="Nunito Sans"/>
                <a:cs typeface="Nunito Sans"/>
                <a:sym typeface="Nunito Sans"/>
              </a:rPr>
              <a:t>The promotion and use of insecticide-treated bed nets (ITNs) for all pregnant women</a:t>
            </a:r>
            <a:endParaRPr sz="1000" i="1">
              <a:latin typeface="Nunito Sans"/>
              <a:ea typeface="Nunito Sans"/>
              <a:cs typeface="Nunito Sans"/>
              <a:sym typeface="Nunito Sans"/>
            </a:endParaRPr>
          </a:p>
          <a:p>
            <a:pPr marL="336550" lvl="0" indent="-171450" algn="l" rtl="0">
              <a:lnSpc>
                <a:spcPct val="115000"/>
              </a:lnSpc>
              <a:spcBef>
                <a:spcPts val="0"/>
              </a:spcBef>
              <a:spcAft>
                <a:spcPts val="0"/>
              </a:spcAft>
              <a:buSzPts val="1000"/>
              <a:buChar char="●"/>
            </a:pPr>
            <a:r>
              <a:rPr lang="en" sz="1000" i="1">
                <a:latin typeface="Nunito Sans"/>
                <a:ea typeface="Nunito Sans"/>
                <a:cs typeface="Nunito Sans"/>
                <a:sym typeface="Nunito Sans"/>
              </a:rPr>
              <a:t>Intermittent preventive treatment for malaria in pregnancy (IPTp) is recommended for all pregnant women with each scheduled. Ensure women receive a minimum of 3 doses.</a:t>
            </a:r>
            <a:endParaRPr/>
          </a:p>
          <a:p>
            <a:pPr marL="457200" lvl="0" indent="0" algn="l" rtl="0">
              <a:lnSpc>
                <a:spcPct val="115000"/>
              </a:lnSpc>
              <a:spcBef>
                <a:spcPts val="1600"/>
              </a:spcBef>
              <a:spcAft>
                <a:spcPts val="0"/>
              </a:spcAft>
              <a:buSzPts val="1800"/>
              <a:buNone/>
            </a:pPr>
            <a:endParaRPr sz="1400">
              <a:latin typeface="Nunito Sans"/>
              <a:ea typeface="Nunito Sans"/>
              <a:cs typeface="Nunito Sans"/>
              <a:sym typeface="Nunito Sans"/>
            </a:endParaRPr>
          </a:p>
          <a:p>
            <a:pPr marL="457200" lvl="0" indent="0" algn="l" rtl="0">
              <a:lnSpc>
                <a:spcPct val="115000"/>
              </a:lnSpc>
              <a:spcBef>
                <a:spcPts val="1600"/>
              </a:spcBef>
              <a:spcAft>
                <a:spcPts val="1600"/>
              </a:spcAft>
              <a:buSzPts val="1800"/>
              <a:buNone/>
            </a:pPr>
            <a:endParaRPr sz="1400">
              <a:latin typeface="Nunito Sans"/>
              <a:ea typeface="Nunito Sans"/>
              <a:cs typeface="Nunito Sans"/>
              <a:sym typeface="Nunito San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1427</Words>
  <Application>Microsoft Office PowerPoint</Application>
  <PresentationFormat>On-screen Show (16:9)</PresentationFormat>
  <Paragraphs>194</Paragraphs>
  <Slides>13</Slides>
  <Notes>13</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13</vt:i4>
      </vt:variant>
    </vt:vector>
  </HeadingPairs>
  <TitlesOfParts>
    <vt:vector size="28" baseType="lpstr">
      <vt:lpstr>Nunito Sans</vt:lpstr>
      <vt:lpstr>Nunito Sans SemiBold</vt:lpstr>
      <vt:lpstr>Calibri</vt:lpstr>
      <vt:lpstr>Helvetica Neue</vt:lpstr>
      <vt:lpstr>Nunito Sans ExtraBold</vt:lpstr>
      <vt:lpstr>Arial</vt:lpstr>
      <vt:lpstr>Nunito Sans Light</vt:lpstr>
      <vt:lpstr>Nunito Sans ExtraLight</vt:lpstr>
      <vt:lpstr>Nunito Sans Black</vt:lpstr>
      <vt:lpstr>Roboto Light</vt:lpstr>
      <vt:lpstr>Roboto</vt:lpstr>
      <vt:lpstr>Office Theme</vt:lpstr>
      <vt:lpstr>Office Theme</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DESIGN CONSIDERATIONS FOR ICCM  WORKFLOW</vt:lpstr>
      <vt:lpstr>PowerPoint Presentation</vt:lpstr>
      <vt:lpstr>DESIGN CONSIDERATIONS FOR PREGNANCY WORKFLOW</vt:lpstr>
      <vt:lpstr>PowerPoint Presentation</vt:lpstr>
      <vt:lpstr>DESIGN CONSIDERATIONS</vt:lpstr>
      <vt:lpstr>PowerPoint Presentation</vt:lpstr>
      <vt:lpstr>INDICATORS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 M</dc:creator>
  <cp:lastModifiedBy>PM</cp:lastModifiedBy>
  <cp:revision>1</cp:revision>
  <dcterms:modified xsi:type="dcterms:W3CDTF">2023-05-18T07:18:57Z</dcterms:modified>
</cp:coreProperties>
</file>