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43D5-9401-85FA-6383-23D3ACD7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2B423-A6F5-DDC0-B0C6-0E091496B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89AC0-3A31-C2E2-FB75-1CB40259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2B76C-EF6F-7349-D183-62AE938D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B55AC-E3E8-439B-BA2D-D35A335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FBE4F-6E50-81CA-F7A8-900085AD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13BE7D-ACAA-AFA1-2783-3FCC15A9B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1A43D0-07CB-4C7C-45C9-371E27ED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93562-DD85-95A8-D673-23E471DA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2C47F-F2EC-784F-70F8-5BC0463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0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FE4994-97BA-A75C-2F53-8186F45BF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72260-AA96-CD8F-6934-77C55F4A2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613F3-D253-38D6-932B-F7C08412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1B32-D5EF-95FA-EEFD-C419E893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B26D98-29F3-9467-677D-51DCACD0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2A64A-EA74-A7E8-437E-3B2CB89F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C1A1A-BDA2-535F-7E49-DC647506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10095-7C6D-076A-BF5A-6E7F706C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9EE95-B017-DF93-29DC-D02C9704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21DC7E-9F9B-6F2A-368F-B10A9AAF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8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5235B-3183-5A4B-5221-B2E2AA52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62B86-9CA3-1E6B-5CA9-F20CC6E0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8156B7-A581-B7A3-6E3D-68186393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7B1048-98BE-DDAC-5BC7-D11B1C3C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8BF54-43BE-53F9-9591-BF5B215F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8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78FE2-6D76-A90C-030F-0EEE8524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81869-BD2B-FF7D-F0F1-16DA999FF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9C804D-9C24-477E-8198-04E95F766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A6480-DFE7-42AC-8D93-27C46CE8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F3EEA-951A-ADB5-1958-24E4ECE4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791AF7-0002-AE14-0DA1-70371B21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8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65FE9-0FF5-5910-E128-D91BBAA4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EC0082-5814-8C4B-A656-EB7CB837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7A79B7-69D1-D7A3-7F76-AE736EC6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202EC4-C3C6-9077-B8C4-D3E188C64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9EC4A1-AA08-0BC6-19DF-D61DC637F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D2365E-8F53-F3D3-4BB7-66ABE538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3AB43B-FF8B-54C1-7194-9D409A49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0538A5-A976-8441-6D48-9383A4B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8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90BA1-082F-FFFF-2EE9-D3BB8EE4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BD49EA-FF56-2A24-119E-EB739137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F893D-6F77-BBBC-C447-25DFD2C9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375DE0-574E-2C94-334F-5F7DF734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9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5CE846-063C-22A7-6670-B8339BB7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B703D7-CA6A-6C00-9C08-E3E7BEB1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3A4C6E-7994-0D09-E210-BFB25E0E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3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B23B5-CB7C-8135-9DFA-300B6123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A5530-FB3A-BA39-8CD8-399870D6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C0687A-1866-32B8-ED0E-B3DE248A7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07B4CF-71F6-E4FF-0E3A-BBE871B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BDE56D-1909-0078-91FE-BDE2DFCD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C53F4C-8BB3-6207-C580-473D63D4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63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23164-46FF-F093-0949-F8CFB0D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B61062-4F31-8612-D00A-DC2C08766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F8A71-FDF9-6A14-5425-619499E0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D55484-A54E-2743-A168-87C43F25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10263C-2DAB-BBA9-8063-92267528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A64018-E73A-9313-8AEE-9D7D21E9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B233CE-8D72-ECA1-F715-08253D06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E5EFE6-662D-EF56-BD50-9B19BA3A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60118C-95B1-2C1C-FF0A-A0EC0C99F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C467-C28D-495B-ACD6-7F346342BC3C}" type="datetimeFigureOut">
              <a:rPr lang="fr-FR" smtClean="0"/>
              <a:t>18/08/2024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12E50-024D-A58E-E4A9-C4B27B8A8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4D5C5-EFB2-E7A2-9597-96EEAE28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677A-CF1E-475E-9228-301FEAC1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6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771E-38F4-EFEB-AA9C-D75059C74855}"/>
              </a:ext>
            </a:extLst>
          </p:cNvPr>
          <p:cNvSpPr/>
          <p:nvPr/>
        </p:nvSpPr>
        <p:spPr>
          <a:xfrm>
            <a:off x="3467100" y="1666875"/>
            <a:ext cx="4772025" cy="255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661D37-9402-15D4-0EC9-F74B609FEC49}"/>
              </a:ext>
            </a:extLst>
          </p:cNvPr>
          <p:cNvSpPr txBox="1"/>
          <p:nvPr/>
        </p:nvSpPr>
        <p:spPr>
          <a:xfrm>
            <a:off x="5509107" y="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8B461F-460F-CD67-95EF-EDE200691DD3}"/>
              </a:ext>
            </a:extLst>
          </p:cNvPr>
          <p:cNvSpPr txBox="1"/>
          <p:nvPr/>
        </p:nvSpPr>
        <p:spPr>
          <a:xfrm>
            <a:off x="4080357" y="2181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202DD-9DF7-8081-8EA2-4CDA545986F4}"/>
              </a:ext>
            </a:extLst>
          </p:cNvPr>
          <p:cNvSpPr txBox="1"/>
          <p:nvPr/>
        </p:nvSpPr>
        <p:spPr>
          <a:xfrm>
            <a:off x="4080356" y="2880241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7D24C-703C-63EB-AC9C-B3587B444707}"/>
              </a:ext>
            </a:extLst>
          </p:cNvPr>
          <p:cNvSpPr txBox="1"/>
          <p:nvPr/>
        </p:nvSpPr>
        <p:spPr>
          <a:xfrm>
            <a:off x="-34299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login.html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1B1698-D65C-BCB8-6F09-C1931E269F59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login.php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73239B5-3A92-61FF-1895-F31C2817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514" y="4893094"/>
            <a:ext cx="3035486" cy="19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771E-38F4-EFEB-AA9C-D75059C74855}"/>
              </a:ext>
            </a:extLst>
          </p:cNvPr>
          <p:cNvSpPr/>
          <p:nvPr/>
        </p:nvSpPr>
        <p:spPr>
          <a:xfrm>
            <a:off x="3543300" y="4307444"/>
            <a:ext cx="4772025" cy="199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661D37-9402-15D4-0EC9-F74B609FEC49}"/>
              </a:ext>
            </a:extLst>
          </p:cNvPr>
          <p:cNvSpPr txBox="1"/>
          <p:nvPr/>
        </p:nvSpPr>
        <p:spPr>
          <a:xfrm>
            <a:off x="4637027" y="65484"/>
            <a:ext cx="224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DashBoard</a:t>
            </a:r>
            <a:r>
              <a:rPr lang="fr-FR" dirty="0"/>
              <a:t> – Stand By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202DD-9DF7-8081-8EA2-4CDA545986F4}"/>
              </a:ext>
            </a:extLst>
          </p:cNvPr>
          <p:cNvSpPr txBox="1"/>
          <p:nvPr/>
        </p:nvSpPr>
        <p:spPr>
          <a:xfrm>
            <a:off x="4850887" y="4423291"/>
            <a:ext cx="218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Activité de la journée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EBD08-9C93-7368-216E-8CF2EC320DE8}"/>
              </a:ext>
            </a:extLst>
          </p:cNvPr>
          <p:cNvSpPr/>
          <p:nvPr/>
        </p:nvSpPr>
        <p:spPr>
          <a:xfrm>
            <a:off x="3944183" y="1373149"/>
            <a:ext cx="1813407" cy="1998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BB5E0C-5600-A9C4-97D6-DC88DE9E84E6}"/>
              </a:ext>
            </a:extLst>
          </p:cNvPr>
          <p:cNvSpPr txBox="1"/>
          <p:nvPr/>
        </p:nvSpPr>
        <p:spPr>
          <a:xfrm>
            <a:off x="4379251" y="2187536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 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E85046-B5FB-BEED-A306-1F2349F9B241}"/>
              </a:ext>
            </a:extLst>
          </p:cNvPr>
          <p:cNvSpPr/>
          <p:nvPr/>
        </p:nvSpPr>
        <p:spPr>
          <a:xfrm>
            <a:off x="5916511" y="2550555"/>
            <a:ext cx="1276650" cy="82069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D1BD24-4895-9712-78E7-A278F57A67E3}"/>
              </a:ext>
            </a:extLst>
          </p:cNvPr>
          <p:cNvSpPr txBox="1"/>
          <p:nvPr/>
        </p:nvSpPr>
        <p:spPr>
          <a:xfrm>
            <a:off x="6006256" y="2794517"/>
            <a:ext cx="109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 Aléa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6F4861-5F20-908F-2646-B42DE419D321}"/>
              </a:ext>
            </a:extLst>
          </p:cNvPr>
          <p:cNvSpPr txBox="1"/>
          <p:nvPr/>
        </p:nvSpPr>
        <p:spPr>
          <a:xfrm>
            <a:off x="85969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dashboard.html</a:t>
            </a:r>
          </a:p>
        </p:txBody>
      </p:sp>
    </p:spTree>
    <p:extLst>
      <p:ext uri="{BB962C8B-B14F-4D97-AF65-F5344CB8AC3E}">
        <p14:creationId xmlns:p14="http://schemas.microsoft.com/office/powerpoint/2010/main" val="214200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1019EF2-7E4F-8C36-FF89-474301B8C2FE}"/>
              </a:ext>
            </a:extLst>
          </p:cNvPr>
          <p:cNvSpPr txBox="1"/>
          <p:nvPr/>
        </p:nvSpPr>
        <p:spPr>
          <a:xfrm>
            <a:off x="4637027" y="65484"/>
            <a:ext cx="17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ScanOf</a:t>
            </a:r>
            <a:r>
              <a:rPr lang="fr-FR" dirty="0"/>
              <a:t> – Caméra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7E64E-0ED4-8A63-6373-2DFD029D87AA}"/>
              </a:ext>
            </a:extLst>
          </p:cNvPr>
          <p:cNvSpPr/>
          <p:nvPr/>
        </p:nvSpPr>
        <p:spPr>
          <a:xfrm>
            <a:off x="4734758" y="2077999"/>
            <a:ext cx="1813407" cy="1998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2F4493-1168-7619-93E0-851E6D711218}"/>
              </a:ext>
            </a:extLst>
          </p:cNvPr>
          <p:cNvSpPr txBox="1"/>
          <p:nvPr/>
        </p:nvSpPr>
        <p:spPr>
          <a:xfrm>
            <a:off x="4837595" y="2892386"/>
            <a:ext cx="15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Appareil Photo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B09A5A-0512-6509-B5E4-1485C6DB8862}"/>
              </a:ext>
            </a:extLst>
          </p:cNvPr>
          <p:cNvSpPr txBox="1"/>
          <p:nvPr/>
        </p:nvSpPr>
        <p:spPr>
          <a:xfrm>
            <a:off x="85969" y="0"/>
            <a:ext cx="2123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scan.html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A57A1-3C4F-9B1B-967C-E2FF223F58BD}"/>
              </a:ext>
            </a:extLst>
          </p:cNvPr>
          <p:cNvSpPr/>
          <p:nvPr/>
        </p:nvSpPr>
        <p:spPr>
          <a:xfrm>
            <a:off x="4862376" y="4421146"/>
            <a:ext cx="1532473" cy="369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Photo HS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05FCF4-6567-4F82-EF0D-6887055E891A}"/>
              </a:ext>
            </a:extLst>
          </p:cNvPr>
          <p:cNvSpPr txBox="1"/>
          <p:nvPr/>
        </p:nvSpPr>
        <p:spPr>
          <a:xfrm>
            <a:off x="10687294" y="0"/>
            <a:ext cx="2123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start_of.php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45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771E-38F4-EFEB-AA9C-D75059C74855}"/>
              </a:ext>
            </a:extLst>
          </p:cNvPr>
          <p:cNvSpPr/>
          <p:nvPr/>
        </p:nvSpPr>
        <p:spPr>
          <a:xfrm>
            <a:off x="3543300" y="4812269"/>
            <a:ext cx="4772025" cy="199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661D37-9402-15D4-0EC9-F74B609FEC49}"/>
              </a:ext>
            </a:extLst>
          </p:cNvPr>
          <p:cNvSpPr txBox="1"/>
          <p:nvPr/>
        </p:nvSpPr>
        <p:spPr>
          <a:xfrm>
            <a:off x="4637027" y="65484"/>
            <a:ext cx="249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DashBoard</a:t>
            </a:r>
            <a:r>
              <a:rPr lang="fr-FR" dirty="0"/>
              <a:t> – Of en cours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202DD-9DF7-8081-8EA2-4CDA545986F4}"/>
              </a:ext>
            </a:extLst>
          </p:cNvPr>
          <p:cNvSpPr txBox="1"/>
          <p:nvPr/>
        </p:nvSpPr>
        <p:spPr>
          <a:xfrm>
            <a:off x="4850887" y="4928116"/>
            <a:ext cx="218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Activité de la journée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030BD9-32FC-0659-3A39-75F29D4F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515388"/>
            <a:ext cx="8181975" cy="11897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114A57-79E1-6060-84E5-6A81405D517D}"/>
              </a:ext>
            </a:extLst>
          </p:cNvPr>
          <p:cNvSpPr/>
          <p:nvPr/>
        </p:nvSpPr>
        <p:spPr>
          <a:xfrm>
            <a:off x="9579075" y="2235307"/>
            <a:ext cx="1714155" cy="3935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 in PJ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2E3AE9-E3F6-E7AE-6739-4CD3C085C7C4}"/>
              </a:ext>
            </a:extLst>
          </p:cNvPr>
          <p:cNvSpPr txBox="1"/>
          <p:nvPr/>
        </p:nvSpPr>
        <p:spPr>
          <a:xfrm>
            <a:off x="85969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dashboard.html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4774A-854B-EC07-CABC-22FEC6B2567F}"/>
              </a:ext>
            </a:extLst>
          </p:cNvPr>
          <p:cNvSpPr/>
          <p:nvPr/>
        </p:nvSpPr>
        <p:spPr>
          <a:xfrm>
            <a:off x="3543300" y="2748558"/>
            <a:ext cx="4772025" cy="199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22CE61-32E8-D732-0B1B-7C6A0B068E18}"/>
              </a:ext>
            </a:extLst>
          </p:cNvPr>
          <p:cNvSpPr txBox="1"/>
          <p:nvPr/>
        </p:nvSpPr>
        <p:spPr>
          <a:xfrm>
            <a:off x="4850887" y="2864405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Dossier de fabrication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6811E2-723A-AB76-787F-C6AD189C7309}"/>
              </a:ext>
            </a:extLst>
          </p:cNvPr>
          <p:cNvSpPr txBox="1"/>
          <p:nvPr/>
        </p:nvSpPr>
        <p:spPr>
          <a:xfrm>
            <a:off x="3866415" y="31924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Visuels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7BD3BE-E108-EA4F-AD82-E37DA0D91C59}"/>
              </a:ext>
            </a:extLst>
          </p:cNvPr>
          <p:cNvSpPr txBox="1"/>
          <p:nvPr/>
        </p:nvSpPr>
        <p:spPr>
          <a:xfrm>
            <a:off x="3889296" y="3535938"/>
            <a:ext cx="353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Plans (masquage, implantation,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202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C76D01-3799-2C8D-230A-48B77BAB6325}"/>
              </a:ext>
            </a:extLst>
          </p:cNvPr>
          <p:cNvSpPr/>
          <p:nvPr/>
        </p:nvSpPr>
        <p:spPr>
          <a:xfrm>
            <a:off x="3543300" y="4307444"/>
            <a:ext cx="4772025" cy="199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3BDA68-C9F7-8663-01BB-CCCD1535F344}"/>
              </a:ext>
            </a:extLst>
          </p:cNvPr>
          <p:cNvSpPr txBox="1"/>
          <p:nvPr/>
        </p:nvSpPr>
        <p:spPr>
          <a:xfrm>
            <a:off x="4850887" y="4423291"/>
            <a:ext cx="218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Activité de la journée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2F7326-0433-48B2-4EAA-E2B9CF866D10}"/>
              </a:ext>
            </a:extLst>
          </p:cNvPr>
          <p:cNvSpPr txBox="1"/>
          <p:nvPr/>
        </p:nvSpPr>
        <p:spPr>
          <a:xfrm>
            <a:off x="4637027" y="65484"/>
            <a:ext cx="268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DashBoard</a:t>
            </a:r>
            <a:r>
              <a:rPr lang="fr-FR" dirty="0"/>
              <a:t> – Aléa en cours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9B118FF-134E-33D4-6978-707C7770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452149"/>
            <a:ext cx="8553450" cy="119824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AE3393B-9F1E-E87C-4E11-B5A5525112F1}"/>
              </a:ext>
            </a:extLst>
          </p:cNvPr>
          <p:cNvSpPr txBox="1"/>
          <p:nvPr/>
        </p:nvSpPr>
        <p:spPr>
          <a:xfrm>
            <a:off x="85969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dashboard.html</a:t>
            </a:r>
          </a:p>
        </p:txBody>
      </p:sp>
    </p:spTree>
    <p:extLst>
      <p:ext uri="{BB962C8B-B14F-4D97-AF65-F5344CB8AC3E}">
        <p14:creationId xmlns:p14="http://schemas.microsoft.com/office/powerpoint/2010/main" val="240740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C2F3639-B9A3-663A-D2E3-D94D9957C41A}"/>
              </a:ext>
            </a:extLst>
          </p:cNvPr>
          <p:cNvSpPr txBox="1"/>
          <p:nvPr/>
        </p:nvSpPr>
        <p:spPr>
          <a:xfrm>
            <a:off x="4637027" y="65484"/>
            <a:ext cx="19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Saisie – Stopper OF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620FF3-17DD-2A6F-A59F-05F6F35E0AA3}"/>
              </a:ext>
            </a:extLst>
          </p:cNvPr>
          <p:cNvSpPr txBox="1"/>
          <p:nvPr/>
        </p:nvSpPr>
        <p:spPr>
          <a:xfrm>
            <a:off x="3048000" y="94916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Champs de Base (Visibles par Défaut) :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Étape réalisée</a:t>
            </a:r>
            <a:r>
              <a:rPr lang="fr-FR" dirty="0"/>
              <a:t> (obligatoire) – Menu déroulant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Nombre de produits réalisés</a:t>
            </a:r>
            <a:r>
              <a:rPr lang="fr-FR" dirty="0"/>
              <a:t> (obligatoire) – Champ de nombre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Sélection de la machine utilisée</a:t>
            </a:r>
            <a:r>
              <a:rPr lang="fr-FR" dirty="0"/>
              <a:t> – Menu déroulant</a:t>
            </a:r>
          </a:p>
          <a:p>
            <a:endParaRPr lang="fr-FR" b="1" dirty="0"/>
          </a:p>
          <a:p>
            <a:r>
              <a:rPr lang="fr-FR" b="1" dirty="0"/>
              <a:t>Champs Masqués 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Heure de fin</a:t>
            </a:r>
            <a:r>
              <a:rPr lang="fr-FR" dirty="0"/>
              <a:t> (Serveur)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Date</a:t>
            </a:r>
            <a:r>
              <a:rPr lang="fr-FR" dirty="0"/>
              <a:t> (Serveur)</a:t>
            </a:r>
          </a:p>
          <a:p>
            <a:endParaRPr lang="fr-FR" b="1" dirty="0"/>
          </a:p>
          <a:p>
            <a:r>
              <a:rPr lang="fr-FR" b="1" dirty="0"/>
              <a:t>Champs Avancés (Affichés sur Demande) :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Complexité de la mission (1 à 5)</a:t>
            </a:r>
            <a:r>
              <a:rPr lang="fr-FR" dirty="0"/>
              <a:t> – Boutons radio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Téléchargement de photos</a:t>
            </a:r>
            <a:r>
              <a:rPr lang="fr-FR" dirty="0"/>
              <a:t> – Champ de téléchargement de fichiers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Commentaires ou notes supplémentaires</a:t>
            </a:r>
            <a:r>
              <a:rPr lang="fr-FR" dirty="0"/>
              <a:t> – Zone de texte (</a:t>
            </a:r>
            <a:r>
              <a:rPr lang="fr-FR" dirty="0" err="1"/>
              <a:t>textarea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00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C2F3639-B9A3-663A-D2E3-D94D9957C41A}"/>
              </a:ext>
            </a:extLst>
          </p:cNvPr>
          <p:cNvSpPr txBox="1"/>
          <p:nvPr/>
        </p:nvSpPr>
        <p:spPr>
          <a:xfrm>
            <a:off x="4637027" y="65484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Saisie – Stopper Aléa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620FF3-17DD-2A6F-A59F-05F6F35E0AA3}"/>
              </a:ext>
            </a:extLst>
          </p:cNvPr>
          <p:cNvSpPr txBox="1"/>
          <p:nvPr/>
        </p:nvSpPr>
        <p:spPr>
          <a:xfrm>
            <a:off x="3467100" y="2244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Champs de Base (Visibles par Défaut) :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Type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Descriptif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3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3E850F7-CAC8-DF6C-F85B-BEE0F0436A58}"/>
              </a:ext>
            </a:extLst>
          </p:cNvPr>
          <p:cNvSpPr txBox="1"/>
          <p:nvPr/>
        </p:nvSpPr>
        <p:spPr>
          <a:xfrm>
            <a:off x="4637027" y="6548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Tables SQL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C11378-0D30-17F0-F42D-D6B9DD972173}"/>
              </a:ext>
            </a:extLst>
          </p:cNvPr>
          <p:cNvSpPr txBox="1"/>
          <p:nvPr/>
        </p:nvSpPr>
        <p:spPr>
          <a:xfrm>
            <a:off x="2495550" y="24133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OFs</a:t>
            </a:r>
            <a:endParaRPr lang="fr-FR" b="1" dirty="0"/>
          </a:p>
          <a:p>
            <a:r>
              <a:rPr lang="fr-FR" b="1" dirty="0" err="1"/>
              <a:t>Users</a:t>
            </a:r>
            <a:endParaRPr lang="fr-FR" b="1" dirty="0"/>
          </a:p>
          <a:p>
            <a:r>
              <a:rPr lang="fr-FR" b="1" dirty="0" err="1"/>
              <a:t>Saisie_sur_of</a:t>
            </a:r>
            <a:endParaRPr lang="fr-FR" b="1" dirty="0"/>
          </a:p>
          <a:p>
            <a:r>
              <a:rPr lang="fr-FR" b="1" dirty="0" err="1"/>
              <a:t>Saisie_sur_alea</a:t>
            </a:r>
            <a:endParaRPr lang="fr-FR" b="1" dirty="0"/>
          </a:p>
          <a:p>
            <a:r>
              <a:rPr lang="fr-FR" b="1" dirty="0"/>
              <a:t>Machines</a:t>
            </a:r>
          </a:p>
          <a:p>
            <a:r>
              <a:rPr lang="fr-FR" b="1" dirty="0"/>
              <a:t>Operations/</a:t>
            </a:r>
            <a:r>
              <a:rPr lang="fr-FR" b="1" dirty="0" err="1"/>
              <a:t>etapes</a:t>
            </a:r>
            <a:endParaRPr lang="fr-FR" b="1" dirty="0"/>
          </a:p>
          <a:p>
            <a:r>
              <a:rPr lang="fr-FR" b="1" dirty="0"/>
              <a:t>Produits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76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3E850F7-CAC8-DF6C-F85B-BEE0F0436A58}"/>
              </a:ext>
            </a:extLst>
          </p:cNvPr>
          <p:cNvSpPr txBox="1"/>
          <p:nvPr/>
        </p:nvSpPr>
        <p:spPr>
          <a:xfrm>
            <a:off x="4637027" y="65484"/>
            <a:ext cx="20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 des Photos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C11378-0D30-17F0-F42D-D6B9DD972173}"/>
              </a:ext>
            </a:extLst>
          </p:cNvPr>
          <p:cNvSpPr txBox="1"/>
          <p:nvPr/>
        </p:nvSpPr>
        <p:spPr>
          <a:xfrm>
            <a:off x="2495550" y="241333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Dossier </a:t>
            </a:r>
          </a:p>
          <a:p>
            <a:endParaRPr lang="fr-FR" b="1" dirty="0"/>
          </a:p>
          <a:p>
            <a:r>
              <a:rPr lang="fr-FR" b="1" dirty="0"/>
              <a:t>Client - Produit</a:t>
            </a:r>
          </a:p>
          <a:p>
            <a:endParaRPr lang="fr-FR" b="1" dirty="0"/>
          </a:p>
          <a:p>
            <a:r>
              <a:rPr lang="fr-FR" b="1" dirty="0" err="1"/>
              <a:t>produit_operation</a:t>
            </a:r>
            <a:r>
              <a:rPr lang="fr-FR" b="1" dirty="0"/>
              <a:t>(1)</a:t>
            </a:r>
          </a:p>
          <a:p>
            <a:r>
              <a:rPr lang="fr-FR" b="1" dirty="0"/>
              <a:t>.</a:t>
            </a:r>
          </a:p>
          <a:p>
            <a:r>
              <a:rPr lang="fr-FR" b="1" dirty="0"/>
              <a:t>.</a:t>
            </a:r>
          </a:p>
          <a:p>
            <a:r>
              <a:rPr lang="fr-FR" b="1" dirty="0"/>
              <a:t>.</a:t>
            </a:r>
          </a:p>
          <a:p>
            <a:r>
              <a:rPr lang="fr-FR" b="1" dirty="0" err="1"/>
              <a:t>produit_operation</a:t>
            </a:r>
            <a:r>
              <a:rPr lang="fr-FR" b="1" dirty="0"/>
              <a:t>(n)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204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226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redouane el fkihi</dc:creator>
  <cp:lastModifiedBy>Clément Oudin</cp:lastModifiedBy>
  <cp:revision>13</cp:revision>
  <dcterms:created xsi:type="dcterms:W3CDTF">2024-07-03T14:05:54Z</dcterms:created>
  <dcterms:modified xsi:type="dcterms:W3CDTF">2024-08-18T12:36:14Z</dcterms:modified>
</cp:coreProperties>
</file>