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9" autoAdjust="0"/>
  </p:normalViewPr>
  <p:slideViewPr>
    <p:cSldViewPr>
      <p:cViewPr>
        <p:scale>
          <a:sx n="125" d="100"/>
          <a:sy n="125" d="100"/>
        </p:scale>
        <p:origin x="60" y="696"/>
      </p:cViewPr>
      <p:guideLst>
        <p:guide orient="horz" pos="1532"/>
        <p:guide orient="horz" pos="1397"/>
        <p:guide orient="horz" pos="641"/>
        <p:guide orient="horz" pos="2398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292E-E8D0-47F7-9652-09AB43B6C2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8DF3A-81FA-428F-A95D-D6B2A00127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003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tif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C:\Users\Administrator\Desktop\素材透明模版制作\4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08" y="-17522"/>
            <a:ext cx="9214199" cy="518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"/>
          <p:cNvSpPr txBox="1">
            <a:spLocks noChangeArrowheads="1"/>
          </p:cNvSpPr>
          <p:nvPr/>
        </p:nvSpPr>
        <p:spPr bwMode="auto">
          <a:xfrm>
            <a:off x="4085273" y="267494"/>
            <a:ext cx="9734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3832058" y="595596"/>
            <a:ext cx="1479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of Application</a:t>
            </a:r>
            <a:endParaRPr lang="zh-CN" altLang="en-US" sz="1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33465" y="467549"/>
            <a:ext cx="2520280" cy="0"/>
          </a:xfrm>
          <a:prstGeom prst="line">
            <a:avLst/>
          </a:prstGeom>
          <a:ln>
            <a:solidFill>
              <a:schemeClr val="bg1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90255" y="467549"/>
            <a:ext cx="2520280" cy="0"/>
          </a:xfrm>
          <a:prstGeom prst="line">
            <a:avLst/>
          </a:prstGeom>
          <a:ln>
            <a:solidFill>
              <a:schemeClr val="bg1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燕尾形 5"/>
          <p:cNvSpPr>
            <a:spLocks noChangeArrowheads="1"/>
          </p:cNvSpPr>
          <p:nvPr/>
        </p:nvSpPr>
        <p:spPr bwMode="auto">
          <a:xfrm>
            <a:off x="4709056" y="2460591"/>
            <a:ext cx="799048" cy="868234"/>
          </a:xfrm>
          <a:prstGeom prst="chevron">
            <a:avLst>
              <a:gd name="adj" fmla="val 54426"/>
            </a:avLst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2" tIns="34292" rIns="68582" bIns="34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9" name="燕尾形 6"/>
          <p:cNvSpPr>
            <a:spLocks noChangeArrowheads="1"/>
          </p:cNvSpPr>
          <p:nvPr/>
        </p:nvSpPr>
        <p:spPr bwMode="auto">
          <a:xfrm>
            <a:off x="5220072" y="2460591"/>
            <a:ext cx="799048" cy="868234"/>
          </a:xfrm>
          <a:prstGeom prst="chevron">
            <a:avLst>
              <a:gd name="adj" fmla="val 54426"/>
            </a:avLst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2" tIns="34292" rIns="68582" bIns="34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直接连接符 31"/>
          <p:cNvSpPr>
            <a:spLocks noChangeShapeType="1"/>
          </p:cNvSpPr>
          <p:nvPr/>
        </p:nvSpPr>
        <p:spPr bwMode="auto">
          <a:xfrm rot="5400000">
            <a:off x="4419207" y="2873271"/>
            <a:ext cx="3187096" cy="1190"/>
          </a:xfrm>
          <a:prstGeom prst="line">
            <a:avLst/>
          </a:prstGeom>
          <a:noFill/>
          <a:ln w="1270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9" tIns="34295" rIns="68589" bIns="34295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直接连接符 9"/>
          <p:cNvSpPr>
            <a:spLocks noChangeShapeType="1"/>
          </p:cNvSpPr>
          <p:nvPr/>
        </p:nvSpPr>
        <p:spPr bwMode="auto">
          <a:xfrm>
            <a:off x="6063921" y="1977048"/>
            <a:ext cx="1918430" cy="0"/>
          </a:xfrm>
          <a:prstGeom prst="line">
            <a:avLst/>
          </a:prstGeom>
          <a:noFill/>
          <a:ln w="1270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9" tIns="34295" rIns="68589" bIns="34295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直接连接符 20"/>
          <p:cNvSpPr>
            <a:spLocks noChangeShapeType="1"/>
          </p:cNvSpPr>
          <p:nvPr/>
        </p:nvSpPr>
        <p:spPr bwMode="auto">
          <a:xfrm>
            <a:off x="6063921" y="2965572"/>
            <a:ext cx="1918430" cy="0"/>
          </a:xfrm>
          <a:prstGeom prst="line">
            <a:avLst/>
          </a:prstGeom>
          <a:noFill/>
          <a:ln w="1270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9" tIns="34295" rIns="68589" bIns="34295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直接连接符 42"/>
          <p:cNvSpPr>
            <a:spLocks noChangeShapeType="1"/>
          </p:cNvSpPr>
          <p:nvPr/>
        </p:nvSpPr>
        <p:spPr bwMode="auto">
          <a:xfrm>
            <a:off x="6063921" y="3775447"/>
            <a:ext cx="1918430" cy="0"/>
          </a:xfrm>
          <a:prstGeom prst="line">
            <a:avLst/>
          </a:prstGeom>
          <a:noFill/>
          <a:ln w="1270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9" tIns="34295" rIns="68589" bIns="34295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43"/>
          <p:cNvSpPr>
            <a:spLocks noChangeArrowheads="1"/>
          </p:cNvSpPr>
          <p:nvPr/>
        </p:nvSpPr>
        <p:spPr bwMode="auto">
          <a:xfrm>
            <a:off x="6023431" y="3028226"/>
            <a:ext cx="2009140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3.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保养维修经验分享文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3" name="矩形 45"/>
          <p:cNvSpPr>
            <a:spLocks noChangeArrowheads="1"/>
          </p:cNvSpPr>
          <p:nvPr/>
        </p:nvSpPr>
        <p:spPr bwMode="auto">
          <a:xfrm>
            <a:off x="6012001" y="2069070"/>
            <a:ext cx="3152140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2.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及时数据更新（兼容其他定位仪）</a:t>
            </a:r>
            <a:endParaRPr lang="en-US" altLang="zh-CN" sz="15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6023431" y="1314611"/>
            <a:ext cx="1066643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2" tIns="34292" rIns="68582" bIns="342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1.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车型选择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7" name="矩形 51"/>
          <p:cNvSpPr>
            <a:spLocks noChangeArrowheads="1"/>
          </p:cNvSpPr>
          <p:nvPr/>
        </p:nvSpPr>
        <p:spPr bwMode="auto">
          <a:xfrm>
            <a:off x="6023431" y="3806180"/>
            <a:ext cx="2580640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4.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汽保汽配商城优质产品推介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9" name="矩形 53"/>
          <p:cNvSpPr>
            <a:spLocks noChangeArrowheads="1"/>
          </p:cNvSpPr>
          <p:nvPr/>
        </p:nvSpPr>
        <p:spPr bwMode="auto">
          <a:xfrm>
            <a:off x="718111" y="1186835"/>
            <a:ext cx="1635125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3.</a:t>
            </a:r>
            <a:r>
              <a:rPr lang="zh-CN" altLang="en-US" sz="1200" dirty="0" smtClean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保养维修经验分享文</a:t>
            </a:r>
            <a:endParaRPr lang="en-US" altLang="zh-CN" sz="1200" dirty="0">
              <a:solidFill>
                <a:srgbClr val="D8D8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60" name="矩形 54"/>
          <p:cNvSpPr>
            <a:spLocks noChangeArrowheads="1"/>
          </p:cNvSpPr>
          <p:nvPr/>
        </p:nvSpPr>
        <p:spPr bwMode="auto">
          <a:xfrm>
            <a:off x="2798589" y="1186835"/>
            <a:ext cx="873125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1.</a:t>
            </a:r>
            <a:r>
              <a:rPr lang="zh-CN" altLang="en-US" sz="1200" dirty="0" smtClean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车型选择</a:t>
            </a:r>
            <a:endParaRPr lang="en-US" altLang="zh-CN" sz="1200" dirty="0">
              <a:solidFill>
                <a:srgbClr val="D8D8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61" name="矩形 55"/>
          <p:cNvSpPr>
            <a:spLocks noChangeArrowheads="1"/>
          </p:cNvSpPr>
          <p:nvPr/>
        </p:nvSpPr>
        <p:spPr bwMode="auto">
          <a:xfrm>
            <a:off x="441003" y="4636215"/>
            <a:ext cx="2092325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4.</a:t>
            </a:r>
            <a:r>
              <a:rPr lang="zh-CN" altLang="en-US" sz="1200" dirty="0" smtClean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汽保汽配商城优质产品介绍</a:t>
            </a:r>
            <a:endParaRPr lang="en-US" altLang="zh-CN" sz="1200" dirty="0">
              <a:solidFill>
                <a:srgbClr val="D8D8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62" name="矩形 56"/>
          <p:cNvSpPr>
            <a:spLocks noChangeArrowheads="1"/>
          </p:cNvSpPr>
          <p:nvPr/>
        </p:nvSpPr>
        <p:spPr bwMode="auto">
          <a:xfrm>
            <a:off x="3302784" y="4636358"/>
            <a:ext cx="1177925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2.</a:t>
            </a:r>
            <a:r>
              <a:rPr lang="zh-CN" altLang="en-US" sz="1200" dirty="0" smtClean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及时更新数据</a:t>
            </a:r>
            <a:endParaRPr lang="en-US" altLang="zh-CN" sz="1200" dirty="0">
              <a:solidFill>
                <a:srgbClr val="D8D8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pic>
        <p:nvPicPr>
          <p:cNvPr id="2" name="图片 1" descr="QQ图片2017101801294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04825" y="1613535"/>
            <a:ext cx="4204335" cy="2853690"/>
          </a:xfrm>
          <a:prstGeom prst="rect">
            <a:avLst/>
          </a:prstGeom>
        </p:spPr>
      </p:pic>
      <p:pic>
        <p:nvPicPr>
          <p:cNvPr id="3" name="图片 2" descr="QQ图片2017101801465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825" y="2432050"/>
            <a:ext cx="2184400" cy="167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QQ图片20171018012947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1275" y="6350"/>
            <a:ext cx="9093200" cy="5120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>全屏显示(16:9)</PresentationFormat>
  <Paragraphs>20</Paragraphs>
  <Slides>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方正兰亭黑_GBK</vt:lpstr>
      <vt:lpstr>Arial Unicode MS</vt:lpstr>
      <vt:lpstr>黑体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262</cp:revision>
  <dcterms:created xsi:type="dcterms:W3CDTF">2016-03-09T14:10:00Z</dcterms:created>
  <dcterms:modified xsi:type="dcterms:W3CDTF">2020-04-19T11:23:43Z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