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5E2E4"/>
          </a:solidFill>
        </a:fill>
      </a:tcStyle>
    </a:wholeTbl>
    <a:band2H>
      <a:tcTxStyle/>
      <a:tcStyle>
        <a:tcBdr/>
        <a:fill>
          <a:solidFill>
            <a:srgbClr val="EBF1F2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F1DDCB"/>
          </a:solidFill>
        </a:fill>
      </a:tcStyle>
    </a:wholeTbl>
    <a:band2H>
      <a:tcTxStyle/>
      <a:tcStyle>
        <a:tcBdr/>
        <a:fill>
          <a:solidFill>
            <a:srgbClr val="F8EFE7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1D3D7"/>
          </a:solidFill>
        </a:fill>
      </a:tcStyle>
    </a:wholeTbl>
    <a:band2H>
      <a:tcTxStyle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340053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2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1443-121B-5A44-A54B-57E8269A863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41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1443-121B-5A44-A54B-57E8269A863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93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1443-121B-5A44-A54B-57E8269A863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9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58743" y="-673100"/>
            <a:ext cx="10390145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1884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3804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5883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1443-121B-5A44-A54B-57E8269A863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76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571443-121B-5A44-A54B-57E8269A863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0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1443-121B-5A44-A54B-57E8269A863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14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1443-121B-5A44-A54B-57E8269A863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571443-121B-5A44-A54B-57E8269A863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1443-121B-5A44-A54B-57E8269A863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8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1443-121B-5A44-A54B-57E8269A863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2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1443-121B-5A44-A54B-57E8269A863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571443-121B-5A44-A54B-57E8269A863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7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"/>
          <p:cNvSpPr txBox="1">
            <a:spLocks noGrp="1"/>
          </p:cNvSpPr>
          <p:nvPr>
            <p:ph type="title"/>
          </p:nvPr>
        </p:nvSpPr>
        <p:spPr>
          <a:xfrm>
            <a:off x="1358900" y="5514811"/>
            <a:ext cx="10464800" cy="1282702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defRPr sz="3500" b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20" name="by Ouedraogo Fidèle"/>
          <p:cNvSpPr txBox="1">
            <a:spLocks noGrp="1"/>
          </p:cNvSpPr>
          <p:nvPr>
            <p:ph type="body" sz="quarter" idx="1"/>
          </p:nvPr>
        </p:nvSpPr>
        <p:spPr>
          <a:xfrm>
            <a:off x="673100" y="7289800"/>
            <a:ext cx="10464800" cy="11303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by Ouedraogo Fidèle</a:t>
            </a:r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51" y="691245"/>
            <a:ext cx="7103299" cy="4331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Utilisation d’une Promise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975360" y="2584104"/>
            <a:ext cx="11791032" cy="6686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"value"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finally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alert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"Promise 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ready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triggers first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alert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&lt;-- .</a:t>
            </a:r>
            <a:r>
              <a:rPr lang="fr-FR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shows "value"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finally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alert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"Promise 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ready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triggers first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alert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&lt;-- .catch shows the </a:t>
            </a:r>
            <a:r>
              <a:rPr lang="fr-FR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error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988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xfrm>
            <a:off x="908071" y="258806"/>
            <a:ext cx="11054080" cy="2288845"/>
          </a:xfrm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Les promesses: </a:t>
            </a:r>
            <a:r>
              <a:rPr lang="fr-FR" b="1" dirty="0" err="1"/>
              <a:t>async</a:t>
            </a:r>
            <a:r>
              <a:rPr lang="fr-FR" b="1" dirty="0"/>
              <a:t> </a:t>
            </a:r>
            <a:r>
              <a:rPr lang="fr-FR" b="1" dirty="0" err="1"/>
              <a:t>await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875657" y="3256605"/>
            <a:ext cx="11086494" cy="370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l"/>
            <a:r>
              <a:rPr lang="fr-FR" sz="2800" dirty="0"/>
              <a:t>Il existe une syntaxe spéciale pour travailler avec les promesses d’une manière plus confortable, appelée “</a:t>
            </a:r>
            <a:r>
              <a:rPr lang="fr-FR" sz="2800" dirty="0" err="1"/>
              <a:t>async</a:t>
            </a:r>
            <a:r>
              <a:rPr lang="fr-FR" sz="2800" dirty="0"/>
              <a:t>/</a:t>
            </a:r>
            <a:r>
              <a:rPr lang="fr-FR" sz="2800" dirty="0" err="1"/>
              <a:t>await</a:t>
            </a:r>
            <a:r>
              <a:rPr lang="fr-FR" sz="2800" dirty="0"/>
              <a:t>”. Elle est étonnamment facile à comprendre et à utiliser.</a:t>
            </a:r>
          </a:p>
          <a:p>
            <a:br>
              <a:rPr lang="fr-FR" sz="20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217375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xfrm>
            <a:off x="908071" y="258806"/>
            <a:ext cx="11054080" cy="2288845"/>
          </a:xfrm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Les promesses: </a:t>
            </a:r>
            <a:r>
              <a:rPr lang="fr-FR" b="1" dirty="0" err="1"/>
              <a:t>async</a:t>
            </a:r>
            <a:r>
              <a:rPr lang="fr-FR" b="1" dirty="0"/>
              <a:t> </a:t>
            </a:r>
            <a:r>
              <a:rPr lang="fr-FR" b="1" dirty="0" err="1"/>
              <a:t>await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875657" y="3256605"/>
            <a:ext cx="11086494" cy="370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l"/>
            <a:r>
              <a:rPr lang="fr-FR" sz="2800" dirty="0"/>
              <a:t>Il existe une syntaxe spéciale pour travailler avec les promesses d’une manière plus confortable, appelée “</a:t>
            </a:r>
            <a:r>
              <a:rPr lang="fr-FR" sz="2800" dirty="0" err="1"/>
              <a:t>async</a:t>
            </a:r>
            <a:r>
              <a:rPr lang="fr-FR" sz="2800" dirty="0"/>
              <a:t>/</a:t>
            </a:r>
            <a:r>
              <a:rPr lang="fr-FR" sz="2800" dirty="0" err="1"/>
              <a:t>await</a:t>
            </a:r>
            <a:r>
              <a:rPr lang="fr-FR" sz="2800" dirty="0"/>
              <a:t>”. Elle est étonnamment facile à comprendre et à utiliser.</a:t>
            </a:r>
          </a:p>
          <a:p>
            <a:br>
              <a:rPr lang="fr-FR" sz="20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875695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xfrm>
            <a:off x="908071" y="258806"/>
            <a:ext cx="11054080" cy="2288845"/>
          </a:xfrm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Les promesses: </a:t>
            </a:r>
            <a:r>
              <a:rPr lang="fr-FR" b="1" dirty="0" err="1"/>
              <a:t>async</a:t>
            </a:r>
            <a:r>
              <a:rPr lang="fr-FR" b="1" dirty="0"/>
              <a:t> </a:t>
            </a:r>
            <a:r>
              <a:rPr lang="fr-FR" b="1" dirty="0" err="1"/>
              <a:t>await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875657" y="3609073"/>
            <a:ext cx="11086494" cy="3003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fr-F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fr-F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return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fr-FR" sz="2000" dirty="0"/>
          </a:p>
          <a:p>
            <a:r>
              <a:rPr lang="fr-FR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fr-FR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fr-FR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fr-FR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alert</a:t>
            </a:r>
            <a:r>
              <a:rPr lang="fr-FR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fr-FR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1</a:t>
            </a:r>
            <a:br>
              <a:rPr lang="fr-FR" dirty="0"/>
            </a:b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338864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xfrm>
            <a:off x="908071" y="258806"/>
            <a:ext cx="11054080" cy="2288845"/>
          </a:xfrm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Les promesses: </a:t>
            </a:r>
            <a:r>
              <a:rPr lang="fr-FR" b="1" dirty="0" err="1"/>
              <a:t>async</a:t>
            </a:r>
            <a:r>
              <a:rPr lang="fr-FR" b="1" dirty="0"/>
              <a:t> </a:t>
            </a:r>
            <a:r>
              <a:rPr lang="fr-FR" b="1" dirty="0" err="1"/>
              <a:t>await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875657" y="4624576"/>
            <a:ext cx="11086494" cy="97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fr-F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ne fonctionne que dans les fonctions asynchrones</a:t>
            </a:r>
            <a:endParaRPr lang="fr-F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sz="20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56403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xfrm>
            <a:off x="908071" y="258806"/>
            <a:ext cx="11054080" cy="2288845"/>
          </a:xfrm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Les promesses: </a:t>
            </a:r>
            <a:r>
              <a:rPr lang="fr-FR" b="1" dirty="0" err="1"/>
              <a:t>async</a:t>
            </a:r>
            <a:r>
              <a:rPr lang="fr-FR" b="1" dirty="0"/>
              <a:t> </a:t>
            </a:r>
            <a:r>
              <a:rPr lang="fr-FR" b="1" dirty="0" err="1"/>
              <a:t>await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875657" y="2547085"/>
            <a:ext cx="11086494" cy="5127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fr-F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fr-F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fr-F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sz="20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fr-F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fr-F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fr-F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366278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b="1" dirty="0"/>
              <a:t>Node.js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xfrm>
            <a:off x="908071" y="344480"/>
            <a:ext cx="11054080" cy="2288845"/>
          </a:xfrm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Les promesses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875657" y="2287108"/>
            <a:ext cx="11086494" cy="5647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l" fontAlgn="base"/>
            <a:r>
              <a:rPr lang="fr-FR" sz="2800" dirty="0"/>
              <a:t>La nature asynchrone du JavaScript pose souvent des problèmes en terme d'organisation avec une </a:t>
            </a:r>
            <a:r>
              <a:rPr lang="fr-FR" sz="2800" dirty="0" err="1"/>
              <a:t>sur-utilisation</a:t>
            </a:r>
            <a:r>
              <a:rPr lang="fr-FR" sz="2800" dirty="0"/>
              <a:t> des callbacks.</a:t>
            </a:r>
          </a:p>
          <a:p>
            <a:pPr algn="l" fontAlgn="base"/>
            <a:endParaRPr lang="fr-FR" sz="2800" dirty="0"/>
          </a:p>
          <a:p>
            <a:pPr algn="l" fontAlgn="base"/>
            <a:r>
              <a:rPr lang="fr-FR" sz="2800" dirty="0"/>
              <a:t>Les Promise permettent une approche différente et pourront être accompagnées d'une syntaxe spécifique pour rendre le code plus simple et lisible.</a:t>
            </a:r>
          </a:p>
          <a:p>
            <a:br>
              <a:rPr lang="fr-FR" sz="2000" dirty="0"/>
            </a:br>
            <a:r>
              <a:rPr lang="fr-FR" sz="2800" dirty="0"/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xfrm>
            <a:off x="908071" y="258806"/>
            <a:ext cx="11054080" cy="2288845"/>
          </a:xfrm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Les promesses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875657" y="1871610"/>
            <a:ext cx="11086494" cy="647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l" fontAlgn="base"/>
            <a:r>
              <a:rPr lang="fr-FR" sz="2800" dirty="0"/>
              <a:t>Par définition, une promesse est un objet qui encapsule le résultat d'une opération asynchrone.</a:t>
            </a:r>
          </a:p>
          <a:p>
            <a:pPr algn="l" fontAlgn="base"/>
            <a:endParaRPr lang="fr-FR" sz="2800" dirty="0"/>
          </a:p>
          <a:p>
            <a:pPr algn="l" fontAlgn="base"/>
            <a:r>
              <a:rPr lang="fr-FR" sz="2800" dirty="0"/>
              <a:t>Un objet de promesse a un état qui peut être l'un des suivants :</a:t>
            </a:r>
          </a:p>
          <a:p>
            <a:pPr algn="l" fontAlgn="base"/>
            <a:endParaRPr lang="fr-FR" sz="2800" dirty="0"/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fr-FR" sz="2800" dirty="0" err="1"/>
              <a:t>Pending</a:t>
            </a:r>
            <a:r>
              <a:rPr lang="fr-FR" sz="2800" dirty="0"/>
              <a:t>: En attente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fr-FR" sz="2800" dirty="0" err="1"/>
              <a:t>Fulfilled</a:t>
            </a:r>
            <a:r>
              <a:rPr lang="fr-FR" sz="2800" dirty="0"/>
              <a:t>: Rempli d'une valeur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fr-FR" sz="2800" dirty="0" err="1"/>
              <a:t>Rejected</a:t>
            </a:r>
            <a:r>
              <a:rPr lang="fr-FR" sz="2800" dirty="0"/>
              <a:t>: Rejeté pour une raison</a:t>
            </a:r>
            <a:br>
              <a:rPr lang="fr-FR" sz="2000" dirty="0"/>
            </a:br>
            <a:r>
              <a:rPr lang="fr-F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618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Création d’une Promise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1067102" y="2782690"/>
            <a:ext cx="11086494" cy="628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fr-F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contain</a:t>
            </a:r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an </a:t>
            </a:r>
            <a:r>
              <a:rPr lang="fr-FR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operation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...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return the state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if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success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 </a:t>
            </a:r>
            <a:r>
              <a:rPr lang="fr-F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  <a:br>
              <a:rPr lang="fr-FR" dirty="0"/>
            </a:br>
            <a:r>
              <a:rPr lang="fr-F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55027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Utilisation d’une Promise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975360" y="3578374"/>
            <a:ext cx="11791032" cy="420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fr-F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fr-F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!"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endParaRPr lang="fr-F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lance la première fonction dans .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then</a:t>
            </a:r>
            <a:endParaRPr lang="fr-F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fr-F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alert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affiche "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fr-F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!" après 1 seconde</a:t>
            </a:r>
            <a:endParaRPr lang="fr-F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alert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ne se lance pas</a:t>
            </a:r>
            <a:endParaRPr lang="fr-F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57251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Utilisation d’une Promise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975360" y="3578375"/>
            <a:ext cx="11791032" cy="4204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fr-F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Whoops</a:t>
            </a:r>
            <a:r>
              <a:rPr lang="fr-F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!"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)), </a:t>
            </a:r>
            <a:r>
              <a:rPr lang="fr-F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  });</a:t>
            </a:r>
          </a:p>
          <a:p>
            <a:endParaRPr lang="fr-F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fr-F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lance la seconde fonction dans .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then</a:t>
            </a:r>
            <a:endParaRPr lang="fr-F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fr-F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alert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ne se lance pas</a:t>
            </a:r>
            <a:endParaRPr lang="fr-F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alert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affiche "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fr-F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Whoops</a:t>
            </a:r>
            <a:r>
              <a:rPr lang="fr-F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!" après 1 seconde</a:t>
            </a:r>
            <a:endParaRPr lang="fr-F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46926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Utilisation d’une Promise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975360" y="4553161"/>
            <a:ext cx="11791032" cy="225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!"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alert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affiche "</a:t>
            </a:r>
            <a:r>
              <a:rPr lang="fr-FR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!" après 1 seconde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862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NCIPES 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lang="fr-FR" b="1" dirty="0"/>
              <a:t>Utilisation d’une Promise</a:t>
            </a:r>
            <a:endParaRPr b="1" dirty="0"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8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28" name="Node.js est une plateforme logicielle libre et événementielle en JavaScript orientée vers les applications réseau qui doivent pouvoir monter en charge"/>
          <p:cNvSpPr txBox="1"/>
          <p:nvPr/>
        </p:nvSpPr>
        <p:spPr>
          <a:xfrm>
            <a:off x="975360" y="2891168"/>
            <a:ext cx="11791032" cy="557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lnSpc>
                <a:spcPct val="150000"/>
              </a:lnSpc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 faire quelque chose qui prend du temps, puis appeler </a:t>
            </a:r>
            <a:r>
              <a:rPr lang="fr-FR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ou peut-être </a:t>
            </a:r>
            <a:r>
              <a:rPr lang="fr-FR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se lance quand la promesse est acquittée, peu importe si celle-ci est tenue ou rompue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finally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stop</a:t>
            </a:r>
            <a:r>
              <a:rPr lang="fr-FR" dirty="0" err="1">
                <a:solidFill>
                  <a:srgbClr val="9CDCFE"/>
                </a:solidFill>
                <a:latin typeface="Menlo" panose="020B0609030804020204" pitchFamily="49" charset="0"/>
              </a:rPr>
              <a:t>L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oading</a:t>
            </a:r>
            <a:r>
              <a:rPr lang="fr-FR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ndicator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donc l'indicateur de chargement est toujours arrêté avant de continuer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fr-FR" dirty="0" err="1">
                <a:solidFill>
                  <a:srgbClr val="D4D4D4"/>
                </a:solidFill>
                <a:latin typeface="Menlo" panose="020B0609030804020204" pitchFamily="49" charset="0"/>
              </a:rPr>
              <a:t>R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esult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fr-FR" dirty="0" err="1">
                <a:solidFill>
                  <a:srgbClr val="D4D4D4"/>
                </a:solidFill>
                <a:latin typeface="Menlo" panose="020B0609030804020204" pitchFamily="49" charset="0"/>
              </a:rPr>
              <a:t>E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rror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161861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{E17E79B4-729B-D24F-9B6C-5CA1C6B45B1F}tf10001070</Template>
  <TotalTime>1667</TotalTime>
  <Words>675</Words>
  <Application>Microsoft Macintosh PowerPoint</Application>
  <PresentationFormat>Personnalisé</PresentationFormat>
  <Paragraphs>110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Arial</vt:lpstr>
      <vt:lpstr>Calibri</vt:lpstr>
      <vt:lpstr>Helvetica Neue</vt:lpstr>
      <vt:lpstr>Menlo</vt:lpstr>
      <vt:lpstr>Rockwell</vt:lpstr>
      <vt:lpstr>Rockwell Condensed</vt:lpstr>
      <vt:lpstr>Rockwell Extra Bold</vt:lpstr>
      <vt:lpstr>Verdana</vt:lpstr>
      <vt:lpstr>Wingdings</vt:lpstr>
      <vt:lpstr>Type de bois</vt:lpstr>
      <vt:lpstr>Présentation PowerPoint</vt:lpstr>
      <vt:lpstr>Node.js</vt:lpstr>
      <vt:lpstr>Les promesses</vt:lpstr>
      <vt:lpstr>Les promesses</vt:lpstr>
      <vt:lpstr>Création d’une Promise</vt:lpstr>
      <vt:lpstr>Utilisation d’une Promise</vt:lpstr>
      <vt:lpstr>Utilisation d’une Promise</vt:lpstr>
      <vt:lpstr>Utilisation d’une Promise</vt:lpstr>
      <vt:lpstr>Utilisation d’une Promise</vt:lpstr>
      <vt:lpstr>Utilisation d’une Promise</vt:lpstr>
      <vt:lpstr>Les promesses: async await</vt:lpstr>
      <vt:lpstr>Les promesses: async await</vt:lpstr>
      <vt:lpstr>Les promesses: async await</vt:lpstr>
      <vt:lpstr>Les promesses: async await</vt:lpstr>
      <vt:lpstr>Les promesses: async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HYSOPE SARL Ventes</cp:lastModifiedBy>
  <cp:revision>44</cp:revision>
  <dcterms:modified xsi:type="dcterms:W3CDTF">2023-12-08T12:08:07Z</dcterms:modified>
</cp:coreProperties>
</file>