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7" r:id="rId6"/>
    <p:sldId id="258" r:id="rId7"/>
    <p:sldId id="261" r:id="rId8"/>
    <p:sldId id="259" r:id="rId9"/>
    <p:sldId id="271" r:id="rId10"/>
    <p:sldId id="262" r:id="rId11"/>
    <p:sldId id="272" r:id="rId12"/>
    <p:sldId id="265" r:id="rId13"/>
    <p:sldId id="263" r:id="rId14"/>
    <p:sldId id="264" r:id="rId15"/>
    <p:sldId id="269" r:id="rId16"/>
    <p:sldId id="260" r:id="rId17"/>
    <p:sldId id="266" r:id="rId18"/>
    <p:sldId id="270" r:id="rId19"/>
    <p:sldId id="26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911"/>
    <a:srgbClr val="00FF00"/>
    <a:srgbClr val="FFF2CB"/>
    <a:srgbClr val="FFF4DA"/>
    <a:srgbClr val="F2F2F2"/>
    <a:srgbClr val="F78A1E"/>
    <a:srgbClr val="17A283"/>
    <a:srgbClr val="2B437C"/>
    <a:srgbClr val="812990"/>
    <a:srgbClr val="07B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1" autoAdjust="0"/>
  </p:normalViewPr>
  <p:slideViewPr>
    <p:cSldViewPr>
      <p:cViewPr varScale="1">
        <p:scale>
          <a:sx n="55" d="100"/>
          <a:sy n="55" d="100"/>
        </p:scale>
        <p:origin x="1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B285-220D-4675-A990-6B8DDD1622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9D9F4A26-1C06-4BB8-B61F-BE4D9274ED4E}">
      <dgm:prSet phldrT="[Texte]"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Présentation</a:t>
          </a:r>
        </a:p>
      </dgm:t>
    </dgm:pt>
    <dgm:pt modelId="{4844989A-AAD8-4431-8EF4-2E0A472C54B3}" type="parTrans" cxnId="{D541ACB4-19A3-4509-83B0-5DBEB497BEC6}">
      <dgm:prSet/>
      <dgm:spPr/>
      <dgm:t>
        <a:bodyPr/>
        <a:lstStyle/>
        <a:p>
          <a:endParaRPr lang="fr-FR"/>
        </a:p>
      </dgm:t>
    </dgm:pt>
    <dgm:pt modelId="{9B1F8BA5-A317-4F8C-B701-B896D3B84916}" type="sibTrans" cxnId="{D541ACB4-19A3-4509-83B0-5DBEB497BE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B75E0D6-8BC8-4DFB-B0DE-2D0DAA68B20D}">
      <dgm:prSet phldrT="[Texte]"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Avantages - Inconvénients</a:t>
          </a:r>
        </a:p>
      </dgm:t>
    </dgm:pt>
    <dgm:pt modelId="{08F89CC6-DD8F-4088-BCA1-425CCE75AEE8}" type="parTrans" cxnId="{ED06CA06-FE49-47AD-A83C-DFF35FDFDFF5}">
      <dgm:prSet/>
      <dgm:spPr/>
      <dgm:t>
        <a:bodyPr/>
        <a:lstStyle/>
        <a:p>
          <a:endParaRPr lang="fr-FR"/>
        </a:p>
      </dgm:t>
    </dgm:pt>
    <dgm:pt modelId="{54152A3D-089D-4FE0-8CDA-F189F5560AE0}" type="sibTrans" cxnId="{ED06CA06-FE49-47AD-A83C-DFF35FDFDFF5}">
      <dgm:prSet/>
      <dgm:spPr/>
      <dgm:t>
        <a:bodyPr/>
        <a:lstStyle/>
        <a:p>
          <a:endParaRPr lang="fr-FR"/>
        </a:p>
      </dgm:t>
    </dgm:pt>
    <dgm:pt modelId="{94794A7E-6E13-4198-9C9E-D004FEEA0899}">
      <dgm:prSet phldrT="[Texte]"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Exercice</a:t>
          </a:r>
        </a:p>
      </dgm:t>
    </dgm:pt>
    <dgm:pt modelId="{F5F17E12-1AFD-4A71-8E46-EE7DFC0F4EAF}" type="parTrans" cxnId="{535C4E12-6048-4738-B936-3F38F17E3484}">
      <dgm:prSet/>
      <dgm:spPr/>
      <dgm:t>
        <a:bodyPr/>
        <a:lstStyle/>
        <a:p>
          <a:endParaRPr lang="fr-FR"/>
        </a:p>
      </dgm:t>
    </dgm:pt>
    <dgm:pt modelId="{5B9B446B-F195-4104-9055-14E9EC127D12}" type="sibTrans" cxnId="{535C4E12-6048-4738-B936-3F38F17E3484}">
      <dgm:prSet/>
      <dgm:spPr/>
      <dgm:t>
        <a:bodyPr/>
        <a:lstStyle/>
        <a:p>
          <a:endParaRPr lang="fr-FR"/>
        </a:p>
      </dgm:t>
    </dgm:pt>
    <dgm:pt modelId="{6F635A9C-8263-47B3-8937-7A7B30788BE1}">
      <dgm:prSet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Fonctionnalités</a:t>
          </a:r>
        </a:p>
      </dgm:t>
    </dgm:pt>
    <dgm:pt modelId="{92044B0D-3898-469F-AD0C-D0705F3EEE66}" type="parTrans" cxnId="{4446E45D-8613-4EFD-B749-8EB5DEADE4A2}">
      <dgm:prSet/>
      <dgm:spPr/>
      <dgm:t>
        <a:bodyPr/>
        <a:lstStyle/>
        <a:p>
          <a:endParaRPr lang="fr-FR"/>
        </a:p>
      </dgm:t>
    </dgm:pt>
    <dgm:pt modelId="{A2C08388-97A6-4395-91FC-3D6F99E81CA3}" type="sibTrans" cxnId="{4446E45D-8613-4EFD-B749-8EB5DEADE4A2}">
      <dgm:prSet/>
      <dgm:spPr/>
      <dgm:t>
        <a:bodyPr/>
        <a:lstStyle/>
        <a:p>
          <a:endParaRPr lang="fr-FR"/>
        </a:p>
      </dgm:t>
    </dgm:pt>
    <dgm:pt modelId="{553A7EF9-11D8-4F49-8B43-549F2000515E}">
      <dgm:prSet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Sources</a:t>
          </a:r>
        </a:p>
      </dgm:t>
    </dgm:pt>
    <dgm:pt modelId="{1AD63EDE-E339-4402-AECA-271BB0339C56}" type="parTrans" cxnId="{6B45AFBA-3C27-42E3-8F35-A284B566ABFA}">
      <dgm:prSet/>
      <dgm:spPr/>
      <dgm:t>
        <a:bodyPr/>
        <a:lstStyle/>
        <a:p>
          <a:endParaRPr lang="fr-FR"/>
        </a:p>
      </dgm:t>
    </dgm:pt>
    <dgm:pt modelId="{23D21553-6F02-45DE-BAAD-11E8F4948AD4}" type="sibTrans" cxnId="{6B45AFBA-3C27-42E3-8F35-A284B566ABFA}">
      <dgm:prSet/>
      <dgm:spPr/>
      <dgm:t>
        <a:bodyPr/>
        <a:lstStyle/>
        <a:p>
          <a:endParaRPr lang="fr-FR"/>
        </a:p>
      </dgm:t>
    </dgm:pt>
    <dgm:pt modelId="{1102BD5C-81E7-4FA1-BCCD-9F1FC846CE7E}">
      <dgm:prSet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Interfaces</a:t>
          </a:r>
        </a:p>
      </dgm:t>
    </dgm:pt>
    <dgm:pt modelId="{B25D5A9C-658B-4F0D-894A-347BEDA0E70A}" type="parTrans" cxnId="{8C7DB6A8-9465-4600-BB75-E427AE6F4E34}">
      <dgm:prSet/>
      <dgm:spPr/>
      <dgm:t>
        <a:bodyPr/>
        <a:lstStyle/>
        <a:p>
          <a:endParaRPr lang="fr-FR"/>
        </a:p>
      </dgm:t>
    </dgm:pt>
    <dgm:pt modelId="{C11FD21C-B3D8-4E55-8D0D-01A7F387960F}" type="sibTrans" cxnId="{8C7DB6A8-9465-4600-BB75-E427AE6F4E34}">
      <dgm:prSet/>
      <dgm:spPr/>
      <dgm:t>
        <a:bodyPr/>
        <a:lstStyle/>
        <a:p>
          <a:endParaRPr lang="fr-FR"/>
        </a:p>
      </dgm:t>
    </dgm:pt>
    <dgm:pt modelId="{80E2928F-4170-4F2E-8109-5F9C7D898504}">
      <dgm:prSet/>
      <dgm:spPr>
        <a:solidFill>
          <a:srgbClr val="F1C91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Visualisation</a:t>
          </a:r>
        </a:p>
      </dgm:t>
    </dgm:pt>
    <dgm:pt modelId="{888129B9-8735-42CB-AA2C-F9B524DADB19}" type="parTrans" cxnId="{F6DE19F9-15E9-4401-A9CA-2EE5C454B72B}">
      <dgm:prSet/>
      <dgm:spPr/>
      <dgm:t>
        <a:bodyPr/>
        <a:lstStyle/>
        <a:p>
          <a:endParaRPr lang="fr-FR"/>
        </a:p>
      </dgm:t>
    </dgm:pt>
    <dgm:pt modelId="{53C0FF11-850F-4878-BD8F-A2ACEAA353E3}" type="sibTrans" cxnId="{F6DE19F9-15E9-4401-A9CA-2EE5C454B72B}">
      <dgm:prSet/>
      <dgm:spPr/>
      <dgm:t>
        <a:bodyPr/>
        <a:lstStyle/>
        <a:p>
          <a:endParaRPr lang="fr-FR"/>
        </a:p>
      </dgm:t>
    </dgm:pt>
    <dgm:pt modelId="{0E6E0473-88BD-49CE-B7FD-C573D7E041D8}" type="pres">
      <dgm:prSet presAssocID="{3554B285-220D-4675-A990-6B8DDD1622F6}" presName="Name0" presStyleCnt="0">
        <dgm:presLayoutVars>
          <dgm:chMax val="7"/>
          <dgm:chPref val="7"/>
          <dgm:dir/>
        </dgm:presLayoutVars>
      </dgm:prSet>
      <dgm:spPr/>
    </dgm:pt>
    <dgm:pt modelId="{F44D87AD-11AA-4549-9239-BA758F63B748}" type="pres">
      <dgm:prSet presAssocID="{3554B285-220D-4675-A990-6B8DDD1622F6}" presName="Name1" presStyleCnt="0"/>
      <dgm:spPr/>
    </dgm:pt>
    <dgm:pt modelId="{C5564A50-B5DA-4388-A87F-79774DFEE4B8}" type="pres">
      <dgm:prSet presAssocID="{3554B285-220D-4675-A990-6B8DDD1622F6}" presName="cycle" presStyleCnt="0"/>
      <dgm:spPr/>
    </dgm:pt>
    <dgm:pt modelId="{2F14D4C9-0D4D-4166-A6B4-1950909F1D66}" type="pres">
      <dgm:prSet presAssocID="{3554B285-220D-4675-A990-6B8DDD1622F6}" presName="srcNode" presStyleLbl="node1" presStyleIdx="0" presStyleCnt="7"/>
      <dgm:spPr/>
    </dgm:pt>
    <dgm:pt modelId="{6F309508-4AC5-4588-AC46-2A93F590EC77}" type="pres">
      <dgm:prSet presAssocID="{3554B285-220D-4675-A990-6B8DDD1622F6}" presName="conn" presStyleLbl="parChTrans1D2" presStyleIdx="0" presStyleCnt="1"/>
      <dgm:spPr/>
    </dgm:pt>
    <dgm:pt modelId="{A004DF01-E0FE-45BA-8CC6-25BC28470927}" type="pres">
      <dgm:prSet presAssocID="{3554B285-220D-4675-A990-6B8DDD1622F6}" presName="extraNode" presStyleLbl="node1" presStyleIdx="0" presStyleCnt="7"/>
      <dgm:spPr/>
    </dgm:pt>
    <dgm:pt modelId="{2631B62E-48F9-44C9-92F3-B545414259E4}" type="pres">
      <dgm:prSet presAssocID="{3554B285-220D-4675-A990-6B8DDD1622F6}" presName="dstNode" presStyleLbl="node1" presStyleIdx="0" presStyleCnt="7"/>
      <dgm:spPr/>
    </dgm:pt>
    <dgm:pt modelId="{C737038E-4AFB-4AD6-9C16-0EE78CF9A076}" type="pres">
      <dgm:prSet presAssocID="{9D9F4A26-1C06-4BB8-B61F-BE4D9274ED4E}" presName="text_1" presStyleLbl="node1" presStyleIdx="0" presStyleCnt="7">
        <dgm:presLayoutVars>
          <dgm:bulletEnabled val="1"/>
        </dgm:presLayoutVars>
      </dgm:prSet>
      <dgm:spPr/>
    </dgm:pt>
    <dgm:pt modelId="{BE42909A-48B3-4CC0-8378-EF5DC76AFBF4}" type="pres">
      <dgm:prSet presAssocID="{9D9F4A26-1C06-4BB8-B61F-BE4D9274ED4E}" presName="accent_1" presStyleCnt="0"/>
      <dgm:spPr/>
    </dgm:pt>
    <dgm:pt modelId="{C8D5263D-731C-40DD-93FB-7B03A941D3FA}" type="pres">
      <dgm:prSet presAssocID="{9D9F4A26-1C06-4BB8-B61F-BE4D9274ED4E}" presName="accentRepeatNode" presStyleLbl="solidFgAcc1" presStyleIdx="0" presStyleCnt="7"/>
      <dgm:spPr>
        <a:ln>
          <a:solidFill>
            <a:srgbClr val="F1C911"/>
          </a:solidFill>
        </a:ln>
      </dgm:spPr>
    </dgm:pt>
    <dgm:pt modelId="{7BF657EE-B9E1-4FF1-A667-C1364BF6356C}" type="pres">
      <dgm:prSet presAssocID="{6F635A9C-8263-47B3-8937-7A7B30788BE1}" presName="text_2" presStyleLbl="node1" presStyleIdx="1" presStyleCnt="7">
        <dgm:presLayoutVars>
          <dgm:bulletEnabled val="1"/>
        </dgm:presLayoutVars>
      </dgm:prSet>
      <dgm:spPr/>
    </dgm:pt>
    <dgm:pt modelId="{1815CD9E-ACC7-41A0-A7D4-2EFCE513419F}" type="pres">
      <dgm:prSet presAssocID="{6F635A9C-8263-47B3-8937-7A7B30788BE1}" presName="accent_2" presStyleCnt="0"/>
      <dgm:spPr/>
    </dgm:pt>
    <dgm:pt modelId="{5435D056-C2F7-4FA2-9D92-12C3F1654994}" type="pres">
      <dgm:prSet presAssocID="{6F635A9C-8263-47B3-8937-7A7B30788BE1}" presName="accentRepeatNode" presStyleLbl="solidFgAcc1" presStyleIdx="1" presStyleCnt="7"/>
      <dgm:spPr>
        <a:ln>
          <a:solidFill>
            <a:srgbClr val="F1C911"/>
          </a:solidFill>
        </a:ln>
      </dgm:spPr>
    </dgm:pt>
    <dgm:pt modelId="{A5F6B60E-7876-41D4-A03D-7ABAFF4430C2}" type="pres">
      <dgm:prSet presAssocID="{553A7EF9-11D8-4F49-8B43-549F2000515E}" presName="text_3" presStyleLbl="node1" presStyleIdx="2" presStyleCnt="7">
        <dgm:presLayoutVars>
          <dgm:bulletEnabled val="1"/>
        </dgm:presLayoutVars>
      </dgm:prSet>
      <dgm:spPr/>
    </dgm:pt>
    <dgm:pt modelId="{6F6469CD-C531-46FF-ACF0-F2569C895841}" type="pres">
      <dgm:prSet presAssocID="{553A7EF9-11D8-4F49-8B43-549F2000515E}" presName="accent_3" presStyleCnt="0"/>
      <dgm:spPr/>
    </dgm:pt>
    <dgm:pt modelId="{33627E30-BFA6-4B0A-9B91-16E9F40F45FA}" type="pres">
      <dgm:prSet presAssocID="{553A7EF9-11D8-4F49-8B43-549F2000515E}" presName="accentRepeatNode" presStyleLbl="solidFgAcc1" presStyleIdx="2" presStyleCnt="7"/>
      <dgm:spPr>
        <a:ln>
          <a:solidFill>
            <a:srgbClr val="F1C911"/>
          </a:solidFill>
        </a:ln>
      </dgm:spPr>
    </dgm:pt>
    <dgm:pt modelId="{DB244DF6-00B4-4E4E-A2CC-23ABFDABCCD3}" type="pres">
      <dgm:prSet presAssocID="{1102BD5C-81E7-4FA1-BCCD-9F1FC846CE7E}" presName="text_4" presStyleLbl="node1" presStyleIdx="3" presStyleCnt="7">
        <dgm:presLayoutVars>
          <dgm:bulletEnabled val="1"/>
        </dgm:presLayoutVars>
      </dgm:prSet>
      <dgm:spPr/>
    </dgm:pt>
    <dgm:pt modelId="{D33EB7FC-51A7-4DDE-9D82-30F77447E0E1}" type="pres">
      <dgm:prSet presAssocID="{1102BD5C-81E7-4FA1-BCCD-9F1FC846CE7E}" presName="accent_4" presStyleCnt="0"/>
      <dgm:spPr/>
    </dgm:pt>
    <dgm:pt modelId="{3F13C8F1-5F80-43B5-A124-35605A8865E5}" type="pres">
      <dgm:prSet presAssocID="{1102BD5C-81E7-4FA1-BCCD-9F1FC846CE7E}" presName="accentRepeatNode" presStyleLbl="solidFgAcc1" presStyleIdx="3" presStyleCnt="7"/>
      <dgm:spPr>
        <a:ln>
          <a:solidFill>
            <a:srgbClr val="F1C911"/>
          </a:solidFill>
        </a:ln>
      </dgm:spPr>
    </dgm:pt>
    <dgm:pt modelId="{6E715C55-A237-4BF4-9C93-505FC966672B}" type="pres">
      <dgm:prSet presAssocID="{80E2928F-4170-4F2E-8109-5F9C7D898504}" presName="text_5" presStyleLbl="node1" presStyleIdx="4" presStyleCnt="7">
        <dgm:presLayoutVars>
          <dgm:bulletEnabled val="1"/>
        </dgm:presLayoutVars>
      </dgm:prSet>
      <dgm:spPr/>
    </dgm:pt>
    <dgm:pt modelId="{43835315-6047-47A2-8BC1-DC1A20CC9EED}" type="pres">
      <dgm:prSet presAssocID="{80E2928F-4170-4F2E-8109-5F9C7D898504}" presName="accent_5" presStyleCnt="0"/>
      <dgm:spPr/>
    </dgm:pt>
    <dgm:pt modelId="{6B20E64F-A3D3-420C-A671-03ABEC2523EF}" type="pres">
      <dgm:prSet presAssocID="{80E2928F-4170-4F2E-8109-5F9C7D898504}" presName="accentRepeatNode" presStyleLbl="solidFgAcc1" presStyleIdx="4" presStyleCnt="7"/>
      <dgm:spPr>
        <a:ln>
          <a:solidFill>
            <a:srgbClr val="F1C911"/>
          </a:solidFill>
        </a:ln>
      </dgm:spPr>
    </dgm:pt>
    <dgm:pt modelId="{C3AC2FC5-B9D6-4A20-8E89-58D9D1F7314E}" type="pres">
      <dgm:prSet presAssocID="{1B75E0D6-8BC8-4DFB-B0DE-2D0DAA68B20D}" presName="text_6" presStyleLbl="node1" presStyleIdx="5" presStyleCnt="7">
        <dgm:presLayoutVars>
          <dgm:bulletEnabled val="1"/>
        </dgm:presLayoutVars>
      </dgm:prSet>
      <dgm:spPr/>
    </dgm:pt>
    <dgm:pt modelId="{38D19563-E2C2-4EA5-A1DB-86888D2D7A77}" type="pres">
      <dgm:prSet presAssocID="{1B75E0D6-8BC8-4DFB-B0DE-2D0DAA68B20D}" presName="accent_6" presStyleCnt="0"/>
      <dgm:spPr/>
    </dgm:pt>
    <dgm:pt modelId="{8ABEE808-F6F0-4708-AADD-34E940AB82CE}" type="pres">
      <dgm:prSet presAssocID="{1B75E0D6-8BC8-4DFB-B0DE-2D0DAA68B20D}" presName="accentRepeatNode" presStyleLbl="solidFgAcc1" presStyleIdx="5" presStyleCnt="7"/>
      <dgm:spPr>
        <a:ln>
          <a:solidFill>
            <a:srgbClr val="F1C911"/>
          </a:solidFill>
        </a:ln>
      </dgm:spPr>
    </dgm:pt>
    <dgm:pt modelId="{90D01F73-3283-4F66-AD83-84E1E6996310}" type="pres">
      <dgm:prSet presAssocID="{94794A7E-6E13-4198-9C9E-D004FEEA0899}" presName="text_7" presStyleLbl="node1" presStyleIdx="6" presStyleCnt="7">
        <dgm:presLayoutVars>
          <dgm:bulletEnabled val="1"/>
        </dgm:presLayoutVars>
      </dgm:prSet>
      <dgm:spPr/>
    </dgm:pt>
    <dgm:pt modelId="{0DE03949-B6D6-45B0-B2D4-C34EC8CC4DD4}" type="pres">
      <dgm:prSet presAssocID="{94794A7E-6E13-4198-9C9E-D004FEEA0899}" presName="accent_7" presStyleCnt="0"/>
      <dgm:spPr/>
    </dgm:pt>
    <dgm:pt modelId="{F3EE58DD-11AF-4C1D-B8AD-BE99055A8316}" type="pres">
      <dgm:prSet presAssocID="{94794A7E-6E13-4198-9C9E-D004FEEA0899}" presName="accentRepeatNode" presStyleLbl="solidFgAcc1" presStyleIdx="6" presStyleCnt="7"/>
      <dgm:spPr>
        <a:ln>
          <a:solidFill>
            <a:srgbClr val="F1C911"/>
          </a:solidFill>
        </a:ln>
      </dgm:spPr>
    </dgm:pt>
  </dgm:ptLst>
  <dgm:cxnLst>
    <dgm:cxn modelId="{98CA4A06-86E5-427D-B2CF-B26D87465DDB}" type="presOf" srcId="{1102BD5C-81E7-4FA1-BCCD-9F1FC846CE7E}" destId="{DB244DF6-00B4-4E4E-A2CC-23ABFDABCCD3}" srcOrd="0" destOrd="0" presId="urn:microsoft.com/office/officeart/2008/layout/VerticalCurvedList"/>
    <dgm:cxn modelId="{ED06CA06-FE49-47AD-A83C-DFF35FDFDFF5}" srcId="{3554B285-220D-4675-A990-6B8DDD1622F6}" destId="{1B75E0D6-8BC8-4DFB-B0DE-2D0DAA68B20D}" srcOrd="5" destOrd="0" parTransId="{08F89CC6-DD8F-4088-BCA1-425CCE75AEE8}" sibTransId="{54152A3D-089D-4FE0-8CDA-F189F5560AE0}"/>
    <dgm:cxn modelId="{535C4E12-6048-4738-B936-3F38F17E3484}" srcId="{3554B285-220D-4675-A990-6B8DDD1622F6}" destId="{94794A7E-6E13-4198-9C9E-D004FEEA0899}" srcOrd="6" destOrd="0" parTransId="{F5F17E12-1AFD-4A71-8E46-EE7DFC0F4EAF}" sibTransId="{5B9B446B-F195-4104-9055-14E9EC127D12}"/>
    <dgm:cxn modelId="{4446E45D-8613-4EFD-B749-8EB5DEADE4A2}" srcId="{3554B285-220D-4675-A990-6B8DDD1622F6}" destId="{6F635A9C-8263-47B3-8937-7A7B30788BE1}" srcOrd="1" destOrd="0" parTransId="{92044B0D-3898-469F-AD0C-D0705F3EEE66}" sibTransId="{A2C08388-97A6-4395-91FC-3D6F99E81CA3}"/>
    <dgm:cxn modelId="{C0B90567-23DC-411A-AEEF-DEE7F4C63EF8}" type="presOf" srcId="{9B1F8BA5-A317-4F8C-B701-B896D3B84916}" destId="{6F309508-4AC5-4588-AC46-2A93F590EC77}" srcOrd="0" destOrd="0" presId="urn:microsoft.com/office/officeart/2008/layout/VerticalCurvedList"/>
    <dgm:cxn modelId="{98CEE37E-BE36-4BA9-87AA-834116268623}" type="presOf" srcId="{6F635A9C-8263-47B3-8937-7A7B30788BE1}" destId="{7BF657EE-B9E1-4FF1-A667-C1364BF6356C}" srcOrd="0" destOrd="0" presId="urn:microsoft.com/office/officeart/2008/layout/VerticalCurvedList"/>
    <dgm:cxn modelId="{07BEB397-E0ED-4779-B9F5-AFEDC98C77D8}" type="presOf" srcId="{94794A7E-6E13-4198-9C9E-D004FEEA0899}" destId="{90D01F73-3283-4F66-AD83-84E1E6996310}" srcOrd="0" destOrd="0" presId="urn:microsoft.com/office/officeart/2008/layout/VerticalCurvedList"/>
    <dgm:cxn modelId="{8C7DB6A8-9465-4600-BB75-E427AE6F4E34}" srcId="{3554B285-220D-4675-A990-6B8DDD1622F6}" destId="{1102BD5C-81E7-4FA1-BCCD-9F1FC846CE7E}" srcOrd="3" destOrd="0" parTransId="{B25D5A9C-658B-4F0D-894A-347BEDA0E70A}" sibTransId="{C11FD21C-B3D8-4E55-8D0D-01A7F387960F}"/>
    <dgm:cxn modelId="{D541ACB4-19A3-4509-83B0-5DBEB497BEC6}" srcId="{3554B285-220D-4675-A990-6B8DDD1622F6}" destId="{9D9F4A26-1C06-4BB8-B61F-BE4D9274ED4E}" srcOrd="0" destOrd="0" parTransId="{4844989A-AAD8-4431-8EF4-2E0A472C54B3}" sibTransId="{9B1F8BA5-A317-4F8C-B701-B896D3B84916}"/>
    <dgm:cxn modelId="{FC08ABB9-B521-4147-868B-1B4A6D5626E2}" type="presOf" srcId="{1B75E0D6-8BC8-4DFB-B0DE-2D0DAA68B20D}" destId="{C3AC2FC5-B9D6-4A20-8E89-58D9D1F7314E}" srcOrd="0" destOrd="0" presId="urn:microsoft.com/office/officeart/2008/layout/VerticalCurvedList"/>
    <dgm:cxn modelId="{6B45AFBA-3C27-42E3-8F35-A284B566ABFA}" srcId="{3554B285-220D-4675-A990-6B8DDD1622F6}" destId="{553A7EF9-11D8-4F49-8B43-549F2000515E}" srcOrd="2" destOrd="0" parTransId="{1AD63EDE-E339-4402-AECA-271BB0339C56}" sibTransId="{23D21553-6F02-45DE-BAAD-11E8F4948AD4}"/>
    <dgm:cxn modelId="{06BBD3C3-7040-49ED-95B9-86E0274A9438}" type="presOf" srcId="{3554B285-220D-4675-A990-6B8DDD1622F6}" destId="{0E6E0473-88BD-49CE-B7FD-C573D7E041D8}" srcOrd="0" destOrd="0" presId="urn:microsoft.com/office/officeart/2008/layout/VerticalCurvedList"/>
    <dgm:cxn modelId="{C1C1C7C7-48EF-47A1-BB00-D94920F781C9}" type="presOf" srcId="{9D9F4A26-1C06-4BB8-B61F-BE4D9274ED4E}" destId="{C737038E-4AFB-4AD6-9C16-0EE78CF9A076}" srcOrd="0" destOrd="0" presId="urn:microsoft.com/office/officeart/2008/layout/VerticalCurvedList"/>
    <dgm:cxn modelId="{6B99DEC8-CE49-418F-91E2-13A90050F059}" type="presOf" srcId="{80E2928F-4170-4F2E-8109-5F9C7D898504}" destId="{6E715C55-A237-4BF4-9C93-505FC966672B}" srcOrd="0" destOrd="0" presId="urn:microsoft.com/office/officeart/2008/layout/VerticalCurvedList"/>
    <dgm:cxn modelId="{B001F8CB-0321-44C4-BB4C-2A6E4E68A739}" type="presOf" srcId="{553A7EF9-11D8-4F49-8B43-549F2000515E}" destId="{A5F6B60E-7876-41D4-A03D-7ABAFF4430C2}" srcOrd="0" destOrd="0" presId="urn:microsoft.com/office/officeart/2008/layout/VerticalCurvedList"/>
    <dgm:cxn modelId="{F6DE19F9-15E9-4401-A9CA-2EE5C454B72B}" srcId="{3554B285-220D-4675-A990-6B8DDD1622F6}" destId="{80E2928F-4170-4F2E-8109-5F9C7D898504}" srcOrd="4" destOrd="0" parTransId="{888129B9-8735-42CB-AA2C-F9B524DADB19}" sibTransId="{53C0FF11-850F-4878-BD8F-A2ACEAA353E3}"/>
    <dgm:cxn modelId="{AFF254B3-F7C2-4498-8D2F-7BDB99A1EE4F}" type="presParOf" srcId="{0E6E0473-88BD-49CE-B7FD-C573D7E041D8}" destId="{F44D87AD-11AA-4549-9239-BA758F63B748}" srcOrd="0" destOrd="0" presId="urn:microsoft.com/office/officeart/2008/layout/VerticalCurvedList"/>
    <dgm:cxn modelId="{A60D7CE3-469C-41E5-9297-CDB42C1BC7F1}" type="presParOf" srcId="{F44D87AD-11AA-4549-9239-BA758F63B748}" destId="{C5564A50-B5DA-4388-A87F-79774DFEE4B8}" srcOrd="0" destOrd="0" presId="urn:microsoft.com/office/officeart/2008/layout/VerticalCurvedList"/>
    <dgm:cxn modelId="{663E7C44-81E4-4A6E-9E52-99E78B0966DB}" type="presParOf" srcId="{C5564A50-B5DA-4388-A87F-79774DFEE4B8}" destId="{2F14D4C9-0D4D-4166-A6B4-1950909F1D66}" srcOrd="0" destOrd="0" presId="urn:microsoft.com/office/officeart/2008/layout/VerticalCurvedList"/>
    <dgm:cxn modelId="{E3D950F3-4015-4719-BDE7-082278777868}" type="presParOf" srcId="{C5564A50-B5DA-4388-A87F-79774DFEE4B8}" destId="{6F309508-4AC5-4588-AC46-2A93F590EC77}" srcOrd="1" destOrd="0" presId="urn:microsoft.com/office/officeart/2008/layout/VerticalCurvedList"/>
    <dgm:cxn modelId="{8422B076-26B2-4676-A917-550D837E00F9}" type="presParOf" srcId="{C5564A50-B5DA-4388-A87F-79774DFEE4B8}" destId="{A004DF01-E0FE-45BA-8CC6-25BC28470927}" srcOrd="2" destOrd="0" presId="urn:microsoft.com/office/officeart/2008/layout/VerticalCurvedList"/>
    <dgm:cxn modelId="{BB0EF7C9-9572-4BB8-9FA0-7FD002732E36}" type="presParOf" srcId="{C5564A50-B5DA-4388-A87F-79774DFEE4B8}" destId="{2631B62E-48F9-44C9-92F3-B545414259E4}" srcOrd="3" destOrd="0" presId="urn:microsoft.com/office/officeart/2008/layout/VerticalCurvedList"/>
    <dgm:cxn modelId="{C70254EB-2989-461B-A665-2F350F4258AE}" type="presParOf" srcId="{F44D87AD-11AA-4549-9239-BA758F63B748}" destId="{C737038E-4AFB-4AD6-9C16-0EE78CF9A076}" srcOrd="1" destOrd="0" presId="urn:microsoft.com/office/officeart/2008/layout/VerticalCurvedList"/>
    <dgm:cxn modelId="{8B980B07-C043-4414-9302-4589B0BA096C}" type="presParOf" srcId="{F44D87AD-11AA-4549-9239-BA758F63B748}" destId="{BE42909A-48B3-4CC0-8378-EF5DC76AFBF4}" srcOrd="2" destOrd="0" presId="urn:microsoft.com/office/officeart/2008/layout/VerticalCurvedList"/>
    <dgm:cxn modelId="{6FE442CF-5821-430C-9F18-9391670C9680}" type="presParOf" srcId="{BE42909A-48B3-4CC0-8378-EF5DC76AFBF4}" destId="{C8D5263D-731C-40DD-93FB-7B03A941D3FA}" srcOrd="0" destOrd="0" presId="urn:microsoft.com/office/officeart/2008/layout/VerticalCurvedList"/>
    <dgm:cxn modelId="{72CDDAD2-FCDA-456A-A0BB-4C9F34E4BB15}" type="presParOf" srcId="{F44D87AD-11AA-4549-9239-BA758F63B748}" destId="{7BF657EE-B9E1-4FF1-A667-C1364BF6356C}" srcOrd="3" destOrd="0" presId="urn:microsoft.com/office/officeart/2008/layout/VerticalCurvedList"/>
    <dgm:cxn modelId="{1E85B844-2CCA-4A5D-BAB3-AC360D5D1212}" type="presParOf" srcId="{F44D87AD-11AA-4549-9239-BA758F63B748}" destId="{1815CD9E-ACC7-41A0-A7D4-2EFCE513419F}" srcOrd="4" destOrd="0" presId="urn:microsoft.com/office/officeart/2008/layout/VerticalCurvedList"/>
    <dgm:cxn modelId="{4F426CA1-5335-4E61-AD6B-6E7FBB92D9C5}" type="presParOf" srcId="{1815CD9E-ACC7-41A0-A7D4-2EFCE513419F}" destId="{5435D056-C2F7-4FA2-9D92-12C3F1654994}" srcOrd="0" destOrd="0" presId="urn:microsoft.com/office/officeart/2008/layout/VerticalCurvedList"/>
    <dgm:cxn modelId="{6A6EF086-84AE-45E8-B2D4-E174AEB51361}" type="presParOf" srcId="{F44D87AD-11AA-4549-9239-BA758F63B748}" destId="{A5F6B60E-7876-41D4-A03D-7ABAFF4430C2}" srcOrd="5" destOrd="0" presId="urn:microsoft.com/office/officeart/2008/layout/VerticalCurvedList"/>
    <dgm:cxn modelId="{BD508D78-02EA-4AD0-9ABD-D3328CA80E90}" type="presParOf" srcId="{F44D87AD-11AA-4549-9239-BA758F63B748}" destId="{6F6469CD-C531-46FF-ACF0-F2569C895841}" srcOrd="6" destOrd="0" presId="urn:microsoft.com/office/officeart/2008/layout/VerticalCurvedList"/>
    <dgm:cxn modelId="{1B4C4429-50FF-4EB1-A49E-BAE0C3D673D1}" type="presParOf" srcId="{6F6469CD-C531-46FF-ACF0-F2569C895841}" destId="{33627E30-BFA6-4B0A-9B91-16E9F40F45FA}" srcOrd="0" destOrd="0" presId="urn:microsoft.com/office/officeart/2008/layout/VerticalCurvedList"/>
    <dgm:cxn modelId="{939A5C9D-11FB-4563-9C17-0A7E7469D966}" type="presParOf" srcId="{F44D87AD-11AA-4549-9239-BA758F63B748}" destId="{DB244DF6-00B4-4E4E-A2CC-23ABFDABCCD3}" srcOrd="7" destOrd="0" presId="urn:microsoft.com/office/officeart/2008/layout/VerticalCurvedList"/>
    <dgm:cxn modelId="{E5CBF0A8-2E26-43E5-9CD4-A88AB0D9C449}" type="presParOf" srcId="{F44D87AD-11AA-4549-9239-BA758F63B748}" destId="{D33EB7FC-51A7-4DDE-9D82-30F77447E0E1}" srcOrd="8" destOrd="0" presId="urn:microsoft.com/office/officeart/2008/layout/VerticalCurvedList"/>
    <dgm:cxn modelId="{E344E4C6-1359-4F76-A098-174193EEAC4A}" type="presParOf" srcId="{D33EB7FC-51A7-4DDE-9D82-30F77447E0E1}" destId="{3F13C8F1-5F80-43B5-A124-35605A8865E5}" srcOrd="0" destOrd="0" presId="urn:microsoft.com/office/officeart/2008/layout/VerticalCurvedList"/>
    <dgm:cxn modelId="{23296399-DE7A-40A6-BC47-C7FBA7283F64}" type="presParOf" srcId="{F44D87AD-11AA-4549-9239-BA758F63B748}" destId="{6E715C55-A237-4BF4-9C93-505FC966672B}" srcOrd="9" destOrd="0" presId="urn:microsoft.com/office/officeart/2008/layout/VerticalCurvedList"/>
    <dgm:cxn modelId="{FCD6491D-CE60-4CA3-BF26-1D57450B5F79}" type="presParOf" srcId="{F44D87AD-11AA-4549-9239-BA758F63B748}" destId="{43835315-6047-47A2-8BC1-DC1A20CC9EED}" srcOrd="10" destOrd="0" presId="urn:microsoft.com/office/officeart/2008/layout/VerticalCurvedList"/>
    <dgm:cxn modelId="{B96818B3-64B8-426F-9F8A-3936A33298C9}" type="presParOf" srcId="{43835315-6047-47A2-8BC1-DC1A20CC9EED}" destId="{6B20E64F-A3D3-420C-A671-03ABEC2523EF}" srcOrd="0" destOrd="0" presId="urn:microsoft.com/office/officeart/2008/layout/VerticalCurvedList"/>
    <dgm:cxn modelId="{4C065926-65DB-4517-8509-338B29990D8F}" type="presParOf" srcId="{F44D87AD-11AA-4549-9239-BA758F63B748}" destId="{C3AC2FC5-B9D6-4A20-8E89-58D9D1F7314E}" srcOrd="11" destOrd="0" presId="urn:microsoft.com/office/officeart/2008/layout/VerticalCurvedList"/>
    <dgm:cxn modelId="{9EF80E84-6C31-4818-BF80-734966BB33E0}" type="presParOf" srcId="{F44D87AD-11AA-4549-9239-BA758F63B748}" destId="{38D19563-E2C2-4EA5-A1DB-86888D2D7A77}" srcOrd="12" destOrd="0" presId="urn:microsoft.com/office/officeart/2008/layout/VerticalCurvedList"/>
    <dgm:cxn modelId="{01FD7127-5580-460D-B21A-D1C6D77EAF86}" type="presParOf" srcId="{38D19563-E2C2-4EA5-A1DB-86888D2D7A77}" destId="{8ABEE808-F6F0-4708-AADD-34E940AB82CE}" srcOrd="0" destOrd="0" presId="urn:microsoft.com/office/officeart/2008/layout/VerticalCurvedList"/>
    <dgm:cxn modelId="{A47AD956-0937-4A59-B1C7-0E859F96EF5D}" type="presParOf" srcId="{F44D87AD-11AA-4549-9239-BA758F63B748}" destId="{90D01F73-3283-4F66-AD83-84E1E6996310}" srcOrd="13" destOrd="0" presId="urn:microsoft.com/office/officeart/2008/layout/VerticalCurvedList"/>
    <dgm:cxn modelId="{AF134A16-A1C9-4960-B68B-C5BE98AE1CC7}" type="presParOf" srcId="{F44D87AD-11AA-4549-9239-BA758F63B748}" destId="{0DE03949-B6D6-45B0-B2D4-C34EC8CC4DD4}" srcOrd="14" destOrd="0" presId="urn:microsoft.com/office/officeart/2008/layout/VerticalCurvedList"/>
    <dgm:cxn modelId="{2EA4C05E-77E8-4620-AEA0-BF181E10541D}" type="presParOf" srcId="{0DE03949-B6D6-45B0-B2D4-C34EC8CC4DD4}" destId="{F3EE58DD-11AF-4C1D-B8AD-BE99055A83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E0B3F-619B-46A4-AA01-8089D1C2BE9E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A18E40DE-F78F-4F2D-BE22-3863C035000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Histogramme</a:t>
          </a:r>
        </a:p>
      </dgm:t>
    </dgm:pt>
    <dgm:pt modelId="{F5011666-BF4C-45B2-B948-64C7D5444C0B}" type="parTrans" cxnId="{9C3D93BE-10CB-4127-9B00-8CE24E7030DB}">
      <dgm:prSet/>
      <dgm:spPr/>
      <dgm:t>
        <a:bodyPr/>
        <a:lstStyle/>
        <a:p>
          <a:endParaRPr lang="fr-FR" sz="4800"/>
        </a:p>
      </dgm:t>
    </dgm:pt>
    <dgm:pt modelId="{FE21EEC8-5744-44A0-9FB3-93237FEA1E7F}" type="sibTrans" cxnId="{9C3D93BE-10CB-4127-9B00-8CE24E7030DB}">
      <dgm:prSet/>
      <dgm:spPr/>
      <dgm:t>
        <a:bodyPr/>
        <a:lstStyle/>
        <a:p>
          <a:endParaRPr lang="fr-FR" sz="4800"/>
        </a:p>
      </dgm:t>
    </dgm:pt>
    <dgm:pt modelId="{B185DB7F-DAA6-42F5-A720-6930CAA6C7BF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Diagramme</a:t>
          </a:r>
        </a:p>
      </dgm:t>
    </dgm:pt>
    <dgm:pt modelId="{4E37A4DE-CC22-4277-8F82-468A76D725BB}" type="parTrans" cxnId="{DE094BCF-C83E-4C68-B7EE-307FAEDA2662}">
      <dgm:prSet/>
      <dgm:spPr/>
      <dgm:t>
        <a:bodyPr/>
        <a:lstStyle/>
        <a:p>
          <a:endParaRPr lang="fr-FR" sz="4800"/>
        </a:p>
      </dgm:t>
    </dgm:pt>
    <dgm:pt modelId="{250DC6DA-6F95-4BC2-900D-33BF2D6CE8F9}" type="sibTrans" cxnId="{DE094BCF-C83E-4C68-B7EE-307FAEDA2662}">
      <dgm:prSet/>
      <dgm:spPr/>
      <dgm:t>
        <a:bodyPr/>
        <a:lstStyle/>
        <a:p>
          <a:endParaRPr lang="fr-FR" sz="4800"/>
        </a:p>
      </dgm:t>
    </dgm:pt>
    <dgm:pt modelId="{C6DFFE6B-1DD5-4662-8A24-074613110BB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Carte</a:t>
          </a:r>
        </a:p>
      </dgm:t>
    </dgm:pt>
    <dgm:pt modelId="{8686982F-E4C1-467B-AFE4-F2AB3161DE47}" type="parTrans" cxnId="{667A0991-A84A-409A-AEC4-A6C96FE5097D}">
      <dgm:prSet/>
      <dgm:spPr/>
      <dgm:t>
        <a:bodyPr/>
        <a:lstStyle/>
        <a:p>
          <a:endParaRPr lang="fr-FR" sz="4800"/>
        </a:p>
      </dgm:t>
    </dgm:pt>
    <dgm:pt modelId="{1EAD9B90-BE08-4D20-BAB9-427D9D210FBE}" type="sibTrans" cxnId="{667A0991-A84A-409A-AEC4-A6C96FE5097D}">
      <dgm:prSet/>
      <dgm:spPr/>
      <dgm:t>
        <a:bodyPr/>
        <a:lstStyle/>
        <a:p>
          <a:endParaRPr lang="fr-FR" sz="4800"/>
        </a:p>
      </dgm:t>
    </dgm:pt>
    <dgm:pt modelId="{2ADEA6E6-FF5E-40AC-9D6D-E441247F03C4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Jauge</a:t>
          </a:r>
        </a:p>
      </dgm:t>
    </dgm:pt>
    <dgm:pt modelId="{182A1AA6-4411-43BB-9772-76975BCD8A88}" type="parTrans" cxnId="{74A182CC-5954-402A-B7AD-5D13B28B6E32}">
      <dgm:prSet/>
      <dgm:spPr/>
      <dgm:t>
        <a:bodyPr/>
        <a:lstStyle/>
        <a:p>
          <a:endParaRPr lang="fr-FR" sz="4800"/>
        </a:p>
      </dgm:t>
    </dgm:pt>
    <dgm:pt modelId="{52165818-6623-49B2-8A17-2D4814214E5F}" type="sibTrans" cxnId="{74A182CC-5954-402A-B7AD-5D13B28B6E32}">
      <dgm:prSet/>
      <dgm:spPr/>
      <dgm:t>
        <a:bodyPr/>
        <a:lstStyle/>
        <a:p>
          <a:endParaRPr lang="fr-FR" sz="4800"/>
        </a:p>
      </dgm:t>
    </dgm:pt>
    <dgm:pt modelId="{89A908A3-3CBC-4A2D-8777-2D120791886D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Courbe</a:t>
          </a:r>
        </a:p>
      </dgm:t>
    </dgm:pt>
    <dgm:pt modelId="{672CAD6D-D87A-4CBC-9260-8FA254E1AD0A}" type="parTrans" cxnId="{0A5A4954-63F4-43CA-A157-3CA9C12CFEF3}">
      <dgm:prSet/>
      <dgm:spPr/>
      <dgm:t>
        <a:bodyPr/>
        <a:lstStyle/>
        <a:p>
          <a:endParaRPr lang="fr-FR" sz="4800"/>
        </a:p>
      </dgm:t>
    </dgm:pt>
    <dgm:pt modelId="{671FD8CA-63E7-4F71-AA21-E223738114BE}" type="sibTrans" cxnId="{0A5A4954-63F4-43CA-A157-3CA9C12CFEF3}">
      <dgm:prSet/>
      <dgm:spPr/>
      <dgm:t>
        <a:bodyPr/>
        <a:lstStyle/>
        <a:p>
          <a:endParaRPr lang="fr-FR" sz="4800"/>
        </a:p>
      </dgm:t>
    </dgm:pt>
    <dgm:pt modelId="{CA432CB2-561B-4E6D-B709-F88CE3DEDF74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Nuage de points</a:t>
          </a:r>
        </a:p>
      </dgm:t>
    </dgm:pt>
    <dgm:pt modelId="{6048A891-1759-461C-B5E8-F365E7C497AD}" type="parTrans" cxnId="{9255E06B-FD75-4C7E-B776-89FFFFE52E38}">
      <dgm:prSet/>
      <dgm:spPr/>
      <dgm:t>
        <a:bodyPr/>
        <a:lstStyle/>
        <a:p>
          <a:endParaRPr lang="fr-FR" sz="4800"/>
        </a:p>
      </dgm:t>
    </dgm:pt>
    <dgm:pt modelId="{3C97B17C-F59A-4A52-846C-0930F512466F}" type="sibTrans" cxnId="{9255E06B-FD75-4C7E-B776-89FFFFE52E38}">
      <dgm:prSet/>
      <dgm:spPr/>
      <dgm:t>
        <a:bodyPr/>
        <a:lstStyle/>
        <a:p>
          <a:endParaRPr lang="fr-FR" sz="4800"/>
        </a:p>
      </dgm:t>
    </dgm:pt>
    <dgm:pt modelId="{D59E3F5E-25A6-429F-8963-331171BEBF4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 err="1">
              <a:solidFill>
                <a:schemeClr val="tx1"/>
              </a:solidFill>
            </a:rPr>
            <a:t>Treemap</a:t>
          </a:r>
          <a:endParaRPr lang="fr-FR" sz="1400" dirty="0">
            <a:solidFill>
              <a:schemeClr val="tx1"/>
            </a:solidFill>
          </a:endParaRPr>
        </a:p>
      </dgm:t>
    </dgm:pt>
    <dgm:pt modelId="{786AC1AE-72A0-40A7-93B0-5844DA15EF37}" type="parTrans" cxnId="{758A7374-2CEE-4312-95DF-CAAF655B722A}">
      <dgm:prSet/>
      <dgm:spPr/>
      <dgm:t>
        <a:bodyPr/>
        <a:lstStyle/>
        <a:p>
          <a:endParaRPr lang="fr-FR" sz="4800"/>
        </a:p>
      </dgm:t>
    </dgm:pt>
    <dgm:pt modelId="{07EBB1EB-1E92-42BE-A3F0-AD5FDE3869C5}" type="sibTrans" cxnId="{758A7374-2CEE-4312-95DF-CAAF655B722A}">
      <dgm:prSet/>
      <dgm:spPr/>
      <dgm:t>
        <a:bodyPr/>
        <a:lstStyle/>
        <a:p>
          <a:endParaRPr lang="fr-FR" sz="4800"/>
        </a:p>
      </dgm:t>
    </dgm:pt>
    <dgm:pt modelId="{489B05D8-25B4-4F67-9A2C-98051EAC743D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Des dizaines de graphiques accessibles en se connectant à un compte Microsoft</a:t>
          </a:r>
        </a:p>
      </dgm:t>
    </dgm:pt>
    <dgm:pt modelId="{0C5A4A9D-FA15-413F-B4C7-E2D3B793CC9D}" type="parTrans" cxnId="{297C6538-657A-4514-A613-C53E1C371B35}">
      <dgm:prSet/>
      <dgm:spPr/>
      <dgm:t>
        <a:bodyPr/>
        <a:lstStyle/>
        <a:p>
          <a:endParaRPr lang="fr-FR" sz="4800"/>
        </a:p>
      </dgm:t>
    </dgm:pt>
    <dgm:pt modelId="{9AA727E5-7FC5-4378-A81B-56A548188F1E}" type="sibTrans" cxnId="{297C6538-657A-4514-A613-C53E1C371B35}">
      <dgm:prSet/>
      <dgm:spPr/>
      <dgm:t>
        <a:bodyPr/>
        <a:lstStyle/>
        <a:p>
          <a:endParaRPr lang="fr-FR" sz="4800"/>
        </a:p>
      </dgm:t>
    </dgm:pt>
    <dgm:pt modelId="{8A641EB4-32C5-4281-8B03-5ED6D2E77CC8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400" dirty="0">
              <a:solidFill>
                <a:schemeClr val="tx1"/>
              </a:solidFill>
            </a:rPr>
            <a:t>Tableau</a:t>
          </a:r>
        </a:p>
      </dgm:t>
    </dgm:pt>
    <dgm:pt modelId="{0B91576F-5C43-40BA-AFAA-044DC20C9164}" type="parTrans" cxnId="{0EBB623A-4853-4647-90F8-C2C83D6A641A}">
      <dgm:prSet/>
      <dgm:spPr/>
      <dgm:t>
        <a:bodyPr/>
        <a:lstStyle/>
        <a:p>
          <a:endParaRPr lang="fr-FR" sz="4800"/>
        </a:p>
      </dgm:t>
    </dgm:pt>
    <dgm:pt modelId="{9687544F-ADB1-4363-B556-C40443325096}" type="sibTrans" cxnId="{0EBB623A-4853-4647-90F8-C2C83D6A641A}">
      <dgm:prSet/>
      <dgm:spPr/>
      <dgm:t>
        <a:bodyPr/>
        <a:lstStyle/>
        <a:p>
          <a:endParaRPr lang="fr-FR" sz="4800"/>
        </a:p>
      </dgm:t>
    </dgm:pt>
    <dgm:pt modelId="{07376DD9-C4EA-4F45-8384-0C81FD6EBBD7}" type="pres">
      <dgm:prSet presAssocID="{F63E0B3F-619B-46A4-AA01-8089D1C2BE9E}" presName="linear" presStyleCnt="0">
        <dgm:presLayoutVars>
          <dgm:dir/>
          <dgm:animLvl val="lvl"/>
          <dgm:resizeHandles val="exact"/>
        </dgm:presLayoutVars>
      </dgm:prSet>
      <dgm:spPr/>
    </dgm:pt>
    <dgm:pt modelId="{8DD46F26-3F4E-4ABF-8FC7-2BAF12BB09C4}" type="pres">
      <dgm:prSet presAssocID="{A18E40DE-F78F-4F2D-BE22-3863C0350009}" presName="parentLin" presStyleCnt="0"/>
      <dgm:spPr/>
    </dgm:pt>
    <dgm:pt modelId="{94C92261-CB0B-4ADF-B12D-0C718D465A6B}" type="pres">
      <dgm:prSet presAssocID="{A18E40DE-F78F-4F2D-BE22-3863C0350009}" presName="parentLeftMargin" presStyleLbl="node1" presStyleIdx="0" presStyleCnt="9"/>
      <dgm:spPr/>
    </dgm:pt>
    <dgm:pt modelId="{F2F65BF3-6B07-49A4-858E-67D66B325290}" type="pres">
      <dgm:prSet presAssocID="{A18E40DE-F78F-4F2D-BE22-3863C035000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46928B4-1BD6-4F6D-AA85-AB900E993AC1}" type="pres">
      <dgm:prSet presAssocID="{A18E40DE-F78F-4F2D-BE22-3863C0350009}" presName="negativeSpace" presStyleCnt="0"/>
      <dgm:spPr/>
    </dgm:pt>
    <dgm:pt modelId="{9165F17E-A9CD-4982-BD1F-1163F336B29A}" type="pres">
      <dgm:prSet presAssocID="{A18E40DE-F78F-4F2D-BE22-3863C0350009}" presName="childText" presStyleLbl="conFgAcc1" presStyleIdx="0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3A7EA62A-35B8-4D01-A715-A294BA09C8FB}" type="pres">
      <dgm:prSet presAssocID="{FE21EEC8-5744-44A0-9FB3-93237FEA1E7F}" presName="spaceBetweenRectangles" presStyleCnt="0"/>
      <dgm:spPr/>
    </dgm:pt>
    <dgm:pt modelId="{E92C3851-E444-4D18-9058-675DEA8153FC}" type="pres">
      <dgm:prSet presAssocID="{B185DB7F-DAA6-42F5-A720-6930CAA6C7BF}" presName="parentLin" presStyleCnt="0"/>
      <dgm:spPr/>
    </dgm:pt>
    <dgm:pt modelId="{A7B8F707-F2B0-4FC8-B980-D74764C158E3}" type="pres">
      <dgm:prSet presAssocID="{B185DB7F-DAA6-42F5-A720-6930CAA6C7BF}" presName="parentLeftMargin" presStyleLbl="node1" presStyleIdx="0" presStyleCnt="9"/>
      <dgm:spPr/>
    </dgm:pt>
    <dgm:pt modelId="{EA241E97-7171-4FE5-8701-3F945A43792D}" type="pres">
      <dgm:prSet presAssocID="{B185DB7F-DAA6-42F5-A720-6930CAA6C7B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0B91E36-DADE-40F5-911E-4D648B67AE6C}" type="pres">
      <dgm:prSet presAssocID="{B185DB7F-DAA6-42F5-A720-6930CAA6C7BF}" presName="negativeSpace" presStyleCnt="0"/>
      <dgm:spPr/>
    </dgm:pt>
    <dgm:pt modelId="{38377FB0-A2E1-418C-A9F1-9E5078616051}" type="pres">
      <dgm:prSet presAssocID="{B185DB7F-DAA6-42F5-A720-6930CAA6C7BF}" presName="childText" presStyleLbl="conFgAcc1" presStyleIdx="1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D91D509C-8B4E-4E23-947E-9E0ADB267A46}" type="pres">
      <dgm:prSet presAssocID="{250DC6DA-6F95-4BC2-900D-33BF2D6CE8F9}" presName="spaceBetweenRectangles" presStyleCnt="0"/>
      <dgm:spPr/>
    </dgm:pt>
    <dgm:pt modelId="{3110C784-88FD-4A3C-B48A-7980817EF3F6}" type="pres">
      <dgm:prSet presAssocID="{C6DFFE6B-1DD5-4662-8A24-074613110BB9}" presName="parentLin" presStyleCnt="0"/>
      <dgm:spPr/>
    </dgm:pt>
    <dgm:pt modelId="{E314DFEC-52BE-43E4-A217-627858A8F3F4}" type="pres">
      <dgm:prSet presAssocID="{C6DFFE6B-1DD5-4662-8A24-074613110BB9}" presName="parentLeftMargin" presStyleLbl="node1" presStyleIdx="1" presStyleCnt="9"/>
      <dgm:spPr/>
    </dgm:pt>
    <dgm:pt modelId="{9F7195D7-0048-47C5-B6E4-1A34212E3DEC}" type="pres">
      <dgm:prSet presAssocID="{C6DFFE6B-1DD5-4662-8A24-074613110BB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5851C07-CB2C-4D02-B0E7-03CDC7DC15A3}" type="pres">
      <dgm:prSet presAssocID="{C6DFFE6B-1DD5-4662-8A24-074613110BB9}" presName="negativeSpace" presStyleCnt="0"/>
      <dgm:spPr/>
    </dgm:pt>
    <dgm:pt modelId="{36ABB3A8-B0D3-4BAB-9DC2-2EF7B11380FE}" type="pres">
      <dgm:prSet presAssocID="{C6DFFE6B-1DD5-4662-8A24-074613110BB9}" presName="childText" presStyleLbl="conFgAcc1" presStyleIdx="2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0E4FB2BE-67C8-4BEC-8EB9-11DA5BB38C2A}" type="pres">
      <dgm:prSet presAssocID="{1EAD9B90-BE08-4D20-BAB9-427D9D210FBE}" presName="spaceBetweenRectangles" presStyleCnt="0"/>
      <dgm:spPr/>
    </dgm:pt>
    <dgm:pt modelId="{E7E0182B-00D4-496A-8F82-4D4DF7465B8C}" type="pres">
      <dgm:prSet presAssocID="{8A641EB4-32C5-4281-8B03-5ED6D2E77CC8}" presName="parentLin" presStyleCnt="0"/>
      <dgm:spPr/>
    </dgm:pt>
    <dgm:pt modelId="{8F897976-0B15-41C4-ADC5-DF93DCA01DBE}" type="pres">
      <dgm:prSet presAssocID="{8A641EB4-32C5-4281-8B03-5ED6D2E77CC8}" presName="parentLeftMargin" presStyleLbl="node1" presStyleIdx="2" presStyleCnt="9"/>
      <dgm:spPr/>
    </dgm:pt>
    <dgm:pt modelId="{2E8045C5-96CD-4C9C-AB4B-87710F2BEC0C}" type="pres">
      <dgm:prSet presAssocID="{8A641EB4-32C5-4281-8B03-5ED6D2E77CC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C65867C-77AF-456D-9BDB-1CAFFBDF7D0C}" type="pres">
      <dgm:prSet presAssocID="{8A641EB4-32C5-4281-8B03-5ED6D2E77CC8}" presName="negativeSpace" presStyleCnt="0"/>
      <dgm:spPr/>
    </dgm:pt>
    <dgm:pt modelId="{2F501414-9401-4DDB-B8F8-75E655791838}" type="pres">
      <dgm:prSet presAssocID="{8A641EB4-32C5-4281-8B03-5ED6D2E77CC8}" presName="childText" presStyleLbl="conFgAcc1" presStyleIdx="3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8B07D41A-962F-48E6-9A87-EA0DAE665FB5}" type="pres">
      <dgm:prSet presAssocID="{9687544F-ADB1-4363-B556-C40443325096}" presName="spaceBetweenRectangles" presStyleCnt="0"/>
      <dgm:spPr/>
    </dgm:pt>
    <dgm:pt modelId="{FF3A32F1-DC2C-4E71-B3D4-59048321D669}" type="pres">
      <dgm:prSet presAssocID="{2ADEA6E6-FF5E-40AC-9D6D-E441247F03C4}" presName="parentLin" presStyleCnt="0"/>
      <dgm:spPr/>
    </dgm:pt>
    <dgm:pt modelId="{F07342F3-CC71-4DA4-9369-4F1E6D405B0F}" type="pres">
      <dgm:prSet presAssocID="{2ADEA6E6-FF5E-40AC-9D6D-E441247F03C4}" presName="parentLeftMargin" presStyleLbl="node1" presStyleIdx="3" presStyleCnt="9"/>
      <dgm:spPr/>
    </dgm:pt>
    <dgm:pt modelId="{9815F0FC-C635-44F2-ACE3-679E2A03A2E0}" type="pres">
      <dgm:prSet presAssocID="{2ADEA6E6-FF5E-40AC-9D6D-E441247F03C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BB5180B-D482-45BD-9CA5-0BCAA3F6720C}" type="pres">
      <dgm:prSet presAssocID="{2ADEA6E6-FF5E-40AC-9D6D-E441247F03C4}" presName="negativeSpace" presStyleCnt="0"/>
      <dgm:spPr/>
    </dgm:pt>
    <dgm:pt modelId="{5DFEFDCC-C49C-4314-9DFB-A706D475058F}" type="pres">
      <dgm:prSet presAssocID="{2ADEA6E6-FF5E-40AC-9D6D-E441247F03C4}" presName="childText" presStyleLbl="conFgAcc1" presStyleIdx="4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DB836E94-C39C-45B5-B3C1-B7356C86E2BA}" type="pres">
      <dgm:prSet presAssocID="{52165818-6623-49B2-8A17-2D4814214E5F}" presName="spaceBetweenRectangles" presStyleCnt="0"/>
      <dgm:spPr/>
    </dgm:pt>
    <dgm:pt modelId="{67C6A901-C968-43F8-9FF9-408A30BADF31}" type="pres">
      <dgm:prSet presAssocID="{89A908A3-3CBC-4A2D-8777-2D120791886D}" presName="parentLin" presStyleCnt="0"/>
      <dgm:spPr/>
    </dgm:pt>
    <dgm:pt modelId="{BCED88A8-E700-4863-8CA9-F35921A3D3BB}" type="pres">
      <dgm:prSet presAssocID="{89A908A3-3CBC-4A2D-8777-2D120791886D}" presName="parentLeftMargin" presStyleLbl="node1" presStyleIdx="4" presStyleCnt="9"/>
      <dgm:spPr/>
    </dgm:pt>
    <dgm:pt modelId="{1ED8AD62-8159-4544-8AF6-81E970A2A297}" type="pres">
      <dgm:prSet presAssocID="{89A908A3-3CBC-4A2D-8777-2D120791886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3678CB6-5B97-408A-9A00-8F25FDE343E9}" type="pres">
      <dgm:prSet presAssocID="{89A908A3-3CBC-4A2D-8777-2D120791886D}" presName="negativeSpace" presStyleCnt="0"/>
      <dgm:spPr/>
    </dgm:pt>
    <dgm:pt modelId="{0EFACF97-0118-408E-92C8-8B003E92F090}" type="pres">
      <dgm:prSet presAssocID="{89A908A3-3CBC-4A2D-8777-2D120791886D}" presName="childText" presStyleLbl="conFgAcc1" presStyleIdx="5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6BEC26C0-AF27-489F-8F03-B61B61CC8C48}" type="pres">
      <dgm:prSet presAssocID="{671FD8CA-63E7-4F71-AA21-E223738114BE}" presName="spaceBetweenRectangles" presStyleCnt="0"/>
      <dgm:spPr/>
    </dgm:pt>
    <dgm:pt modelId="{1BAA5066-4FE6-4A47-97BC-3F73A2545BB1}" type="pres">
      <dgm:prSet presAssocID="{CA432CB2-561B-4E6D-B709-F88CE3DEDF74}" presName="parentLin" presStyleCnt="0"/>
      <dgm:spPr/>
    </dgm:pt>
    <dgm:pt modelId="{83AE197A-F1B1-491B-AEBB-B40297722B52}" type="pres">
      <dgm:prSet presAssocID="{CA432CB2-561B-4E6D-B709-F88CE3DEDF74}" presName="parentLeftMargin" presStyleLbl="node1" presStyleIdx="5" presStyleCnt="9"/>
      <dgm:spPr/>
    </dgm:pt>
    <dgm:pt modelId="{C652426F-4B2A-4274-A80E-487FB0475E65}" type="pres">
      <dgm:prSet presAssocID="{CA432CB2-561B-4E6D-B709-F88CE3DEDF74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9307FE0-CF92-4D48-822D-55E3CA36EEE9}" type="pres">
      <dgm:prSet presAssocID="{CA432CB2-561B-4E6D-B709-F88CE3DEDF74}" presName="negativeSpace" presStyleCnt="0"/>
      <dgm:spPr/>
    </dgm:pt>
    <dgm:pt modelId="{B2C96FCB-AF43-4E2B-B0D2-0B466FCE59A0}" type="pres">
      <dgm:prSet presAssocID="{CA432CB2-561B-4E6D-B709-F88CE3DEDF74}" presName="childText" presStyleLbl="conFgAcc1" presStyleIdx="6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89520638-FC05-4D2A-85B1-6096AAE0642A}" type="pres">
      <dgm:prSet presAssocID="{3C97B17C-F59A-4A52-846C-0930F512466F}" presName="spaceBetweenRectangles" presStyleCnt="0"/>
      <dgm:spPr/>
    </dgm:pt>
    <dgm:pt modelId="{BE188792-8C84-46CB-8FDA-2DFF833D44DA}" type="pres">
      <dgm:prSet presAssocID="{D59E3F5E-25A6-429F-8963-331171BEBF49}" presName="parentLin" presStyleCnt="0"/>
      <dgm:spPr/>
    </dgm:pt>
    <dgm:pt modelId="{4E31C05C-1D69-4B4A-A5D7-E459422E5321}" type="pres">
      <dgm:prSet presAssocID="{D59E3F5E-25A6-429F-8963-331171BEBF49}" presName="parentLeftMargin" presStyleLbl="node1" presStyleIdx="6" presStyleCnt="9"/>
      <dgm:spPr/>
    </dgm:pt>
    <dgm:pt modelId="{4608285B-B2A0-496A-9E89-0750E78434CB}" type="pres">
      <dgm:prSet presAssocID="{D59E3F5E-25A6-429F-8963-331171BEBF4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67DCA8E-921D-4B04-8AB8-6801036EB67D}" type="pres">
      <dgm:prSet presAssocID="{D59E3F5E-25A6-429F-8963-331171BEBF49}" presName="negativeSpace" presStyleCnt="0"/>
      <dgm:spPr/>
    </dgm:pt>
    <dgm:pt modelId="{BB7AA53C-D068-44CB-81E6-3931E0210BB9}" type="pres">
      <dgm:prSet presAssocID="{D59E3F5E-25A6-429F-8963-331171BEBF49}" presName="childText" presStyleLbl="conFgAcc1" presStyleIdx="7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  <dgm:pt modelId="{012FA3E3-A122-410C-8955-EBF58515D185}" type="pres">
      <dgm:prSet presAssocID="{07EBB1EB-1E92-42BE-A3F0-AD5FDE3869C5}" presName="spaceBetweenRectangles" presStyleCnt="0"/>
      <dgm:spPr/>
    </dgm:pt>
    <dgm:pt modelId="{024359BD-FA18-48EC-A459-93AD8626AB5D}" type="pres">
      <dgm:prSet presAssocID="{489B05D8-25B4-4F67-9A2C-98051EAC743D}" presName="parentLin" presStyleCnt="0"/>
      <dgm:spPr/>
    </dgm:pt>
    <dgm:pt modelId="{5C551836-110C-48F1-83EF-AE270856A0F4}" type="pres">
      <dgm:prSet presAssocID="{489B05D8-25B4-4F67-9A2C-98051EAC743D}" presName="parentLeftMargin" presStyleLbl="node1" presStyleIdx="7" presStyleCnt="9"/>
      <dgm:spPr/>
    </dgm:pt>
    <dgm:pt modelId="{BBBD98EB-17A9-4F83-B83F-942B355D8F0D}" type="pres">
      <dgm:prSet presAssocID="{489B05D8-25B4-4F67-9A2C-98051EAC743D}" presName="parentText" presStyleLbl="node1" presStyleIdx="8" presStyleCnt="9" custScaleY="240942">
        <dgm:presLayoutVars>
          <dgm:chMax val="0"/>
          <dgm:bulletEnabled val="1"/>
        </dgm:presLayoutVars>
      </dgm:prSet>
      <dgm:spPr/>
    </dgm:pt>
    <dgm:pt modelId="{489CE244-D6FF-4650-82B7-55C9AEF9B53A}" type="pres">
      <dgm:prSet presAssocID="{489B05D8-25B4-4F67-9A2C-98051EAC743D}" presName="negativeSpace" presStyleCnt="0"/>
      <dgm:spPr/>
    </dgm:pt>
    <dgm:pt modelId="{238A742A-D69B-4D70-BF46-37E10AE3D74F}" type="pres">
      <dgm:prSet presAssocID="{489B05D8-25B4-4F67-9A2C-98051EAC743D}" presName="childText" presStyleLbl="conFgAcc1" presStyleIdx="8" presStyleCnt="9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</dgm:ptLst>
  <dgm:cxnLst>
    <dgm:cxn modelId="{9282C828-0984-4B61-AF9C-0B4B0F4C7313}" type="presOf" srcId="{F63E0B3F-619B-46A4-AA01-8089D1C2BE9E}" destId="{07376DD9-C4EA-4F45-8384-0C81FD6EBBD7}" srcOrd="0" destOrd="0" presId="urn:microsoft.com/office/officeart/2005/8/layout/list1"/>
    <dgm:cxn modelId="{C10E2537-C7D4-4C49-89CB-CA88030736DF}" type="presOf" srcId="{D59E3F5E-25A6-429F-8963-331171BEBF49}" destId="{4608285B-B2A0-496A-9E89-0750E78434CB}" srcOrd="1" destOrd="0" presId="urn:microsoft.com/office/officeart/2005/8/layout/list1"/>
    <dgm:cxn modelId="{297C6538-657A-4514-A613-C53E1C371B35}" srcId="{F63E0B3F-619B-46A4-AA01-8089D1C2BE9E}" destId="{489B05D8-25B4-4F67-9A2C-98051EAC743D}" srcOrd="8" destOrd="0" parTransId="{0C5A4A9D-FA15-413F-B4C7-E2D3B793CC9D}" sibTransId="{9AA727E5-7FC5-4378-A81B-56A548188F1E}"/>
    <dgm:cxn modelId="{0EBB623A-4853-4647-90F8-C2C83D6A641A}" srcId="{F63E0B3F-619B-46A4-AA01-8089D1C2BE9E}" destId="{8A641EB4-32C5-4281-8B03-5ED6D2E77CC8}" srcOrd="3" destOrd="0" parTransId="{0B91576F-5C43-40BA-AFAA-044DC20C9164}" sibTransId="{9687544F-ADB1-4363-B556-C40443325096}"/>
    <dgm:cxn modelId="{40A7B164-9798-46AE-9FC3-D4ED910048C5}" type="presOf" srcId="{489B05D8-25B4-4F67-9A2C-98051EAC743D}" destId="{BBBD98EB-17A9-4F83-B83F-942B355D8F0D}" srcOrd="1" destOrd="0" presId="urn:microsoft.com/office/officeart/2005/8/layout/list1"/>
    <dgm:cxn modelId="{9255E06B-FD75-4C7E-B776-89FFFFE52E38}" srcId="{F63E0B3F-619B-46A4-AA01-8089D1C2BE9E}" destId="{CA432CB2-561B-4E6D-B709-F88CE3DEDF74}" srcOrd="6" destOrd="0" parTransId="{6048A891-1759-461C-B5E8-F365E7C497AD}" sibTransId="{3C97B17C-F59A-4A52-846C-0930F512466F}"/>
    <dgm:cxn modelId="{44985B6C-B938-47CF-A175-C5604A72C4F0}" type="presOf" srcId="{89A908A3-3CBC-4A2D-8777-2D120791886D}" destId="{1ED8AD62-8159-4544-8AF6-81E970A2A297}" srcOrd="1" destOrd="0" presId="urn:microsoft.com/office/officeart/2005/8/layout/list1"/>
    <dgm:cxn modelId="{E643C252-50C9-4175-BB26-31D35035DD66}" type="presOf" srcId="{8A641EB4-32C5-4281-8B03-5ED6D2E77CC8}" destId="{2E8045C5-96CD-4C9C-AB4B-87710F2BEC0C}" srcOrd="1" destOrd="0" presId="urn:microsoft.com/office/officeart/2005/8/layout/list1"/>
    <dgm:cxn modelId="{2149D752-D7E7-4313-A217-26287581C617}" type="presOf" srcId="{A18E40DE-F78F-4F2D-BE22-3863C0350009}" destId="{F2F65BF3-6B07-49A4-858E-67D66B325290}" srcOrd="1" destOrd="0" presId="urn:microsoft.com/office/officeart/2005/8/layout/list1"/>
    <dgm:cxn modelId="{0A5A4954-63F4-43CA-A157-3CA9C12CFEF3}" srcId="{F63E0B3F-619B-46A4-AA01-8089D1C2BE9E}" destId="{89A908A3-3CBC-4A2D-8777-2D120791886D}" srcOrd="5" destOrd="0" parTransId="{672CAD6D-D87A-4CBC-9260-8FA254E1AD0A}" sibTransId="{671FD8CA-63E7-4F71-AA21-E223738114BE}"/>
    <dgm:cxn modelId="{758A7374-2CEE-4312-95DF-CAAF655B722A}" srcId="{F63E0B3F-619B-46A4-AA01-8089D1C2BE9E}" destId="{D59E3F5E-25A6-429F-8963-331171BEBF49}" srcOrd="7" destOrd="0" parTransId="{786AC1AE-72A0-40A7-93B0-5844DA15EF37}" sibTransId="{07EBB1EB-1E92-42BE-A3F0-AD5FDE3869C5}"/>
    <dgm:cxn modelId="{C7890478-AF16-4D99-85A0-CFC308F98BC5}" type="presOf" srcId="{8A641EB4-32C5-4281-8B03-5ED6D2E77CC8}" destId="{8F897976-0B15-41C4-ADC5-DF93DCA01DBE}" srcOrd="0" destOrd="0" presId="urn:microsoft.com/office/officeart/2005/8/layout/list1"/>
    <dgm:cxn modelId="{667A0991-A84A-409A-AEC4-A6C96FE5097D}" srcId="{F63E0B3F-619B-46A4-AA01-8089D1C2BE9E}" destId="{C6DFFE6B-1DD5-4662-8A24-074613110BB9}" srcOrd="2" destOrd="0" parTransId="{8686982F-E4C1-467B-AFE4-F2AB3161DE47}" sibTransId="{1EAD9B90-BE08-4D20-BAB9-427D9D210FBE}"/>
    <dgm:cxn modelId="{F834E294-BD6C-4A8B-A833-D6FF2F691719}" type="presOf" srcId="{A18E40DE-F78F-4F2D-BE22-3863C0350009}" destId="{94C92261-CB0B-4ADF-B12D-0C718D465A6B}" srcOrd="0" destOrd="0" presId="urn:microsoft.com/office/officeart/2005/8/layout/list1"/>
    <dgm:cxn modelId="{F1F8E09D-6C05-422A-A163-734AEBA7F2F1}" type="presOf" srcId="{CA432CB2-561B-4E6D-B709-F88CE3DEDF74}" destId="{83AE197A-F1B1-491B-AEBB-B40297722B52}" srcOrd="0" destOrd="0" presId="urn:microsoft.com/office/officeart/2005/8/layout/list1"/>
    <dgm:cxn modelId="{4E1E55A5-0FB3-4041-9A69-9017082F9E16}" type="presOf" srcId="{2ADEA6E6-FF5E-40AC-9D6D-E441247F03C4}" destId="{F07342F3-CC71-4DA4-9369-4F1E6D405B0F}" srcOrd="0" destOrd="0" presId="urn:microsoft.com/office/officeart/2005/8/layout/list1"/>
    <dgm:cxn modelId="{49E251AB-1EEA-4268-B17C-BE5E374FFED9}" type="presOf" srcId="{89A908A3-3CBC-4A2D-8777-2D120791886D}" destId="{BCED88A8-E700-4863-8CA9-F35921A3D3BB}" srcOrd="0" destOrd="0" presId="urn:microsoft.com/office/officeart/2005/8/layout/list1"/>
    <dgm:cxn modelId="{178187AB-C60D-4BB3-9590-FA5A932DFB7A}" type="presOf" srcId="{B185DB7F-DAA6-42F5-A720-6930CAA6C7BF}" destId="{EA241E97-7171-4FE5-8701-3F945A43792D}" srcOrd="1" destOrd="0" presId="urn:microsoft.com/office/officeart/2005/8/layout/list1"/>
    <dgm:cxn modelId="{358A91B5-D5B7-4CD3-99B6-5849A02B671B}" type="presOf" srcId="{CA432CB2-561B-4E6D-B709-F88CE3DEDF74}" destId="{C652426F-4B2A-4274-A80E-487FB0475E65}" srcOrd="1" destOrd="0" presId="urn:microsoft.com/office/officeart/2005/8/layout/list1"/>
    <dgm:cxn modelId="{7B7411B8-84E3-46F2-98F7-0BFE276328B6}" type="presOf" srcId="{2ADEA6E6-FF5E-40AC-9D6D-E441247F03C4}" destId="{9815F0FC-C635-44F2-ACE3-679E2A03A2E0}" srcOrd="1" destOrd="0" presId="urn:microsoft.com/office/officeart/2005/8/layout/list1"/>
    <dgm:cxn modelId="{9C3D93BE-10CB-4127-9B00-8CE24E7030DB}" srcId="{F63E0B3F-619B-46A4-AA01-8089D1C2BE9E}" destId="{A18E40DE-F78F-4F2D-BE22-3863C0350009}" srcOrd="0" destOrd="0" parTransId="{F5011666-BF4C-45B2-B948-64C7D5444C0B}" sibTransId="{FE21EEC8-5744-44A0-9FB3-93237FEA1E7F}"/>
    <dgm:cxn modelId="{85C1BEC0-3528-4761-B684-8546879908A8}" type="presOf" srcId="{C6DFFE6B-1DD5-4662-8A24-074613110BB9}" destId="{9F7195D7-0048-47C5-B6E4-1A34212E3DEC}" srcOrd="1" destOrd="0" presId="urn:microsoft.com/office/officeart/2005/8/layout/list1"/>
    <dgm:cxn modelId="{092EE1C1-0249-4E94-A7DD-8F76FB3937B1}" type="presOf" srcId="{489B05D8-25B4-4F67-9A2C-98051EAC743D}" destId="{5C551836-110C-48F1-83EF-AE270856A0F4}" srcOrd="0" destOrd="0" presId="urn:microsoft.com/office/officeart/2005/8/layout/list1"/>
    <dgm:cxn modelId="{F1C65BC3-7378-4E7C-B810-9379682FB681}" type="presOf" srcId="{B185DB7F-DAA6-42F5-A720-6930CAA6C7BF}" destId="{A7B8F707-F2B0-4FC8-B980-D74764C158E3}" srcOrd="0" destOrd="0" presId="urn:microsoft.com/office/officeart/2005/8/layout/list1"/>
    <dgm:cxn modelId="{74A182CC-5954-402A-B7AD-5D13B28B6E32}" srcId="{F63E0B3F-619B-46A4-AA01-8089D1C2BE9E}" destId="{2ADEA6E6-FF5E-40AC-9D6D-E441247F03C4}" srcOrd="4" destOrd="0" parTransId="{182A1AA6-4411-43BB-9772-76975BCD8A88}" sibTransId="{52165818-6623-49B2-8A17-2D4814214E5F}"/>
    <dgm:cxn modelId="{DE094BCF-C83E-4C68-B7EE-307FAEDA2662}" srcId="{F63E0B3F-619B-46A4-AA01-8089D1C2BE9E}" destId="{B185DB7F-DAA6-42F5-A720-6930CAA6C7BF}" srcOrd="1" destOrd="0" parTransId="{4E37A4DE-CC22-4277-8F82-468A76D725BB}" sibTransId="{250DC6DA-6F95-4BC2-900D-33BF2D6CE8F9}"/>
    <dgm:cxn modelId="{5E0B2ADB-DC3B-4B9C-B3CC-19DFF74E83B2}" type="presOf" srcId="{C6DFFE6B-1DD5-4662-8A24-074613110BB9}" destId="{E314DFEC-52BE-43E4-A217-627858A8F3F4}" srcOrd="0" destOrd="0" presId="urn:microsoft.com/office/officeart/2005/8/layout/list1"/>
    <dgm:cxn modelId="{0BEB29F7-6DC1-436B-AA23-763F20DFFE58}" type="presOf" srcId="{D59E3F5E-25A6-429F-8963-331171BEBF49}" destId="{4E31C05C-1D69-4B4A-A5D7-E459422E5321}" srcOrd="0" destOrd="0" presId="urn:microsoft.com/office/officeart/2005/8/layout/list1"/>
    <dgm:cxn modelId="{1A4376FC-4827-4D7A-8EC6-C2E02361DBEC}" type="presParOf" srcId="{07376DD9-C4EA-4F45-8384-0C81FD6EBBD7}" destId="{8DD46F26-3F4E-4ABF-8FC7-2BAF12BB09C4}" srcOrd="0" destOrd="0" presId="urn:microsoft.com/office/officeart/2005/8/layout/list1"/>
    <dgm:cxn modelId="{64DBD4F7-FE42-4804-A22F-1B1C1279C506}" type="presParOf" srcId="{8DD46F26-3F4E-4ABF-8FC7-2BAF12BB09C4}" destId="{94C92261-CB0B-4ADF-B12D-0C718D465A6B}" srcOrd="0" destOrd="0" presId="urn:microsoft.com/office/officeart/2005/8/layout/list1"/>
    <dgm:cxn modelId="{04A62C52-27EB-42FD-A8FE-8A77E9586B2B}" type="presParOf" srcId="{8DD46F26-3F4E-4ABF-8FC7-2BAF12BB09C4}" destId="{F2F65BF3-6B07-49A4-858E-67D66B325290}" srcOrd="1" destOrd="0" presId="urn:microsoft.com/office/officeart/2005/8/layout/list1"/>
    <dgm:cxn modelId="{5435B4FB-3829-4768-97AA-98358AE577C6}" type="presParOf" srcId="{07376DD9-C4EA-4F45-8384-0C81FD6EBBD7}" destId="{746928B4-1BD6-4F6D-AA85-AB900E993AC1}" srcOrd="1" destOrd="0" presId="urn:microsoft.com/office/officeart/2005/8/layout/list1"/>
    <dgm:cxn modelId="{D268A4A3-2995-489E-8A75-97761A2DB8C0}" type="presParOf" srcId="{07376DD9-C4EA-4F45-8384-0C81FD6EBBD7}" destId="{9165F17E-A9CD-4982-BD1F-1163F336B29A}" srcOrd="2" destOrd="0" presId="urn:microsoft.com/office/officeart/2005/8/layout/list1"/>
    <dgm:cxn modelId="{02601F47-F97E-4D8B-97B1-66B3A9817BDE}" type="presParOf" srcId="{07376DD9-C4EA-4F45-8384-0C81FD6EBBD7}" destId="{3A7EA62A-35B8-4D01-A715-A294BA09C8FB}" srcOrd="3" destOrd="0" presId="urn:microsoft.com/office/officeart/2005/8/layout/list1"/>
    <dgm:cxn modelId="{E9AB8195-734D-4555-B2A4-D12DF932FA67}" type="presParOf" srcId="{07376DD9-C4EA-4F45-8384-0C81FD6EBBD7}" destId="{E92C3851-E444-4D18-9058-675DEA8153FC}" srcOrd="4" destOrd="0" presId="urn:microsoft.com/office/officeart/2005/8/layout/list1"/>
    <dgm:cxn modelId="{F9002D03-0225-4107-B3AB-571468A9EE13}" type="presParOf" srcId="{E92C3851-E444-4D18-9058-675DEA8153FC}" destId="{A7B8F707-F2B0-4FC8-B980-D74764C158E3}" srcOrd="0" destOrd="0" presId="urn:microsoft.com/office/officeart/2005/8/layout/list1"/>
    <dgm:cxn modelId="{F4D02C89-747C-479E-BB43-7B5F9AC769A7}" type="presParOf" srcId="{E92C3851-E444-4D18-9058-675DEA8153FC}" destId="{EA241E97-7171-4FE5-8701-3F945A43792D}" srcOrd="1" destOrd="0" presId="urn:microsoft.com/office/officeart/2005/8/layout/list1"/>
    <dgm:cxn modelId="{CDB2D03B-08D2-4DFF-BE93-15E75D059E38}" type="presParOf" srcId="{07376DD9-C4EA-4F45-8384-0C81FD6EBBD7}" destId="{A0B91E36-DADE-40F5-911E-4D648B67AE6C}" srcOrd="5" destOrd="0" presId="urn:microsoft.com/office/officeart/2005/8/layout/list1"/>
    <dgm:cxn modelId="{A8D223F0-B5A7-42C1-9BF2-8FA943531B5E}" type="presParOf" srcId="{07376DD9-C4EA-4F45-8384-0C81FD6EBBD7}" destId="{38377FB0-A2E1-418C-A9F1-9E5078616051}" srcOrd="6" destOrd="0" presId="urn:microsoft.com/office/officeart/2005/8/layout/list1"/>
    <dgm:cxn modelId="{77860293-25F5-4878-A4D6-98FE48F5903D}" type="presParOf" srcId="{07376DD9-C4EA-4F45-8384-0C81FD6EBBD7}" destId="{D91D509C-8B4E-4E23-947E-9E0ADB267A46}" srcOrd="7" destOrd="0" presId="urn:microsoft.com/office/officeart/2005/8/layout/list1"/>
    <dgm:cxn modelId="{1AE765A7-4F3D-4E79-A1C2-A8479987FD50}" type="presParOf" srcId="{07376DD9-C4EA-4F45-8384-0C81FD6EBBD7}" destId="{3110C784-88FD-4A3C-B48A-7980817EF3F6}" srcOrd="8" destOrd="0" presId="urn:microsoft.com/office/officeart/2005/8/layout/list1"/>
    <dgm:cxn modelId="{753D6139-3C60-4427-ADD4-18F6EF1D1FC2}" type="presParOf" srcId="{3110C784-88FD-4A3C-B48A-7980817EF3F6}" destId="{E314DFEC-52BE-43E4-A217-627858A8F3F4}" srcOrd="0" destOrd="0" presId="urn:microsoft.com/office/officeart/2005/8/layout/list1"/>
    <dgm:cxn modelId="{54B44EFD-0895-47E2-8427-BC1DBAC00842}" type="presParOf" srcId="{3110C784-88FD-4A3C-B48A-7980817EF3F6}" destId="{9F7195D7-0048-47C5-B6E4-1A34212E3DEC}" srcOrd="1" destOrd="0" presId="urn:microsoft.com/office/officeart/2005/8/layout/list1"/>
    <dgm:cxn modelId="{5CE98A54-841F-44E3-874B-CFFE0185053B}" type="presParOf" srcId="{07376DD9-C4EA-4F45-8384-0C81FD6EBBD7}" destId="{A5851C07-CB2C-4D02-B0E7-03CDC7DC15A3}" srcOrd="9" destOrd="0" presId="urn:microsoft.com/office/officeart/2005/8/layout/list1"/>
    <dgm:cxn modelId="{05382696-D56D-4959-BD2B-C739711A3D22}" type="presParOf" srcId="{07376DD9-C4EA-4F45-8384-0C81FD6EBBD7}" destId="{36ABB3A8-B0D3-4BAB-9DC2-2EF7B11380FE}" srcOrd="10" destOrd="0" presId="urn:microsoft.com/office/officeart/2005/8/layout/list1"/>
    <dgm:cxn modelId="{928C2D0C-1A58-4ADA-85A7-E4ABFF3B5171}" type="presParOf" srcId="{07376DD9-C4EA-4F45-8384-0C81FD6EBBD7}" destId="{0E4FB2BE-67C8-4BEC-8EB9-11DA5BB38C2A}" srcOrd="11" destOrd="0" presId="urn:microsoft.com/office/officeart/2005/8/layout/list1"/>
    <dgm:cxn modelId="{6C9F264D-E622-4D38-B99F-46E39BD7E5EB}" type="presParOf" srcId="{07376DD9-C4EA-4F45-8384-0C81FD6EBBD7}" destId="{E7E0182B-00D4-496A-8F82-4D4DF7465B8C}" srcOrd="12" destOrd="0" presId="urn:microsoft.com/office/officeart/2005/8/layout/list1"/>
    <dgm:cxn modelId="{6CAB76FB-FB24-4C3B-BE1B-3B2BDFBDC96C}" type="presParOf" srcId="{E7E0182B-00D4-496A-8F82-4D4DF7465B8C}" destId="{8F897976-0B15-41C4-ADC5-DF93DCA01DBE}" srcOrd="0" destOrd="0" presId="urn:microsoft.com/office/officeart/2005/8/layout/list1"/>
    <dgm:cxn modelId="{A817ADF1-8194-43FD-9AE9-688F7C0B270A}" type="presParOf" srcId="{E7E0182B-00D4-496A-8F82-4D4DF7465B8C}" destId="{2E8045C5-96CD-4C9C-AB4B-87710F2BEC0C}" srcOrd="1" destOrd="0" presId="urn:microsoft.com/office/officeart/2005/8/layout/list1"/>
    <dgm:cxn modelId="{1DBF952D-638F-4B8D-8C75-66B8B4D20E29}" type="presParOf" srcId="{07376DD9-C4EA-4F45-8384-0C81FD6EBBD7}" destId="{AC65867C-77AF-456D-9BDB-1CAFFBDF7D0C}" srcOrd="13" destOrd="0" presId="urn:microsoft.com/office/officeart/2005/8/layout/list1"/>
    <dgm:cxn modelId="{7B0817A9-F67E-4A97-9B1F-391E813ABFE2}" type="presParOf" srcId="{07376DD9-C4EA-4F45-8384-0C81FD6EBBD7}" destId="{2F501414-9401-4DDB-B8F8-75E655791838}" srcOrd="14" destOrd="0" presId="urn:microsoft.com/office/officeart/2005/8/layout/list1"/>
    <dgm:cxn modelId="{547FCA7E-DD9E-4669-9467-4EA4A23734B4}" type="presParOf" srcId="{07376DD9-C4EA-4F45-8384-0C81FD6EBBD7}" destId="{8B07D41A-962F-48E6-9A87-EA0DAE665FB5}" srcOrd="15" destOrd="0" presId="urn:microsoft.com/office/officeart/2005/8/layout/list1"/>
    <dgm:cxn modelId="{2F7CD101-4D9D-4AB8-9301-1D34BD99C70F}" type="presParOf" srcId="{07376DD9-C4EA-4F45-8384-0C81FD6EBBD7}" destId="{FF3A32F1-DC2C-4E71-B3D4-59048321D669}" srcOrd="16" destOrd="0" presId="urn:microsoft.com/office/officeart/2005/8/layout/list1"/>
    <dgm:cxn modelId="{6C155046-B641-4242-B62F-C09FFBB31EBE}" type="presParOf" srcId="{FF3A32F1-DC2C-4E71-B3D4-59048321D669}" destId="{F07342F3-CC71-4DA4-9369-4F1E6D405B0F}" srcOrd="0" destOrd="0" presId="urn:microsoft.com/office/officeart/2005/8/layout/list1"/>
    <dgm:cxn modelId="{176B1F77-A0C8-4BA2-BC59-AE519F4B6E68}" type="presParOf" srcId="{FF3A32F1-DC2C-4E71-B3D4-59048321D669}" destId="{9815F0FC-C635-44F2-ACE3-679E2A03A2E0}" srcOrd="1" destOrd="0" presId="urn:microsoft.com/office/officeart/2005/8/layout/list1"/>
    <dgm:cxn modelId="{4B80BE56-9E0C-4493-ABC7-082022654C3D}" type="presParOf" srcId="{07376DD9-C4EA-4F45-8384-0C81FD6EBBD7}" destId="{CBB5180B-D482-45BD-9CA5-0BCAA3F6720C}" srcOrd="17" destOrd="0" presId="urn:microsoft.com/office/officeart/2005/8/layout/list1"/>
    <dgm:cxn modelId="{9DF80E59-77E2-46B3-8940-02ED3ED9DBB8}" type="presParOf" srcId="{07376DD9-C4EA-4F45-8384-0C81FD6EBBD7}" destId="{5DFEFDCC-C49C-4314-9DFB-A706D475058F}" srcOrd="18" destOrd="0" presId="urn:microsoft.com/office/officeart/2005/8/layout/list1"/>
    <dgm:cxn modelId="{2BF74678-8220-4BBC-9604-5A67D1C2BB83}" type="presParOf" srcId="{07376DD9-C4EA-4F45-8384-0C81FD6EBBD7}" destId="{DB836E94-C39C-45B5-B3C1-B7356C86E2BA}" srcOrd="19" destOrd="0" presId="urn:microsoft.com/office/officeart/2005/8/layout/list1"/>
    <dgm:cxn modelId="{F8F10BA8-62EE-4E2D-8965-4016F1842EE2}" type="presParOf" srcId="{07376DD9-C4EA-4F45-8384-0C81FD6EBBD7}" destId="{67C6A901-C968-43F8-9FF9-408A30BADF31}" srcOrd="20" destOrd="0" presId="urn:microsoft.com/office/officeart/2005/8/layout/list1"/>
    <dgm:cxn modelId="{C878CEC6-6EAD-4941-BF7D-715F87EE1C28}" type="presParOf" srcId="{67C6A901-C968-43F8-9FF9-408A30BADF31}" destId="{BCED88A8-E700-4863-8CA9-F35921A3D3BB}" srcOrd="0" destOrd="0" presId="urn:microsoft.com/office/officeart/2005/8/layout/list1"/>
    <dgm:cxn modelId="{A211EC6D-3A5C-4986-9358-7B567AA51047}" type="presParOf" srcId="{67C6A901-C968-43F8-9FF9-408A30BADF31}" destId="{1ED8AD62-8159-4544-8AF6-81E970A2A297}" srcOrd="1" destOrd="0" presId="urn:microsoft.com/office/officeart/2005/8/layout/list1"/>
    <dgm:cxn modelId="{A8F4AB12-12A8-4FF7-9275-B372F2BE3B35}" type="presParOf" srcId="{07376DD9-C4EA-4F45-8384-0C81FD6EBBD7}" destId="{43678CB6-5B97-408A-9A00-8F25FDE343E9}" srcOrd="21" destOrd="0" presId="urn:microsoft.com/office/officeart/2005/8/layout/list1"/>
    <dgm:cxn modelId="{99EF1755-4B19-45E3-B9E8-F498B38AFDFF}" type="presParOf" srcId="{07376DD9-C4EA-4F45-8384-0C81FD6EBBD7}" destId="{0EFACF97-0118-408E-92C8-8B003E92F090}" srcOrd="22" destOrd="0" presId="urn:microsoft.com/office/officeart/2005/8/layout/list1"/>
    <dgm:cxn modelId="{DD9CF52D-BBFD-4490-82B9-EB45F817A5F7}" type="presParOf" srcId="{07376DD9-C4EA-4F45-8384-0C81FD6EBBD7}" destId="{6BEC26C0-AF27-489F-8F03-B61B61CC8C48}" srcOrd="23" destOrd="0" presId="urn:microsoft.com/office/officeart/2005/8/layout/list1"/>
    <dgm:cxn modelId="{82F2084F-5455-4524-A890-112DE52FB4D1}" type="presParOf" srcId="{07376DD9-C4EA-4F45-8384-0C81FD6EBBD7}" destId="{1BAA5066-4FE6-4A47-97BC-3F73A2545BB1}" srcOrd="24" destOrd="0" presId="urn:microsoft.com/office/officeart/2005/8/layout/list1"/>
    <dgm:cxn modelId="{B1CBB7F1-0482-4C04-8C94-3BC82FD911DF}" type="presParOf" srcId="{1BAA5066-4FE6-4A47-97BC-3F73A2545BB1}" destId="{83AE197A-F1B1-491B-AEBB-B40297722B52}" srcOrd="0" destOrd="0" presId="urn:microsoft.com/office/officeart/2005/8/layout/list1"/>
    <dgm:cxn modelId="{230F3AF2-F028-437D-B411-5BB9DF99B4CF}" type="presParOf" srcId="{1BAA5066-4FE6-4A47-97BC-3F73A2545BB1}" destId="{C652426F-4B2A-4274-A80E-487FB0475E65}" srcOrd="1" destOrd="0" presId="urn:microsoft.com/office/officeart/2005/8/layout/list1"/>
    <dgm:cxn modelId="{77333AEB-4CB2-485F-94A7-91A2E92FDC99}" type="presParOf" srcId="{07376DD9-C4EA-4F45-8384-0C81FD6EBBD7}" destId="{59307FE0-CF92-4D48-822D-55E3CA36EEE9}" srcOrd="25" destOrd="0" presId="urn:microsoft.com/office/officeart/2005/8/layout/list1"/>
    <dgm:cxn modelId="{E6D978AB-AEA8-403D-B842-5AE5B4D2476B}" type="presParOf" srcId="{07376DD9-C4EA-4F45-8384-0C81FD6EBBD7}" destId="{B2C96FCB-AF43-4E2B-B0D2-0B466FCE59A0}" srcOrd="26" destOrd="0" presId="urn:microsoft.com/office/officeart/2005/8/layout/list1"/>
    <dgm:cxn modelId="{AC0534DA-933E-461F-8512-0AB7831E4CE6}" type="presParOf" srcId="{07376DD9-C4EA-4F45-8384-0C81FD6EBBD7}" destId="{89520638-FC05-4D2A-85B1-6096AAE0642A}" srcOrd="27" destOrd="0" presId="urn:microsoft.com/office/officeart/2005/8/layout/list1"/>
    <dgm:cxn modelId="{AD05E205-C5CD-4D3A-9CFD-E16EC0471EA8}" type="presParOf" srcId="{07376DD9-C4EA-4F45-8384-0C81FD6EBBD7}" destId="{BE188792-8C84-46CB-8FDA-2DFF833D44DA}" srcOrd="28" destOrd="0" presId="urn:microsoft.com/office/officeart/2005/8/layout/list1"/>
    <dgm:cxn modelId="{70334AA0-95E9-448E-978B-5289790508C1}" type="presParOf" srcId="{BE188792-8C84-46CB-8FDA-2DFF833D44DA}" destId="{4E31C05C-1D69-4B4A-A5D7-E459422E5321}" srcOrd="0" destOrd="0" presId="urn:microsoft.com/office/officeart/2005/8/layout/list1"/>
    <dgm:cxn modelId="{678A64F9-5416-4CCF-850D-DB118EE94D13}" type="presParOf" srcId="{BE188792-8C84-46CB-8FDA-2DFF833D44DA}" destId="{4608285B-B2A0-496A-9E89-0750E78434CB}" srcOrd="1" destOrd="0" presId="urn:microsoft.com/office/officeart/2005/8/layout/list1"/>
    <dgm:cxn modelId="{9C16291D-84C6-48DC-8EAA-3F0AD2777D2B}" type="presParOf" srcId="{07376DD9-C4EA-4F45-8384-0C81FD6EBBD7}" destId="{967DCA8E-921D-4B04-8AB8-6801036EB67D}" srcOrd="29" destOrd="0" presId="urn:microsoft.com/office/officeart/2005/8/layout/list1"/>
    <dgm:cxn modelId="{C3B9E87F-D290-45A6-9CB2-3139C3E0FC1E}" type="presParOf" srcId="{07376DD9-C4EA-4F45-8384-0C81FD6EBBD7}" destId="{BB7AA53C-D068-44CB-81E6-3931E0210BB9}" srcOrd="30" destOrd="0" presId="urn:microsoft.com/office/officeart/2005/8/layout/list1"/>
    <dgm:cxn modelId="{B1F257C5-CADA-4F55-BF28-9E3527809023}" type="presParOf" srcId="{07376DD9-C4EA-4F45-8384-0C81FD6EBBD7}" destId="{012FA3E3-A122-410C-8955-EBF58515D185}" srcOrd="31" destOrd="0" presId="urn:microsoft.com/office/officeart/2005/8/layout/list1"/>
    <dgm:cxn modelId="{8D979594-9C78-410F-BEB7-6D91A5B37AF0}" type="presParOf" srcId="{07376DD9-C4EA-4F45-8384-0C81FD6EBBD7}" destId="{024359BD-FA18-48EC-A459-93AD8626AB5D}" srcOrd="32" destOrd="0" presId="urn:microsoft.com/office/officeart/2005/8/layout/list1"/>
    <dgm:cxn modelId="{DC07181B-00D9-41F3-9D3E-399FFA096705}" type="presParOf" srcId="{024359BD-FA18-48EC-A459-93AD8626AB5D}" destId="{5C551836-110C-48F1-83EF-AE270856A0F4}" srcOrd="0" destOrd="0" presId="urn:microsoft.com/office/officeart/2005/8/layout/list1"/>
    <dgm:cxn modelId="{646248AF-0D9F-40AA-91DC-C102D1B85025}" type="presParOf" srcId="{024359BD-FA18-48EC-A459-93AD8626AB5D}" destId="{BBBD98EB-17A9-4F83-B83F-942B355D8F0D}" srcOrd="1" destOrd="0" presId="urn:microsoft.com/office/officeart/2005/8/layout/list1"/>
    <dgm:cxn modelId="{704816B1-9315-42AA-80C1-04C6F9F3B999}" type="presParOf" srcId="{07376DD9-C4EA-4F45-8384-0C81FD6EBBD7}" destId="{489CE244-D6FF-4650-82B7-55C9AEF9B53A}" srcOrd="33" destOrd="0" presId="urn:microsoft.com/office/officeart/2005/8/layout/list1"/>
    <dgm:cxn modelId="{4585594E-F318-49EC-8F42-E397CB0DEDBE}" type="presParOf" srcId="{07376DD9-C4EA-4F45-8384-0C81FD6EBBD7}" destId="{238A742A-D69B-4D70-BF46-37E10AE3D74F}" srcOrd="3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09508-4AC5-4588-AC46-2A93F590EC77}">
      <dsp:nvSpPr>
        <dsp:cNvPr id="0" name=""/>
        <dsp:cNvSpPr/>
      </dsp:nvSpPr>
      <dsp:spPr>
        <a:xfrm>
          <a:off x="-6508804" y="-996230"/>
          <a:ext cx="7753100" cy="7753100"/>
        </a:xfrm>
        <a:prstGeom prst="blockArc">
          <a:avLst>
            <a:gd name="adj1" fmla="val 18900000"/>
            <a:gd name="adj2" fmla="val 2700000"/>
            <a:gd name="adj3" fmla="val 279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038E-4AFB-4AD6-9C16-0EE78CF9A076}">
      <dsp:nvSpPr>
        <dsp:cNvPr id="0" name=""/>
        <dsp:cNvSpPr/>
      </dsp:nvSpPr>
      <dsp:spPr>
        <a:xfrm>
          <a:off x="404108" y="261878"/>
          <a:ext cx="5714764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Présentation</a:t>
          </a:r>
        </a:p>
      </dsp:txBody>
      <dsp:txXfrm>
        <a:off x="404108" y="261878"/>
        <a:ext cx="5714764" cy="523526"/>
      </dsp:txXfrm>
    </dsp:sp>
    <dsp:sp modelId="{C8D5263D-731C-40DD-93FB-7B03A941D3FA}">
      <dsp:nvSpPr>
        <dsp:cNvPr id="0" name=""/>
        <dsp:cNvSpPr/>
      </dsp:nvSpPr>
      <dsp:spPr>
        <a:xfrm>
          <a:off x="76904" y="196437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657EE-B9E1-4FF1-A667-C1364BF6356C}">
      <dsp:nvSpPr>
        <dsp:cNvPr id="0" name=""/>
        <dsp:cNvSpPr/>
      </dsp:nvSpPr>
      <dsp:spPr>
        <a:xfrm>
          <a:off x="878209" y="1047629"/>
          <a:ext cx="5240663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Fonctionnalités</a:t>
          </a:r>
        </a:p>
      </dsp:txBody>
      <dsp:txXfrm>
        <a:off x="878209" y="1047629"/>
        <a:ext cx="5240663" cy="523526"/>
      </dsp:txXfrm>
    </dsp:sp>
    <dsp:sp modelId="{5435D056-C2F7-4FA2-9D92-12C3F1654994}">
      <dsp:nvSpPr>
        <dsp:cNvPr id="0" name=""/>
        <dsp:cNvSpPr/>
      </dsp:nvSpPr>
      <dsp:spPr>
        <a:xfrm>
          <a:off x="551005" y="982189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6B60E-7876-41D4-A03D-7ABAFF4430C2}">
      <dsp:nvSpPr>
        <dsp:cNvPr id="0" name=""/>
        <dsp:cNvSpPr/>
      </dsp:nvSpPr>
      <dsp:spPr>
        <a:xfrm>
          <a:off x="1138014" y="1832805"/>
          <a:ext cx="4980859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Sources</a:t>
          </a:r>
        </a:p>
      </dsp:txBody>
      <dsp:txXfrm>
        <a:off x="1138014" y="1832805"/>
        <a:ext cx="4980859" cy="523526"/>
      </dsp:txXfrm>
    </dsp:sp>
    <dsp:sp modelId="{33627E30-BFA6-4B0A-9B91-16E9F40F45FA}">
      <dsp:nvSpPr>
        <dsp:cNvPr id="0" name=""/>
        <dsp:cNvSpPr/>
      </dsp:nvSpPr>
      <dsp:spPr>
        <a:xfrm>
          <a:off x="810810" y="1767364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44DF6-00B4-4E4E-A2CC-23ABFDABCCD3}">
      <dsp:nvSpPr>
        <dsp:cNvPr id="0" name=""/>
        <dsp:cNvSpPr/>
      </dsp:nvSpPr>
      <dsp:spPr>
        <a:xfrm>
          <a:off x="1220967" y="2618556"/>
          <a:ext cx="4897905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Interfaces</a:t>
          </a:r>
        </a:p>
      </dsp:txBody>
      <dsp:txXfrm>
        <a:off x="1220967" y="2618556"/>
        <a:ext cx="4897905" cy="523526"/>
      </dsp:txXfrm>
    </dsp:sp>
    <dsp:sp modelId="{3F13C8F1-5F80-43B5-A124-35605A8865E5}">
      <dsp:nvSpPr>
        <dsp:cNvPr id="0" name=""/>
        <dsp:cNvSpPr/>
      </dsp:nvSpPr>
      <dsp:spPr>
        <a:xfrm>
          <a:off x="893763" y="2553115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5C55-A237-4BF4-9C93-505FC966672B}">
      <dsp:nvSpPr>
        <dsp:cNvPr id="0" name=""/>
        <dsp:cNvSpPr/>
      </dsp:nvSpPr>
      <dsp:spPr>
        <a:xfrm>
          <a:off x="1138014" y="3404307"/>
          <a:ext cx="4980859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Visualisation</a:t>
          </a:r>
        </a:p>
      </dsp:txBody>
      <dsp:txXfrm>
        <a:off x="1138014" y="3404307"/>
        <a:ext cx="4980859" cy="523526"/>
      </dsp:txXfrm>
    </dsp:sp>
    <dsp:sp modelId="{6B20E64F-A3D3-420C-A671-03ABEC2523EF}">
      <dsp:nvSpPr>
        <dsp:cNvPr id="0" name=""/>
        <dsp:cNvSpPr/>
      </dsp:nvSpPr>
      <dsp:spPr>
        <a:xfrm>
          <a:off x="810810" y="3338866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C2FC5-B9D6-4A20-8E89-58D9D1F7314E}">
      <dsp:nvSpPr>
        <dsp:cNvPr id="0" name=""/>
        <dsp:cNvSpPr/>
      </dsp:nvSpPr>
      <dsp:spPr>
        <a:xfrm>
          <a:off x="878209" y="4189483"/>
          <a:ext cx="5240663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Avantages - Inconvénients</a:t>
          </a:r>
        </a:p>
      </dsp:txBody>
      <dsp:txXfrm>
        <a:off x="878209" y="4189483"/>
        <a:ext cx="5240663" cy="523526"/>
      </dsp:txXfrm>
    </dsp:sp>
    <dsp:sp modelId="{8ABEE808-F6F0-4708-AADD-34E940AB82CE}">
      <dsp:nvSpPr>
        <dsp:cNvPr id="0" name=""/>
        <dsp:cNvSpPr/>
      </dsp:nvSpPr>
      <dsp:spPr>
        <a:xfrm>
          <a:off x="551005" y="4124042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01F73-3283-4F66-AD83-84E1E6996310}">
      <dsp:nvSpPr>
        <dsp:cNvPr id="0" name=""/>
        <dsp:cNvSpPr/>
      </dsp:nvSpPr>
      <dsp:spPr>
        <a:xfrm>
          <a:off x="404108" y="4975234"/>
          <a:ext cx="5714764" cy="523526"/>
        </a:xfrm>
        <a:prstGeom prst="rect">
          <a:avLst/>
        </a:prstGeom>
        <a:solidFill>
          <a:srgbClr val="F1C91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55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Exercice</a:t>
          </a:r>
        </a:p>
      </dsp:txBody>
      <dsp:txXfrm>
        <a:off x="404108" y="4975234"/>
        <a:ext cx="5714764" cy="523526"/>
      </dsp:txXfrm>
    </dsp:sp>
    <dsp:sp modelId="{F3EE58DD-11AF-4C1D-B8AD-BE99055A8316}">
      <dsp:nvSpPr>
        <dsp:cNvPr id="0" name=""/>
        <dsp:cNvSpPr/>
      </dsp:nvSpPr>
      <dsp:spPr>
        <a:xfrm>
          <a:off x="76904" y="4909793"/>
          <a:ext cx="654408" cy="654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1C91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F17E-A9CD-4982-BD1F-1163F336B29A}">
      <dsp:nvSpPr>
        <dsp:cNvPr id="0" name=""/>
        <dsp:cNvSpPr/>
      </dsp:nvSpPr>
      <dsp:spPr>
        <a:xfrm>
          <a:off x="0" y="2523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5BF3-6B07-49A4-858E-67D66B325290}">
      <dsp:nvSpPr>
        <dsp:cNvPr id="0" name=""/>
        <dsp:cNvSpPr/>
      </dsp:nvSpPr>
      <dsp:spPr>
        <a:xfrm>
          <a:off x="222956" y="1047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Histogramme</a:t>
          </a:r>
        </a:p>
      </dsp:txBody>
      <dsp:txXfrm>
        <a:off x="237366" y="119112"/>
        <a:ext cx="3092565" cy="266380"/>
      </dsp:txXfrm>
    </dsp:sp>
    <dsp:sp modelId="{38377FB0-A2E1-418C-A9F1-9E5078616051}">
      <dsp:nvSpPr>
        <dsp:cNvPr id="0" name=""/>
        <dsp:cNvSpPr/>
      </dsp:nvSpPr>
      <dsp:spPr>
        <a:xfrm>
          <a:off x="0" y="7059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41E97-7171-4FE5-8701-3F945A43792D}">
      <dsp:nvSpPr>
        <dsp:cNvPr id="0" name=""/>
        <dsp:cNvSpPr/>
      </dsp:nvSpPr>
      <dsp:spPr>
        <a:xfrm>
          <a:off x="222956" y="5583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Diagramme</a:t>
          </a:r>
        </a:p>
      </dsp:txBody>
      <dsp:txXfrm>
        <a:off x="237366" y="572712"/>
        <a:ext cx="3092565" cy="266380"/>
      </dsp:txXfrm>
    </dsp:sp>
    <dsp:sp modelId="{36ABB3A8-B0D3-4BAB-9DC2-2EF7B11380FE}">
      <dsp:nvSpPr>
        <dsp:cNvPr id="0" name=""/>
        <dsp:cNvSpPr/>
      </dsp:nvSpPr>
      <dsp:spPr>
        <a:xfrm>
          <a:off x="0" y="11595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195D7-0048-47C5-B6E4-1A34212E3DEC}">
      <dsp:nvSpPr>
        <dsp:cNvPr id="0" name=""/>
        <dsp:cNvSpPr/>
      </dsp:nvSpPr>
      <dsp:spPr>
        <a:xfrm>
          <a:off x="222956" y="10119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Carte</a:t>
          </a:r>
        </a:p>
      </dsp:txBody>
      <dsp:txXfrm>
        <a:off x="237366" y="1026312"/>
        <a:ext cx="3092565" cy="266380"/>
      </dsp:txXfrm>
    </dsp:sp>
    <dsp:sp modelId="{2F501414-9401-4DDB-B8F8-75E655791838}">
      <dsp:nvSpPr>
        <dsp:cNvPr id="0" name=""/>
        <dsp:cNvSpPr/>
      </dsp:nvSpPr>
      <dsp:spPr>
        <a:xfrm>
          <a:off x="0" y="16131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045C5-96CD-4C9C-AB4B-87710F2BEC0C}">
      <dsp:nvSpPr>
        <dsp:cNvPr id="0" name=""/>
        <dsp:cNvSpPr/>
      </dsp:nvSpPr>
      <dsp:spPr>
        <a:xfrm>
          <a:off x="222956" y="14655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Tableau</a:t>
          </a:r>
        </a:p>
      </dsp:txBody>
      <dsp:txXfrm>
        <a:off x="237366" y="1479912"/>
        <a:ext cx="3092565" cy="266380"/>
      </dsp:txXfrm>
    </dsp:sp>
    <dsp:sp modelId="{5DFEFDCC-C49C-4314-9DFB-A706D475058F}">
      <dsp:nvSpPr>
        <dsp:cNvPr id="0" name=""/>
        <dsp:cNvSpPr/>
      </dsp:nvSpPr>
      <dsp:spPr>
        <a:xfrm>
          <a:off x="0" y="20667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5F0FC-C635-44F2-ACE3-679E2A03A2E0}">
      <dsp:nvSpPr>
        <dsp:cNvPr id="0" name=""/>
        <dsp:cNvSpPr/>
      </dsp:nvSpPr>
      <dsp:spPr>
        <a:xfrm>
          <a:off x="222956" y="19191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Jauge</a:t>
          </a:r>
        </a:p>
      </dsp:txBody>
      <dsp:txXfrm>
        <a:off x="237366" y="1933512"/>
        <a:ext cx="3092565" cy="266380"/>
      </dsp:txXfrm>
    </dsp:sp>
    <dsp:sp modelId="{0EFACF97-0118-408E-92C8-8B003E92F090}">
      <dsp:nvSpPr>
        <dsp:cNvPr id="0" name=""/>
        <dsp:cNvSpPr/>
      </dsp:nvSpPr>
      <dsp:spPr>
        <a:xfrm>
          <a:off x="0" y="25203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8AD62-8159-4544-8AF6-81E970A2A297}">
      <dsp:nvSpPr>
        <dsp:cNvPr id="0" name=""/>
        <dsp:cNvSpPr/>
      </dsp:nvSpPr>
      <dsp:spPr>
        <a:xfrm>
          <a:off x="222956" y="23727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Courbe</a:t>
          </a:r>
        </a:p>
      </dsp:txBody>
      <dsp:txXfrm>
        <a:off x="237366" y="2387112"/>
        <a:ext cx="3092565" cy="266380"/>
      </dsp:txXfrm>
    </dsp:sp>
    <dsp:sp modelId="{B2C96FCB-AF43-4E2B-B0D2-0B466FCE59A0}">
      <dsp:nvSpPr>
        <dsp:cNvPr id="0" name=""/>
        <dsp:cNvSpPr/>
      </dsp:nvSpPr>
      <dsp:spPr>
        <a:xfrm>
          <a:off x="0" y="29739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2426F-4B2A-4274-A80E-487FB0475E65}">
      <dsp:nvSpPr>
        <dsp:cNvPr id="0" name=""/>
        <dsp:cNvSpPr/>
      </dsp:nvSpPr>
      <dsp:spPr>
        <a:xfrm>
          <a:off x="222956" y="28263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Nuage de points</a:t>
          </a:r>
        </a:p>
      </dsp:txBody>
      <dsp:txXfrm>
        <a:off x="237366" y="2840712"/>
        <a:ext cx="3092565" cy="266380"/>
      </dsp:txXfrm>
    </dsp:sp>
    <dsp:sp modelId="{BB7AA53C-D068-44CB-81E6-3931E0210BB9}">
      <dsp:nvSpPr>
        <dsp:cNvPr id="0" name=""/>
        <dsp:cNvSpPr/>
      </dsp:nvSpPr>
      <dsp:spPr>
        <a:xfrm>
          <a:off x="0" y="3427502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8285B-B2A0-496A-9E89-0750E78434CB}">
      <dsp:nvSpPr>
        <dsp:cNvPr id="0" name=""/>
        <dsp:cNvSpPr/>
      </dsp:nvSpPr>
      <dsp:spPr>
        <a:xfrm>
          <a:off x="222956" y="3279902"/>
          <a:ext cx="3121385" cy="2952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schemeClr val="tx1"/>
              </a:solidFill>
            </a:rPr>
            <a:t>Treemap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237366" y="3294312"/>
        <a:ext cx="3092565" cy="266380"/>
      </dsp:txXfrm>
    </dsp:sp>
    <dsp:sp modelId="{238A742A-D69B-4D70-BF46-37E10AE3D74F}">
      <dsp:nvSpPr>
        <dsp:cNvPr id="0" name=""/>
        <dsp:cNvSpPr/>
      </dsp:nvSpPr>
      <dsp:spPr>
        <a:xfrm>
          <a:off x="0" y="4297163"/>
          <a:ext cx="445912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D98EB-17A9-4F83-B83F-942B355D8F0D}">
      <dsp:nvSpPr>
        <dsp:cNvPr id="0" name=""/>
        <dsp:cNvSpPr/>
      </dsp:nvSpPr>
      <dsp:spPr>
        <a:xfrm>
          <a:off x="222956" y="3733502"/>
          <a:ext cx="3121385" cy="7112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81" tIns="0" rIns="1179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Des dizaines de graphiques accessibles en se connectant à un compte Microsoft</a:t>
          </a:r>
        </a:p>
      </dsp:txBody>
      <dsp:txXfrm>
        <a:off x="257677" y="3768223"/>
        <a:ext cx="3051943" cy="641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78444-BAB3-45C2-AA8E-C6DD68CC63BE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09F-88D6-4F4E-A14D-7486B6A6C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8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69140-BF1A-4BF3-982C-5D2730823DF5}" type="datetimeFigureOut">
              <a:rPr lang="fr-FR" smtClean="0"/>
              <a:pPr/>
              <a:t>31/10/2018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E8313-D370-4378-A0F4-B44ECCC1E8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79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E8313-D370-4378-A0F4-B44ECCC1E8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06/06/2017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Dimitri Grellier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06/06/2017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Dimitri Grellier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FF71-7A18-411F-B17D-A34B8DE8A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ISE-POWERB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fr-f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30200" y="2780928"/>
            <a:ext cx="54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Initiation - Niveau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089670"/>
            <a:ext cx="5095875" cy="16192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3789040"/>
            <a:ext cx="5535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Jérémy GLEIZAL</a:t>
            </a:r>
          </a:p>
          <a:p>
            <a:pPr algn="ctr"/>
            <a:r>
              <a:rPr lang="fr-FR" sz="2400" dirty="0"/>
              <a:t>Dimitri GRELLIER</a:t>
            </a:r>
          </a:p>
          <a:p>
            <a:pPr algn="ctr"/>
            <a:r>
              <a:rPr lang="fr-FR" sz="2400" dirty="0" err="1"/>
              <a:t>Faly</a:t>
            </a:r>
            <a:r>
              <a:rPr lang="fr-FR" sz="2400" dirty="0"/>
              <a:t> RASAMIMANANA</a:t>
            </a:r>
          </a:p>
          <a:p>
            <a:pPr algn="ctr"/>
            <a:r>
              <a:rPr lang="fr-FR" sz="2400" dirty="0"/>
              <a:t>Nicolas RICHARD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95536" y="5867980"/>
            <a:ext cx="54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Master SISE – 25/10/18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554720" y="3429000"/>
            <a:ext cx="603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75434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58372"/>
            <a:ext cx="7915150" cy="3983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1277715" y="3059752"/>
            <a:ext cx="6588570" cy="316470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880246" y="1107996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Vue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10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Flèche droite 11">
            <a:extLst>
              <a:ext uri="{FF2B5EF4-FFF2-40B4-BE49-F238E27FC236}">
                <a16:creationId xmlns:a16="http://schemas.microsoft.com/office/drawing/2014/main" id="{9C776B69-005E-4AAB-ACA6-6C00862E3306}"/>
              </a:ext>
            </a:extLst>
          </p:cNvPr>
          <p:cNvSpPr/>
          <p:nvPr/>
        </p:nvSpPr>
        <p:spPr>
          <a:xfrm>
            <a:off x="512590" y="3218581"/>
            <a:ext cx="432048" cy="218288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577A05-16BA-43EA-8D91-998205CBD94F}"/>
              </a:ext>
            </a:extLst>
          </p:cNvPr>
          <p:cNvSpPr txBox="1"/>
          <p:nvPr/>
        </p:nvSpPr>
        <p:spPr>
          <a:xfrm>
            <a:off x="585119" y="1758920"/>
            <a:ext cx="837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cet onglet, nous pouvons vivoir sous forme de table toutes les données importées</a:t>
            </a:r>
          </a:p>
        </p:txBody>
      </p:sp>
    </p:spTree>
    <p:extLst>
      <p:ext uri="{BB962C8B-B14F-4D97-AF65-F5344CB8AC3E}">
        <p14:creationId xmlns:p14="http://schemas.microsoft.com/office/powerpoint/2010/main" val="21104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751926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6" y="2204864"/>
            <a:ext cx="7915150" cy="3983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19554" r="3229"/>
          <a:stretch/>
        </p:blipFill>
        <p:spPr>
          <a:xfrm>
            <a:off x="1259632" y="2719835"/>
            <a:ext cx="3888432" cy="28803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27584" y="2636912"/>
            <a:ext cx="4608512" cy="3292505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107504" y="3138704"/>
            <a:ext cx="432048" cy="218288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880246" y="1131829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11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8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0965" y="729905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932669" y="1107365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Editeur de requête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12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3" y="2111978"/>
            <a:ext cx="7704856" cy="4089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766585" y="2577078"/>
            <a:ext cx="1008113" cy="3541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89382" y="2111976"/>
            <a:ext cx="7704856" cy="47626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80247" y="2577078"/>
            <a:ext cx="5788098" cy="354342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0D7980B-694E-4A85-B693-2B7E70F0884C}"/>
              </a:ext>
            </a:extLst>
          </p:cNvPr>
          <p:cNvCxnSpPr>
            <a:cxnSpLocks/>
          </p:cNvCxnSpPr>
          <p:nvPr/>
        </p:nvCxnSpPr>
        <p:spPr>
          <a:xfrm>
            <a:off x="5652120" y="1903171"/>
            <a:ext cx="0" cy="673907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179878E-CFC4-4A32-BB53-AF03C633C920}"/>
              </a:ext>
            </a:extLst>
          </p:cNvPr>
          <p:cNvCxnSpPr>
            <a:cxnSpLocks/>
          </p:cNvCxnSpPr>
          <p:nvPr/>
        </p:nvCxnSpPr>
        <p:spPr>
          <a:xfrm>
            <a:off x="8244408" y="1828989"/>
            <a:ext cx="0" cy="732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90F9394-28A0-422C-BD59-E68DE88B17C8}"/>
              </a:ext>
            </a:extLst>
          </p:cNvPr>
          <p:cNvSpPr txBox="1"/>
          <p:nvPr/>
        </p:nvSpPr>
        <p:spPr>
          <a:xfrm>
            <a:off x="7693503" y="605363"/>
            <a:ext cx="1368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Historique de toutes les modifications effectuées sur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FABD62-95BD-41EF-A851-F44560100FA4}"/>
              </a:ext>
            </a:extLst>
          </p:cNvPr>
          <p:cNvSpPr txBox="1"/>
          <p:nvPr/>
        </p:nvSpPr>
        <p:spPr>
          <a:xfrm>
            <a:off x="3743838" y="1583631"/>
            <a:ext cx="437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Vue sur les données ; application de filtres possible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2D0F948-2435-4B4A-AC5B-87CF6A5AE1C1}"/>
              </a:ext>
            </a:extLst>
          </p:cNvPr>
          <p:cNvCxnSpPr>
            <a:cxnSpLocks/>
          </p:cNvCxnSpPr>
          <p:nvPr/>
        </p:nvCxnSpPr>
        <p:spPr>
          <a:xfrm>
            <a:off x="1880247" y="1628800"/>
            <a:ext cx="0" cy="48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3CDFC4-FD05-4AF7-A096-6FDA350C52BF}"/>
              </a:ext>
            </a:extLst>
          </p:cNvPr>
          <p:cNvSpPr txBox="1"/>
          <p:nvPr/>
        </p:nvSpPr>
        <p:spPr>
          <a:xfrm>
            <a:off x="1305464" y="936082"/>
            <a:ext cx="2324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Application de différentes requêtes pour modifier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423538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AVANTAGES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35696" y="242088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Prise en main simple et rapide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35696" y="3122711"/>
            <a:ext cx="496855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Version gratuite Desktop et Mobile</a:t>
            </a:r>
          </a:p>
          <a:p>
            <a:endParaRPr lang="fr-FR" sz="2400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13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55171" y="4409911"/>
            <a:ext cx="518457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Qualité de mise à jour de la visualisation</a:t>
            </a:r>
          </a:p>
          <a:p>
            <a:endParaRPr lang="fr-FR" sz="2400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9F229B-6666-40BD-AAA2-C626EE889EC1}"/>
              </a:ext>
            </a:extLst>
          </p:cNvPr>
          <p:cNvSpPr txBox="1"/>
          <p:nvPr/>
        </p:nvSpPr>
        <p:spPr>
          <a:xfrm>
            <a:off x="1855171" y="3821791"/>
            <a:ext cx="453650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cs typeface="Calibri"/>
              </a:rPr>
              <a:t>Prix concurrentiel / marché</a:t>
            </a:r>
            <a:endParaRPr lang="fr-FR" sz="2400" dirty="0"/>
          </a:p>
          <a:p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52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INCONVÉNIENTS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5656" y="246256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Pas de partage en version gratuite - Service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5656" y="3473782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Limite à 10Go de stockage de données dans le Cloud pour la version payante contrairement à ces concurrents (</a:t>
            </a:r>
            <a:r>
              <a:rPr lang="fr-FR" sz="2400" dirty="0" err="1"/>
              <a:t>Qlickview</a:t>
            </a:r>
            <a:r>
              <a:rPr lang="fr-FR" sz="2400" dirty="0"/>
              <a:t>, Tableau) qui offrent au moins 30Go.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14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0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BIBLIOGRAPHIE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3304668"/>
            <a:ext cx="778720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https://www.lemagit.fr/conseil/Power-BI-Qlik-Sense-Tableau-Software-un-trio-a-considerer-dans-la-BI-self-service</a:t>
            </a:r>
            <a:endParaRPr lang="fr-FR" sz="2400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15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9F229B-6666-40BD-AAA2-C626EE889EC1}"/>
              </a:ext>
            </a:extLst>
          </p:cNvPr>
          <p:cNvSpPr txBox="1"/>
          <p:nvPr/>
        </p:nvSpPr>
        <p:spPr>
          <a:xfrm>
            <a:off x="899592" y="4829439"/>
            <a:ext cx="778720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cs typeface="Calibri"/>
              </a:rPr>
              <a:t>https://www.oleap.com/avantages-inconvenient-systeme-decisionnel/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BB5A72-4E6C-4F90-8AED-EB9415A85A9F}"/>
              </a:ext>
            </a:extLst>
          </p:cNvPr>
          <p:cNvSpPr txBox="1"/>
          <p:nvPr/>
        </p:nvSpPr>
        <p:spPr>
          <a:xfrm>
            <a:off x="928192" y="2149229"/>
            <a:ext cx="778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https://docs.microsoft.com/fr-fr/power-bi/desktop-getting-started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2439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EXERCICE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19672" y="246256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Importation et traitement de données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19672" y="307863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Conception de tableau de bord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16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841377-44EE-4551-ADBE-7AC3387C6468}"/>
              </a:ext>
            </a:extLst>
          </p:cNvPr>
          <p:cNvSpPr txBox="1"/>
          <p:nvPr/>
        </p:nvSpPr>
        <p:spPr>
          <a:xfrm>
            <a:off x="1618794" y="3703539"/>
            <a:ext cx="67704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/>
              <a:t>Lien vers l'exercice : </a:t>
            </a:r>
            <a:r>
              <a:rPr lang="fr-FR" sz="2400" dirty="0">
                <a:cs typeface="Calibri"/>
                <a:hlinkClick r:id="rId3"/>
              </a:rPr>
              <a:t>http://bit.ly/SISE-POWERBI</a:t>
            </a:r>
            <a:endParaRPr lang="fr-FR">
              <a:cs typeface="Calibri"/>
            </a:endParaRPr>
          </a:p>
          <a:p>
            <a:endParaRPr lang="fr-FR" sz="2400" dirty="0">
              <a:cs typeface="Calibri"/>
            </a:endParaRPr>
          </a:p>
          <a:p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54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4C1FD9-D427-44C6-A736-797E7A68A037}"/>
              </a:ext>
            </a:extLst>
          </p:cNvPr>
          <p:cNvSpPr/>
          <p:nvPr/>
        </p:nvSpPr>
        <p:spPr>
          <a:xfrm>
            <a:off x="0" y="0"/>
            <a:ext cx="2192646" cy="6858000"/>
          </a:xfrm>
          <a:prstGeom prst="rect">
            <a:avLst/>
          </a:prstGeom>
          <a:solidFill>
            <a:srgbClr val="F3C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SOMMAIRE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2A8C793F-2B32-487D-8C22-0ACB1ECCE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447790"/>
              </p:ext>
            </p:extLst>
          </p:nvPr>
        </p:nvGraphicFramePr>
        <p:xfrm>
          <a:off x="2192646" y="548680"/>
          <a:ext cx="619577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0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PRÉSENTATION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22210" y="238377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par Microsoft en 2015 en complément d’Excel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210" y="306865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Service d’analyse et de visualisation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3</a:t>
            </a:fld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2210" y="3797853"/>
            <a:ext cx="786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</a:t>
            </a:r>
            <a:r>
              <a:rPr lang="fr-FR" sz="2400" dirty="0"/>
              <a:t> : Faciliter la prise de décision à travers la visualisation d’insights à partir des données</a:t>
            </a:r>
          </a:p>
        </p:txBody>
      </p:sp>
    </p:spTree>
    <p:extLst>
      <p:ext uri="{BB962C8B-B14F-4D97-AF65-F5344CB8AC3E}">
        <p14:creationId xmlns:p14="http://schemas.microsoft.com/office/powerpoint/2010/main" val="66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12298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FONCTIONNALITÉS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07568" y="3852269"/>
            <a:ext cx="532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Création de rapports visuels et interactifs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907568" y="4623519"/>
            <a:ext cx="388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Partage des tableaux de bord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07568" y="3081019"/>
            <a:ext cx="482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Permet une modélisation de données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27320"/>
            <a:ext cx="2133600" cy="180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907568" y="2309769"/>
            <a:ext cx="532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Intégration et transformation de données </a:t>
            </a:r>
          </a:p>
        </p:txBody>
      </p:sp>
    </p:spTree>
    <p:extLst>
      <p:ext uri="{BB962C8B-B14F-4D97-AF65-F5344CB8AC3E}">
        <p14:creationId xmlns:p14="http://schemas.microsoft.com/office/powerpoint/2010/main" val="38637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61588" y="812807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SOURCE DE DONNÉES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12976"/>
            <a:ext cx="984386" cy="98438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62" y="1928454"/>
            <a:ext cx="1161497" cy="90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1" y="4681367"/>
            <a:ext cx="2637109" cy="684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04" y="4425764"/>
            <a:ext cx="972000" cy="97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1" y="3392578"/>
            <a:ext cx="1729730" cy="9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021034"/>
            <a:ext cx="972000" cy="97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92872"/>
            <a:ext cx="900000" cy="90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85" y="2847362"/>
            <a:ext cx="1093117" cy="900000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221077" y="2779378"/>
            <a:ext cx="870005" cy="63145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476673" y="3795355"/>
            <a:ext cx="1614409" cy="26781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150085" y="4063173"/>
            <a:ext cx="976260" cy="8485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7" idx="0"/>
          </p:cNvCxnSpPr>
          <p:nvPr/>
        </p:nvCxnSpPr>
        <p:spPr>
          <a:xfrm>
            <a:off x="4471789" y="4144157"/>
            <a:ext cx="370187" cy="87687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4829542" y="2779378"/>
            <a:ext cx="722019" cy="56179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877779" y="3499103"/>
            <a:ext cx="1621806" cy="29915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877779" y="4044202"/>
            <a:ext cx="1621806" cy="7822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10D4A2-74E6-49DF-A9B9-4F1F078AD661}"/>
              </a:ext>
            </a:extLst>
          </p:cNvPr>
          <p:cNvSpPr txBox="1"/>
          <p:nvPr/>
        </p:nvSpPr>
        <p:spPr>
          <a:xfrm>
            <a:off x="1833018" y="1313178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types de données peuvent être importées dans </a:t>
            </a:r>
            <a:r>
              <a:rPr lang="fr-FR" dirty="0" err="1"/>
              <a:t>PowerBi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28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79712" y="1045185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INSTALLATION DE LA VERSION GRATUITE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27320"/>
            <a:ext cx="2133600" cy="180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EB0565-6C79-4212-916C-2C8B8422A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024" r="-1" b="12834"/>
          <a:stretch/>
        </p:blipFill>
        <p:spPr>
          <a:xfrm>
            <a:off x="1691680" y="2397081"/>
            <a:ext cx="6625054" cy="30983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2C4DFB-B26E-4F10-9583-F12250B82300}"/>
              </a:ext>
            </a:extLst>
          </p:cNvPr>
          <p:cNvSpPr txBox="1"/>
          <p:nvPr/>
        </p:nvSpPr>
        <p:spPr>
          <a:xfrm>
            <a:off x="1403330" y="162880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rendre sur le site internet: </a:t>
            </a:r>
            <a:r>
              <a:rPr lang="fr-FR" dirty="0">
                <a:hlinkClick r:id="rId4"/>
              </a:rPr>
              <a:t>https://powerbi.microsoft.com/fr-fr/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Commencer gratuitement  Téléchargement gratuit.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7D68D3-5411-40C5-97D3-C4088DB4A6DF}"/>
              </a:ext>
            </a:extLst>
          </p:cNvPr>
          <p:cNvSpPr txBox="1"/>
          <p:nvPr/>
        </p:nvSpPr>
        <p:spPr>
          <a:xfrm>
            <a:off x="996203" y="5667861"/>
            <a:ext cx="750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une version payante du logiciel (9,90$/mois) qui permet de partager ses rapports sur un cloud à ses collègues.</a:t>
            </a:r>
          </a:p>
        </p:txBody>
      </p:sp>
    </p:spTree>
    <p:extLst>
      <p:ext uri="{BB962C8B-B14F-4D97-AF65-F5344CB8AC3E}">
        <p14:creationId xmlns:p14="http://schemas.microsoft.com/office/powerpoint/2010/main" val="314259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4031" y="712847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87" y="2160235"/>
            <a:ext cx="7699650" cy="4084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1880246" y="1159999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Présentation générale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F37E1A6-6675-4721-A02C-BFEEC4CF0041}"/>
              </a:ext>
            </a:extLst>
          </p:cNvPr>
          <p:cNvCxnSpPr>
            <a:cxnSpLocks/>
          </p:cNvCxnSpPr>
          <p:nvPr/>
        </p:nvCxnSpPr>
        <p:spPr>
          <a:xfrm>
            <a:off x="2699792" y="189597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30AC21E-9EB1-42C0-8EB6-ED1DD3D25163}"/>
              </a:ext>
            </a:extLst>
          </p:cNvPr>
          <p:cNvSpPr txBox="1"/>
          <p:nvPr/>
        </p:nvSpPr>
        <p:spPr>
          <a:xfrm>
            <a:off x="2974306" y="1628800"/>
            <a:ext cx="603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Permet de nettoyer et modifier les données importées dans l’éditeur de requête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DA21B4-3F60-4C90-B894-466D518AE34D}"/>
              </a:ext>
            </a:extLst>
          </p:cNvPr>
          <p:cNvSpPr txBox="1"/>
          <p:nvPr/>
        </p:nvSpPr>
        <p:spPr>
          <a:xfrm>
            <a:off x="590691" y="1642702"/>
            <a:ext cx="284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Permet d’importer les données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0D3F8-0CC7-49C8-8C7A-5B613217D017}"/>
              </a:ext>
            </a:extLst>
          </p:cNvPr>
          <p:cNvSpPr/>
          <p:nvPr/>
        </p:nvSpPr>
        <p:spPr>
          <a:xfrm>
            <a:off x="2541320" y="2328026"/>
            <a:ext cx="374496" cy="44230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49830-937D-4EAD-A1AE-387A01A2D6C5}"/>
              </a:ext>
            </a:extLst>
          </p:cNvPr>
          <p:cNvSpPr/>
          <p:nvPr/>
        </p:nvSpPr>
        <p:spPr>
          <a:xfrm>
            <a:off x="2931505" y="2328026"/>
            <a:ext cx="374497" cy="442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632FF00-1CD5-42FC-BFBF-02901D8E5CE8}"/>
              </a:ext>
            </a:extLst>
          </p:cNvPr>
          <p:cNvCxnSpPr>
            <a:cxnSpLocks/>
          </p:cNvCxnSpPr>
          <p:nvPr/>
        </p:nvCxnSpPr>
        <p:spPr>
          <a:xfrm>
            <a:off x="3131840" y="1895978"/>
            <a:ext cx="0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B65F371-3A83-466D-A091-3867A634BDA1}"/>
              </a:ext>
            </a:extLst>
          </p:cNvPr>
          <p:cNvSpPr/>
          <p:nvPr/>
        </p:nvSpPr>
        <p:spPr>
          <a:xfrm>
            <a:off x="1105393" y="2936202"/>
            <a:ext cx="200071" cy="92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1CDEA3F-3CD5-498F-B584-75D47A4F8AA3}"/>
              </a:ext>
            </a:extLst>
          </p:cNvPr>
          <p:cNvSpPr/>
          <p:nvPr/>
        </p:nvSpPr>
        <p:spPr>
          <a:xfrm>
            <a:off x="1105393" y="3227118"/>
            <a:ext cx="200071" cy="9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1E756AB5-AE44-496E-B6D3-CE43A4E36174}"/>
              </a:ext>
            </a:extLst>
          </p:cNvPr>
          <p:cNvSpPr/>
          <p:nvPr/>
        </p:nvSpPr>
        <p:spPr>
          <a:xfrm>
            <a:off x="1105393" y="3496946"/>
            <a:ext cx="200071" cy="9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142108-42F1-43AE-8295-3D24005FE6EF}"/>
              </a:ext>
            </a:extLst>
          </p:cNvPr>
          <p:cNvSpPr txBox="1"/>
          <p:nvPr/>
        </p:nvSpPr>
        <p:spPr>
          <a:xfrm>
            <a:off x="26563" y="2732085"/>
            <a:ext cx="107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Vue du rapport (vue actuelle)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3366DE-C3BE-4895-BB79-10A2434223DD}"/>
              </a:ext>
            </a:extLst>
          </p:cNvPr>
          <p:cNvSpPr txBox="1"/>
          <p:nvPr/>
        </p:nvSpPr>
        <p:spPr>
          <a:xfrm>
            <a:off x="-11160" y="3135134"/>
            <a:ext cx="1154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Vue des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7B96D94-D5AC-4909-A80E-970409FA34B3}"/>
              </a:ext>
            </a:extLst>
          </p:cNvPr>
          <p:cNvSpPr txBox="1"/>
          <p:nvPr/>
        </p:nvSpPr>
        <p:spPr>
          <a:xfrm>
            <a:off x="-34890" y="3415129"/>
            <a:ext cx="1260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Vue des relations</a:t>
            </a:r>
          </a:p>
        </p:txBody>
      </p:sp>
    </p:spTree>
    <p:extLst>
      <p:ext uri="{BB962C8B-B14F-4D97-AF65-F5344CB8AC3E}">
        <p14:creationId xmlns:p14="http://schemas.microsoft.com/office/powerpoint/2010/main" val="3398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879103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INTERFACE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5" y="2868431"/>
            <a:ext cx="6631869" cy="3335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6969402" y="3468031"/>
            <a:ext cx="880590" cy="2730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126997" y="4440821"/>
            <a:ext cx="804463" cy="17631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52243" y="3493928"/>
            <a:ext cx="4608511" cy="2553257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880246" y="1311151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Vue du rapport – Création des graphiques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chemeClr val="tx1"/>
                </a:solidFill>
              </a:rPr>
              <a:pPr/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C42AF-A807-489B-9C70-524AE8D09F13}"/>
              </a:ext>
            </a:extLst>
          </p:cNvPr>
          <p:cNvSpPr txBox="1"/>
          <p:nvPr/>
        </p:nvSpPr>
        <p:spPr>
          <a:xfrm>
            <a:off x="1041823" y="1819681"/>
            <a:ext cx="706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Premièrement</a:t>
            </a:r>
            <a:r>
              <a:rPr lang="fr-FR" sz="1400" dirty="0"/>
              <a:t>: cliquer sur le type de graphique que vous souhaitez dans l’onglet </a:t>
            </a:r>
            <a:r>
              <a:rPr lang="fr-FR" sz="1400" b="1" dirty="0">
                <a:solidFill>
                  <a:schemeClr val="accent4"/>
                </a:solidFill>
              </a:rPr>
              <a:t>visualisation</a:t>
            </a:r>
            <a:r>
              <a:rPr lang="fr-FR" sz="1400" dirty="0"/>
              <a:t>. Il apparaitra dans le</a:t>
            </a:r>
            <a:r>
              <a:rPr lang="fr-FR" sz="1400" b="1" dirty="0">
                <a:solidFill>
                  <a:srgbClr val="00FF00"/>
                </a:solidFill>
              </a:rPr>
              <a:t> rapport</a:t>
            </a:r>
            <a:r>
              <a:rPr lang="fr-FR" sz="1400" dirty="0"/>
              <a:t>.</a:t>
            </a:r>
          </a:p>
          <a:p>
            <a:r>
              <a:rPr lang="fr-FR" sz="1400" b="1" dirty="0"/>
              <a:t>Secondement</a:t>
            </a:r>
            <a:r>
              <a:rPr lang="fr-FR" sz="1400" dirty="0"/>
              <a:t>: préciser les paramètres du graphique en glissant les cases</a:t>
            </a:r>
            <a:r>
              <a:rPr lang="fr-FR" sz="1400" b="1" dirty="0"/>
              <a:t> </a:t>
            </a:r>
            <a:r>
              <a:rPr lang="fr-FR" sz="1400" b="1" dirty="0">
                <a:solidFill>
                  <a:srgbClr val="FF0000"/>
                </a:solidFill>
              </a:rPr>
              <a:t>champs</a:t>
            </a:r>
            <a:r>
              <a:rPr lang="fr-FR" sz="1400" b="1" dirty="0"/>
              <a:t> </a:t>
            </a:r>
            <a:r>
              <a:rPr lang="fr-FR" sz="1400" dirty="0"/>
              <a:t>dans les </a:t>
            </a:r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valeurs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CB391-DC7E-4DE5-88F4-9835D144B12F}"/>
              </a:ext>
            </a:extLst>
          </p:cNvPr>
          <p:cNvSpPr/>
          <p:nvPr/>
        </p:nvSpPr>
        <p:spPr>
          <a:xfrm>
            <a:off x="6126997" y="3462477"/>
            <a:ext cx="842405" cy="87283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1">
            <a:extLst>
              <a:ext uri="{FF2B5EF4-FFF2-40B4-BE49-F238E27FC236}">
                <a16:creationId xmlns:a16="http://schemas.microsoft.com/office/drawing/2014/main" id="{F27EFE26-9E9C-4C0B-99D5-D8BEB4B011B7}"/>
              </a:ext>
            </a:extLst>
          </p:cNvPr>
          <p:cNvSpPr/>
          <p:nvPr/>
        </p:nvSpPr>
        <p:spPr>
          <a:xfrm>
            <a:off x="757774" y="3493928"/>
            <a:ext cx="432048" cy="218288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8520" y="348418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08520" y="6309320"/>
            <a:ext cx="9361040" cy="216000"/>
          </a:xfrm>
          <a:prstGeom prst="rect">
            <a:avLst/>
          </a:prstGeom>
          <a:solidFill>
            <a:srgbClr val="F1C91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1C91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061" r="68452" b="4446"/>
          <a:stretch/>
        </p:blipFill>
        <p:spPr>
          <a:xfrm>
            <a:off x="338957" y="754341"/>
            <a:ext cx="966507" cy="87445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0246" y="879103"/>
            <a:ext cx="553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VISUALISATIONS POSSIBLES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16000"/>
          </a:xfrm>
        </p:spPr>
        <p:txBody>
          <a:bodyPr/>
          <a:lstStyle/>
          <a:p>
            <a:fld id="{F3FDFF71-7A18-411F-B17D-A34B8DE8AF3B}" type="slidenum">
              <a:rPr lang="fr-FR" smtClean="0">
                <a:solidFill>
                  <a:sysClr val="windowText" lastClr="000000"/>
                </a:solidFill>
              </a:rPr>
              <a:pPr/>
              <a:t>9</a:t>
            </a:fld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7" t="17407" r="12727" b="57287"/>
          <a:stretch/>
        </p:blipFill>
        <p:spPr>
          <a:xfrm>
            <a:off x="5868144" y="2227135"/>
            <a:ext cx="2592288" cy="241946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21B249B-1095-423B-B9CB-7B657D29D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061002"/>
              </p:ext>
            </p:extLst>
          </p:nvPr>
        </p:nvGraphicFramePr>
        <p:xfrm>
          <a:off x="822210" y="1655454"/>
          <a:ext cx="4459122" cy="465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3581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F920AAB61064E868023C8DB7E05BC" ma:contentTypeVersion="3" ma:contentTypeDescription="Crée un document." ma:contentTypeScope="" ma:versionID="0fcafd47d742c96c7bf0230a73f9bc2e">
  <xsd:schema xmlns:xsd="http://www.w3.org/2001/XMLSchema" xmlns:xs="http://www.w3.org/2001/XMLSchema" xmlns:p="http://schemas.microsoft.com/office/2006/metadata/properties" xmlns:ns2="2b1f8901-4cd0-4932-82f2-07e27c705fa3" targetNamespace="http://schemas.microsoft.com/office/2006/metadata/properties" ma:root="true" ma:fieldsID="296bb1fc7f92831dccae3e9b2345287f" ns2:_="">
    <xsd:import namespace="2b1f8901-4cd0-4932-82f2-07e27c705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1f8901-4cd0-4932-82f2-07e27c705f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7ED0BE-944A-4681-8402-1B2BE5978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1f8901-4cd0-4932-82f2-07e27c705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25D07-7978-499F-B8AA-C54AF7FDD95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b1f8901-4cd0-4932-82f2-07e27c705fa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CF2AB9-B172-48CD-BB50-1C470808BD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4729</TotalTime>
  <Words>424</Words>
  <Application>Microsoft Office PowerPoint</Application>
  <PresentationFormat>Affichage à l'écran (4:3)</PresentationFormat>
  <Paragraphs>90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DIMITRI GRELLIER</dc:creator>
  <cp:lastModifiedBy> </cp:lastModifiedBy>
  <cp:revision>485</cp:revision>
  <dcterms:created xsi:type="dcterms:W3CDTF">2016-02-22T19:25:02Z</dcterms:created>
  <dcterms:modified xsi:type="dcterms:W3CDTF">2018-10-31T21:24:44Z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0x010100957F920AAB61064E868023C8DB7E05BC</vt:lpwstr>
  </property>
</Properties>
</file>