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14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44614-D439-4914-9F9C-873584C6539F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AB8-E7D2-41E7-983D-63388699E8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4CA5-7516-4DD3-9902-DE1AF11F4116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91030-1B49-4508-A74B-C3FF654970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E4DDB-FD06-4969-AEBD-A05A918836DB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AE41-300C-4566-A81E-427F77DF0B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6DD56-E335-4E5C-96A2-4E4982D4C238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3B8D6-57D3-4309-AD8A-C44403757E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219F-7940-438B-B07D-080FDDC773F5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2C4A1-BD44-4986-83B0-5E8F1970EA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AB4A0-3A9B-4EA2-BB3E-76BECA446861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A42E3-9A56-4B49-86B8-E2E7D5F51F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D96D9-E8AE-49AC-AC23-745F15FFC337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ED71B-CB51-47B2-9DE9-C412C42637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B4312-E1CF-46CB-BFE0-1C1DD0EAC51D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279B-DB31-4F0F-A7B4-E0A1711FD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E9F0-A5FB-4B26-9E58-DCFA04525592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A8CC-9DCB-46CA-8D80-F471E4C5B4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A05A7-7F5D-466B-A061-2F7C9C892A52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DD9F8-C373-4574-B4E5-9E8FB2AACF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E001-70CF-4104-B338-F1D0FA4EE945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C7CC-8BBE-47F7-9A25-816656D0BC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3BEADD-DA7E-4312-B4B7-5CE98FF66279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9030AB-E03D-4DD4-BBCD-5BCA7BB74C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6250"/>
          </a:xfrm>
        </p:spPr>
        <p:txBody>
          <a:bodyPr/>
          <a:lstStyle/>
          <a:p>
            <a:r>
              <a:rPr lang="fr-FR" sz="2800" dirty="0" smtClean="0"/>
              <a:t>Projet 2012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076825" y="981075"/>
          <a:ext cx="1441450" cy="154019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Synchronize all tasks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019925" y="981075"/>
          <a:ext cx="1660525" cy="15401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TaskSensors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Set or Clear Bumpers flags according to sensors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Execute command from TaskMain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11188" y="981075"/>
          <a:ext cx="1660525" cy="15401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TaskAsser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Compute new orders to send to motors from current postion to reach expected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2" name="Group 110"/>
          <p:cNvGraphicFramePr>
            <a:graphicFrameLocks noGrp="1"/>
          </p:cNvGraphicFramePr>
          <p:nvPr/>
        </p:nvGraphicFramePr>
        <p:xfrm>
          <a:off x="539750" y="3617913"/>
          <a:ext cx="2016125" cy="1649730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TaskMvt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31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Compute path necessary to go to expected point.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Pre-defined paths are read from « Strategy files 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Pre-defined paths are choosen into AppConfig.h file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3" name="Group 111"/>
          <p:cNvGraphicFramePr>
            <a:graphicFrameLocks noGrp="1"/>
          </p:cNvGraphicFramePr>
          <p:nvPr/>
        </p:nvGraphicFramePr>
        <p:xfrm>
          <a:off x="539750" y="5516563"/>
          <a:ext cx="1660525" cy="8416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Wait 90s and set TIMER_STATUS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584950" y="2997200"/>
          <a:ext cx="1947863" cy="1540193"/>
        </p:xfrm>
        <a:graphic>
          <a:graphicData uri="http://schemas.openxmlformats.org/drawingml/2006/table">
            <a:tbl>
              <a:tblPr/>
              <a:tblGrid>
                <a:gridCol w="19478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QSensors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Queue used to send command from TaskMain to TaskSensor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Results are sent by using ACTION_STATUS 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08" name="Group 96"/>
          <p:cNvGraphicFramePr>
            <a:graphicFrameLocks noGrp="1"/>
          </p:cNvGraphicFramePr>
          <p:nvPr/>
        </p:nvGraphicFramePr>
        <p:xfrm>
          <a:off x="2916238" y="4868863"/>
          <a:ext cx="5759450" cy="1706880"/>
        </p:xfrm>
        <a:graphic>
          <a:graphicData uri="http://schemas.openxmlformats.org/drawingml/2006/table">
            <a:tbl>
              <a:tblPr/>
              <a:tblGrid>
                <a:gridCol w="1439862"/>
                <a:gridCol w="1439863"/>
                <a:gridCol w="1439862"/>
                <a:gridCol w="1439863"/>
              </a:tblGrid>
              <a:tr h="2508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Flags 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0 - START_BUTTON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1 -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 – ACTION_STATUS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 – TIMER_STATUS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</a:t>
                      </a: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(GP2)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8 - GP2_FRONT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 – GP2_BACK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 – GP2_HOLDER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</a:t>
                      </a: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(SW)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16 -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23 -</a:t>
                      </a:r>
                      <a:endParaRPr kumimoji="0" lang="fr-FR" sz="9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 </a:t>
                      </a: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24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30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Ellipse 12"/>
          <p:cNvSpPr/>
          <p:nvPr/>
        </p:nvSpPr>
        <p:spPr>
          <a:xfrm>
            <a:off x="323850" y="2781300"/>
            <a:ext cx="2087910" cy="5032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StructCmd</a:t>
            </a:r>
            <a:r>
              <a:rPr lang="fr-FR" sz="1000" b="1">
                <a:solidFill>
                  <a:srgbClr val="31859C"/>
                </a:solidFill>
                <a:cs typeface="Arial" charset="0"/>
              </a:rPr>
              <a:t>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App_CmdToTaskAsser</a:t>
            </a:r>
            <a:endParaRPr lang="fr-FR" sz="1000" b="1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195513" y="6092825"/>
            <a:ext cx="7207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0" idx="1"/>
          </p:cNvCxnSpPr>
          <p:nvPr/>
        </p:nvCxnSpPr>
        <p:spPr>
          <a:xfrm>
            <a:off x="2555875" y="5267325"/>
            <a:ext cx="360363" cy="106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 noChangeShapeType="1"/>
            <a:stCxn id="0" idx="0"/>
            <a:endCxn id="0" idx="2"/>
          </p:cNvCxnSpPr>
          <p:nvPr/>
        </p:nvCxnSpPr>
        <p:spPr bwMode="auto">
          <a:xfrm flipV="1">
            <a:off x="5795963" y="2520950"/>
            <a:ext cx="1587" cy="234791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6" name="Connecteur droit avec flèche 25"/>
          <p:cNvCxnSpPr>
            <a:cxnSpLocks noChangeShapeType="1"/>
            <a:stCxn id="0" idx="1"/>
            <a:endCxn id="0" idx="0"/>
          </p:cNvCxnSpPr>
          <p:nvPr/>
        </p:nvCxnSpPr>
        <p:spPr bwMode="auto">
          <a:xfrm>
            <a:off x="6518275" y="2520950"/>
            <a:ext cx="66675" cy="47625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8" name="Connecteur droit avec flèche 27"/>
          <p:cNvCxnSpPr>
            <a:cxnSpLocks noChangeShapeType="1"/>
            <a:stCxn id="0" idx="0"/>
            <a:endCxn id="0" idx="2"/>
          </p:cNvCxnSpPr>
          <p:nvPr/>
        </p:nvCxnSpPr>
        <p:spPr bwMode="auto">
          <a:xfrm flipV="1">
            <a:off x="7559675" y="2520950"/>
            <a:ext cx="290513" cy="47625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stCxn id="0" idx="1"/>
            <a:endCxn id="0" idx="1"/>
          </p:cNvCxnSpPr>
          <p:nvPr/>
        </p:nvCxnSpPr>
        <p:spPr bwMode="auto">
          <a:xfrm flipH="1">
            <a:off x="8675688" y="2520950"/>
            <a:ext cx="4762" cy="234791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42" name="Connecteur droit avec flèche 41"/>
          <p:cNvCxnSpPr>
            <a:cxnSpLocks noChangeShapeType="1"/>
            <a:stCxn id="13" idx="0"/>
          </p:cNvCxnSpPr>
          <p:nvPr/>
        </p:nvCxnSpPr>
        <p:spPr bwMode="auto">
          <a:xfrm flipV="1">
            <a:off x="1367805" y="2520950"/>
            <a:ext cx="73645" cy="260350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51" name="Connecteur droit avec flèche 50"/>
          <p:cNvCxnSpPr>
            <a:cxnSpLocks noChangeShapeType="1"/>
            <a:endCxn id="13" idx="4"/>
          </p:cNvCxnSpPr>
          <p:nvPr/>
        </p:nvCxnSpPr>
        <p:spPr bwMode="auto">
          <a:xfrm flipH="1" flipV="1">
            <a:off x="1367805" y="3284538"/>
            <a:ext cx="180008" cy="333376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61" name="Ellipse 60"/>
          <p:cNvSpPr/>
          <p:nvPr/>
        </p:nvSpPr>
        <p:spPr>
          <a:xfrm>
            <a:off x="3348038" y="3500438"/>
            <a:ext cx="1943100" cy="50323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>
                <a:solidFill>
                  <a:srgbClr val="31859C"/>
                </a:solidFill>
                <a:cs typeface="Arial" charset="0"/>
              </a:rPr>
              <a:t>StructCmd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App_CmdToTaskMvt</a:t>
            </a:r>
            <a:endParaRPr lang="fr-FR" sz="1000" b="1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62" name="Connecteur droit avec flèche 61"/>
          <p:cNvCxnSpPr>
            <a:cxnSpLocks noChangeShapeType="1"/>
            <a:stCxn id="61" idx="2"/>
            <a:endCxn id="0" idx="3"/>
          </p:cNvCxnSpPr>
          <p:nvPr/>
        </p:nvCxnSpPr>
        <p:spPr bwMode="auto">
          <a:xfrm flipH="1">
            <a:off x="2555875" y="3752850"/>
            <a:ext cx="779463" cy="857250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65" name="Connecteur droit avec flèche 64"/>
          <p:cNvCxnSpPr>
            <a:cxnSpLocks noChangeShapeType="1"/>
            <a:stCxn id="0" idx="0"/>
            <a:endCxn id="61" idx="0"/>
          </p:cNvCxnSpPr>
          <p:nvPr/>
        </p:nvCxnSpPr>
        <p:spPr bwMode="auto">
          <a:xfrm flipH="1">
            <a:off x="4319588" y="2520950"/>
            <a:ext cx="757237" cy="966788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graphicFrame>
        <p:nvGraphicFramePr>
          <p:cNvPr id="2" name="Tableau 6"/>
          <p:cNvGraphicFramePr>
            <a:graphicFrameLocks noGrp="1"/>
          </p:cNvGraphicFramePr>
          <p:nvPr/>
        </p:nvGraphicFramePr>
        <p:xfrm>
          <a:off x="2555875" y="952500"/>
          <a:ext cx="2087563" cy="1540193"/>
        </p:xfrm>
        <a:graphic>
          <a:graphicData uri="http://schemas.openxmlformats.org/drawingml/2006/table">
            <a:tbl>
              <a:tblPr/>
              <a:tblGrid>
                <a:gridCol w="20875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Stand-alone task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Compute current position from encoding wheels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Postion is exposed by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TaskOdo_GetCurrentPos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 and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Set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CurrentPos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193</Words>
  <Application>Microsoft Office PowerPoint</Application>
  <PresentationFormat>Affichage à l'écran (4:3)</PresentationFormat>
  <Paragraphs>60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Projet 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2011</dc:title>
  <dc:creator>Philippe</dc:creator>
  <cp:lastModifiedBy>Philippe BECHET</cp:lastModifiedBy>
  <cp:revision>30</cp:revision>
  <dcterms:created xsi:type="dcterms:W3CDTF">2011-04-09T20:48:07Z</dcterms:created>
  <dcterms:modified xsi:type="dcterms:W3CDTF">2012-05-12T23:50:11Z</dcterms:modified>
</cp:coreProperties>
</file>