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339933"/>
    <a:srgbClr val="006600"/>
    <a:srgbClr val="336600"/>
    <a:srgbClr val="CC66FF"/>
    <a:srgbClr val="CCFF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68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B9B9E-AC1E-4DA6-B61E-82BB336D24DA}" type="datetimeFigureOut">
              <a:rPr lang="fr-FR"/>
              <a:pPr>
                <a:defRPr/>
              </a:pPr>
              <a:t>31/05/2011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46C06-188E-460D-A457-6BA7A0D21E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41DE9-33D7-4FDD-856B-2CB6DB43ACED}" type="datetimeFigureOut">
              <a:rPr lang="fr-FR"/>
              <a:pPr>
                <a:defRPr/>
              </a:pPr>
              <a:t>31/05/2011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95BB3-A615-4335-BD75-48EE1FBA480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A36A5-1318-45D7-A2FC-07D060D2FCD8}" type="datetimeFigureOut">
              <a:rPr lang="fr-FR"/>
              <a:pPr>
                <a:defRPr/>
              </a:pPr>
              <a:t>31/05/2011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96E6C-270E-449E-8974-7795B09303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DDD51-FA26-44AA-9FCD-4A22BFE905D6}" type="datetimeFigureOut">
              <a:rPr lang="fr-FR"/>
              <a:pPr>
                <a:defRPr/>
              </a:pPr>
              <a:t>31/05/2011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1CF72-7894-4BBA-9E62-BDF9306AB1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383A0-4D0A-4030-8197-FF36CB63EFBD}" type="datetimeFigureOut">
              <a:rPr lang="fr-FR"/>
              <a:pPr>
                <a:defRPr/>
              </a:pPr>
              <a:t>31/05/2011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32E7F-EF26-4A67-A36C-E64BBC3506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41E52-8E86-4FA7-B239-0E1F9F19A445}" type="datetimeFigureOut">
              <a:rPr lang="fr-FR"/>
              <a:pPr>
                <a:defRPr/>
              </a:pPr>
              <a:t>31/05/2011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59C08-941A-46C3-9BC4-D5448D82DA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FD94F-0D8B-435D-880A-252C9F874EFC}" type="datetimeFigureOut">
              <a:rPr lang="fr-FR"/>
              <a:pPr>
                <a:defRPr/>
              </a:pPr>
              <a:t>31/05/2011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D3217-6159-410F-8952-81713E11402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6B1D3-A7B3-48D3-8A43-A27879CC0924}" type="datetimeFigureOut">
              <a:rPr lang="fr-FR"/>
              <a:pPr>
                <a:defRPr/>
              </a:pPr>
              <a:t>31/05/2011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0A43-020F-47AA-BD5A-42BB70FDBC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7530C-B292-4B87-BEBD-4D9CC3357C60}" type="datetimeFigureOut">
              <a:rPr lang="fr-FR"/>
              <a:pPr>
                <a:defRPr/>
              </a:pPr>
              <a:t>31/05/2011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C65EE-F70F-4492-A639-986D091FB0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80FD8-0461-461B-AEC2-9D3646C4ED6F}" type="datetimeFigureOut">
              <a:rPr lang="fr-FR"/>
              <a:pPr>
                <a:defRPr/>
              </a:pPr>
              <a:t>31/05/2011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F0310-3A22-4B4D-9A8F-5D476085F23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974DE-6673-41B8-A0CB-8730FCFF3222}" type="datetimeFigureOut">
              <a:rPr lang="fr-FR"/>
              <a:pPr>
                <a:defRPr/>
              </a:pPr>
              <a:t>31/05/2011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7705F-A0E3-49C3-A7E8-6F954DB66ED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BDF542B-2179-495B-8C3F-9B6064A304E3}" type="datetimeFigureOut">
              <a:rPr lang="fr-FR"/>
              <a:pPr>
                <a:defRPr/>
              </a:pPr>
              <a:t>31/05/2011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4661107-06D5-43DB-B5C1-54FC7B6D66A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457825" y="188913"/>
            <a:ext cx="4303713" cy="16557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 err="1" smtClean="0"/>
              <a:t>OufffTeam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motherboard</a:t>
            </a:r>
            <a:endParaRPr lang="fr-FR" sz="20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/>
              <a:t>(4 </a:t>
            </a:r>
            <a:r>
              <a:rPr lang="fr-FR" sz="2000" b="1" dirty="0" err="1" smtClean="0"/>
              <a:t>layers</a:t>
            </a:r>
            <a:r>
              <a:rPr lang="fr-FR" sz="2000" b="1" dirty="0" smtClean="0"/>
              <a:t> CMS</a:t>
            </a:r>
            <a:r>
              <a:rPr lang="fr-FR" sz="2000" b="1" dirty="0"/>
              <a:t>)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5673725" y="908050"/>
            <a:ext cx="1366838" cy="720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PIC 32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7878763" y="908050"/>
            <a:ext cx="1728787" cy="720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FPGA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SPARTRAN3AN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920552" y="2276872"/>
            <a:ext cx="3312368" cy="792088"/>
          </a:xfrm>
          <a:prstGeom prst="roundRect">
            <a:avLst/>
          </a:prstGeom>
          <a:gradFill>
            <a:gsLst>
              <a:gs pos="0">
                <a:srgbClr val="FFFF0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smtClean="0">
                <a:solidFill>
                  <a:schemeClr val="tx1"/>
                </a:solidFill>
              </a:rPr>
              <a:t>Obstacle </a:t>
            </a:r>
            <a:r>
              <a:rPr lang="fr-FR" sz="1600" dirty="0" err="1">
                <a:solidFill>
                  <a:schemeClr val="tx1"/>
                </a:solidFill>
              </a:rPr>
              <a:t>A</a:t>
            </a:r>
            <a:r>
              <a:rPr lang="fr-FR" sz="1600" dirty="0" err="1" smtClean="0">
                <a:solidFill>
                  <a:schemeClr val="tx1"/>
                </a:solidFill>
              </a:rPr>
              <a:t>voidance</a:t>
            </a:r>
            <a:r>
              <a:rPr lang="fr-FR" sz="1600" dirty="0" smtClean="0">
                <a:solidFill>
                  <a:schemeClr val="tx1"/>
                </a:solidFill>
              </a:rPr>
              <a:t> System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smtClean="0">
                <a:solidFill>
                  <a:schemeClr val="tx1"/>
                </a:solidFill>
              </a:rPr>
              <a:t> IR and contact </a:t>
            </a:r>
            <a:r>
              <a:rPr lang="fr-FR" sz="1600" dirty="0" err="1" smtClean="0">
                <a:solidFill>
                  <a:schemeClr val="tx1"/>
                </a:solidFill>
              </a:rPr>
              <a:t>sensor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817096" y="2636912"/>
            <a:ext cx="1440160" cy="10801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/>
              <a:t>H-bridge</a:t>
            </a:r>
            <a:endParaRPr lang="fr-FR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LMD18200T</a:t>
            </a:r>
          </a:p>
        </p:txBody>
      </p:sp>
      <p:sp>
        <p:nvSpPr>
          <p:cNvPr id="14" name="Ellipse 13"/>
          <p:cNvSpPr/>
          <p:nvPr/>
        </p:nvSpPr>
        <p:spPr>
          <a:xfrm>
            <a:off x="7905328" y="4365104"/>
            <a:ext cx="1656184" cy="12961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 smtClean="0"/>
              <a:t>Motor</a:t>
            </a:r>
            <a:r>
              <a:rPr lang="fr-FR" b="1" dirty="0" smtClean="0"/>
              <a:t> 24V</a:t>
            </a:r>
            <a:endParaRPr lang="fr-FR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/>
              <a:t>Faulhaber</a:t>
            </a:r>
            <a:endParaRPr lang="fr-FR" b="1" dirty="0"/>
          </a:p>
        </p:txBody>
      </p:sp>
      <p:sp>
        <p:nvSpPr>
          <p:cNvPr id="15" name="Ellipse 14"/>
          <p:cNvSpPr/>
          <p:nvPr/>
        </p:nvSpPr>
        <p:spPr>
          <a:xfrm>
            <a:off x="7905328" y="2492896"/>
            <a:ext cx="1656184" cy="129614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 smtClean="0"/>
              <a:t>Encoders</a:t>
            </a:r>
            <a:r>
              <a:rPr lang="fr-FR" b="1" dirty="0" smtClean="0"/>
              <a:t> </a:t>
            </a:r>
            <a:r>
              <a:rPr lang="fr-FR" b="1" dirty="0" err="1"/>
              <a:t>scancon</a:t>
            </a:r>
            <a:endParaRPr lang="fr-FR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/>
              <a:t>2048 </a:t>
            </a:r>
            <a:r>
              <a:rPr lang="fr-FR" b="1" dirty="0" err="1" smtClean="0"/>
              <a:t>steps</a:t>
            </a:r>
            <a:endParaRPr lang="fr-FR" b="1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920750" y="260350"/>
            <a:ext cx="3311525" cy="431800"/>
          </a:xfrm>
          <a:prstGeom prst="roundRect">
            <a:avLst/>
          </a:prstGeom>
          <a:gradFill>
            <a:gsLst>
              <a:gs pos="0">
                <a:srgbClr val="FFFF0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 smtClean="0">
                <a:solidFill>
                  <a:schemeClr val="tx1"/>
                </a:solidFill>
              </a:rPr>
              <a:t>Actuators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920552" y="1196752"/>
            <a:ext cx="3312368" cy="648072"/>
          </a:xfrm>
          <a:prstGeom prst="roundRect">
            <a:avLst/>
          </a:prstGeom>
          <a:gradFill>
            <a:gsLst>
              <a:gs pos="0">
                <a:srgbClr val="FFFF0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 smtClean="0">
                <a:solidFill>
                  <a:schemeClr val="tx1"/>
                </a:solidFill>
              </a:rPr>
              <a:t>Actuator</a:t>
            </a:r>
            <a:r>
              <a:rPr lang="fr-FR" b="1" dirty="0" smtClean="0">
                <a:solidFill>
                  <a:schemeClr val="tx1"/>
                </a:solidFill>
              </a:rPr>
              <a:t> control PCB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1" name="Octogone 30"/>
          <p:cNvSpPr/>
          <p:nvPr/>
        </p:nvSpPr>
        <p:spPr>
          <a:xfrm>
            <a:off x="5867400" y="4365625"/>
            <a:ext cx="1368425" cy="1296988"/>
          </a:xfrm>
          <a:prstGeom prst="oct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300" b="1" dirty="0" smtClean="0"/>
              <a:t>Emergency Stop</a:t>
            </a:r>
            <a:endParaRPr lang="fr-FR" sz="1300" b="1" dirty="0"/>
          </a:p>
        </p:txBody>
      </p:sp>
      <p:sp>
        <p:nvSpPr>
          <p:cNvPr id="33" name="Rectangle 32"/>
          <p:cNvSpPr/>
          <p:nvPr/>
        </p:nvSpPr>
        <p:spPr>
          <a:xfrm>
            <a:off x="4953000" y="5949950"/>
            <a:ext cx="4953000" cy="9080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noFill/>
            </a:endParaRPr>
          </a:p>
        </p:txBody>
      </p:sp>
      <p:sp>
        <p:nvSpPr>
          <p:cNvPr id="13335" name="ZoneTexte 33"/>
          <p:cNvSpPr txBox="1">
            <a:spLocks noChangeArrowheads="1"/>
          </p:cNvSpPr>
          <p:nvPr/>
        </p:nvSpPr>
        <p:spPr bwMode="auto">
          <a:xfrm>
            <a:off x="5889625" y="6034088"/>
            <a:ext cx="20161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alibri" pitchFamily="34" charset="0"/>
              </a:rPr>
              <a:t>24 V / </a:t>
            </a:r>
            <a:r>
              <a:rPr lang="fr-FR" b="1" dirty="0" smtClean="0">
                <a:solidFill>
                  <a:schemeClr val="bg1"/>
                </a:solidFill>
                <a:latin typeface="Calibri" pitchFamily="34" charset="0"/>
              </a:rPr>
              <a:t>Power</a:t>
            </a:r>
            <a:endParaRPr lang="fr-FR" b="1" dirty="0">
              <a:solidFill>
                <a:schemeClr val="bg1"/>
              </a:solidFill>
              <a:latin typeface="Calibri" pitchFamily="34" charset="0"/>
            </a:endParaRPr>
          </a:p>
          <a:p>
            <a:endParaRPr lang="fr-FR" sz="600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fr-FR" b="1" dirty="0" smtClean="0">
                <a:solidFill>
                  <a:schemeClr val="bg1"/>
                </a:solidFill>
                <a:latin typeface="Calibri" pitchFamily="34" charset="0"/>
              </a:rPr>
              <a:t>control</a:t>
            </a:r>
            <a:endParaRPr lang="fr-FR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336" name="ZoneTexte 34"/>
          <p:cNvSpPr txBox="1">
            <a:spLocks noChangeArrowheads="1"/>
          </p:cNvSpPr>
          <p:nvPr/>
        </p:nvSpPr>
        <p:spPr bwMode="auto">
          <a:xfrm>
            <a:off x="8769350" y="6046788"/>
            <a:ext cx="863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>
                <a:solidFill>
                  <a:schemeClr val="bg1"/>
                </a:solidFill>
                <a:latin typeface="Calibri" pitchFamily="34" charset="0"/>
              </a:rPr>
              <a:t>12 V</a:t>
            </a:r>
          </a:p>
          <a:p>
            <a:endParaRPr lang="fr-FR" sz="600" b="1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fr-FR" b="1">
                <a:solidFill>
                  <a:schemeClr val="bg1"/>
                </a:solidFill>
                <a:latin typeface="Calibri" pitchFamily="34" charset="0"/>
              </a:rPr>
              <a:t>5 V</a:t>
            </a:r>
          </a:p>
        </p:txBody>
      </p:sp>
      <p:cxnSp>
        <p:nvCxnSpPr>
          <p:cNvPr id="13337" name="Connecteur droit avec flèche 36"/>
          <p:cNvCxnSpPr>
            <a:cxnSpLocks noChangeShapeType="1"/>
          </p:cNvCxnSpPr>
          <p:nvPr/>
        </p:nvCxnSpPr>
        <p:spPr bwMode="auto">
          <a:xfrm rot="10800000">
            <a:off x="5240338" y="6235700"/>
            <a:ext cx="576262" cy="1588"/>
          </a:xfrm>
          <a:prstGeom prst="straightConnector1">
            <a:avLst/>
          </a:prstGeom>
          <a:noFill/>
          <a:ln w="38100" algn="ctr">
            <a:solidFill>
              <a:srgbClr val="FFFF00"/>
            </a:solidFill>
            <a:round/>
            <a:headEnd/>
            <a:tailEnd type="arrow" w="med" len="med"/>
          </a:ln>
        </p:spPr>
      </p:cxnSp>
      <p:cxnSp>
        <p:nvCxnSpPr>
          <p:cNvPr id="13338" name="Connecteur droit avec flèche 42"/>
          <p:cNvCxnSpPr>
            <a:cxnSpLocks noChangeShapeType="1"/>
            <a:stCxn id="31" idx="2"/>
          </p:cNvCxnSpPr>
          <p:nvPr/>
        </p:nvCxnSpPr>
        <p:spPr bwMode="auto">
          <a:xfrm flipH="1" flipV="1">
            <a:off x="6537325" y="3663950"/>
            <a:ext cx="14288" cy="688975"/>
          </a:xfrm>
          <a:prstGeom prst="straightConnector1">
            <a:avLst/>
          </a:prstGeom>
          <a:noFill/>
          <a:ln w="38100" algn="ctr">
            <a:solidFill>
              <a:srgbClr val="FFFF00"/>
            </a:solidFill>
            <a:round/>
            <a:headEnd/>
            <a:tailEnd type="arrow" w="med" len="med"/>
          </a:ln>
        </p:spPr>
      </p:cxnSp>
      <p:cxnSp>
        <p:nvCxnSpPr>
          <p:cNvPr id="50" name="Connecteur droit avec flèche 49"/>
          <p:cNvCxnSpPr/>
          <p:nvPr/>
        </p:nvCxnSpPr>
        <p:spPr>
          <a:xfrm rot="10800000">
            <a:off x="8121650" y="6237288"/>
            <a:ext cx="576263" cy="1587"/>
          </a:xfrm>
          <a:prstGeom prst="straightConnector1">
            <a:avLst/>
          </a:prstGeom>
          <a:ln w="38100">
            <a:solidFill>
              <a:srgbClr val="CC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0" name="Connecteur droit avec flèche 53"/>
          <p:cNvCxnSpPr>
            <a:cxnSpLocks noChangeShapeType="1"/>
          </p:cNvCxnSpPr>
          <p:nvPr/>
        </p:nvCxnSpPr>
        <p:spPr bwMode="auto">
          <a:xfrm flipV="1">
            <a:off x="2360613" y="4149725"/>
            <a:ext cx="1587" cy="576263"/>
          </a:xfrm>
          <a:prstGeom prst="straightConnector1">
            <a:avLst/>
          </a:prstGeom>
          <a:noFill/>
          <a:ln w="38100" algn="ctr">
            <a:solidFill>
              <a:srgbClr val="FFFF00"/>
            </a:solidFill>
            <a:round/>
            <a:headEnd/>
            <a:tailEnd type="arrow" w="med" len="med"/>
          </a:ln>
        </p:spPr>
      </p:cxnSp>
      <p:cxnSp>
        <p:nvCxnSpPr>
          <p:cNvPr id="61" name="Connecteur droit avec flèche 60"/>
          <p:cNvCxnSpPr/>
          <p:nvPr/>
        </p:nvCxnSpPr>
        <p:spPr>
          <a:xfrm rot="5400000" flipH="1" flipV="1">
            <a:off x="1642269" y="3283744"/>
            <a:ext cx="431800" cy="1588"/>
          </a:xfrm>
          <a:prstGeom prst="straightConnector1">
            <a:avLst/>
          </a:prstGeom>
          <a:ln w="38100">
            <a:solidFill>
              <a:srgbClr val="CC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2" name="Connecteur droit avec flèche 62"/>
          <p:cNvCxnSpPr>
            <a:cxnSpLocks noChangeShapeType="1"/>
          </p:cNvCxnSpPr>
          <p:nvPr/>
        </p:nvCxnSpPr>
        <p:spPr bwMode="auto">
          <a:xfrm rot="10800000" flipH="1">
            <a:off x="379413" y="1520825"/>
            <a:ext cx="573087" cy="3492500"/>
          </a:xfrm>
          <a:prstGeom prst="bentConnector3">
            <a:avLst>
              <a:gd name="adj1" fmla="val 18282"/>
            </a:avLst>
          </a:prstGeom>
          <a:noFill/>
          <a:ln w="38100" algn="ctr">
            <a:solidFill>
              <a:srgbClr val="CCFFFF"/>
            </a:solidFill>
            <a:miter lim="800000"/>
            <a:headEnd/>
            <a:tailEnd type="arrow" w="med" len="med"/>
          </a:ln>
        </p:spPr>
      </p:cxnSp>
      <p:cxnSp>
        <p:nvCxnSpPr>
          <p:cNvPr id="69" name="Connecteur droit avec flèche 68"/>
          <p:cNvCxnSpPr/>
          <p:nvPr/>
        </p:nvCxnSpPr>
        <p:spPr>
          <a:xfrm rot="5400000" flipH="1" flipV="1">
            <a:off x="1604963" y="944563"/>
            <a:ext cx="503237" cy="1587"/>
          </a:xfrm>
          <a:prstGeom prst="straightConnector1">
            <a:avLst/>
          </a:prstGeom>
          <a:ln w="38100">
            <a:solidFill>
              <a:srgbClr val="CC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rot="10800000">
            <a:off x="5240338" y="6597650"/>
            <a:ext cx="576262" cy="1588"/>
          </a:xfrm>
          <a:prstGeom prst="straightConnector1">
            <a:avLst/>
          </a:prstGeom>
          <a:ln w="38100">
            <a:solidFill>
              <a:srgbClr val="CC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0" idx="3"/>
          </p:cNvCxnSpPr>
          <p:nvPr/>
        </p:nvCxnSpPr>
        <p:spPr>
          <a:xfrm flipV="1">
            <a:off x="4232275" y="1484313"/>
            <a:ext cx="1441450" cy="1189037"/>
          </a:xfrm>
          <a:prstGeom prst="bentConnector3">
            <a:avLst>
              <a:gd name="adj1" fmla="val 57275"/>
            </a:avLst>
          </a:prstGeom>
          <a:ln w="38100">
            <a:solidFill>
              <a:srgbClr val="CC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6" idx="2"/>
            <a:endCxn id="0" idx="0"/>
          </p:cNvCxnSpPr>
          <p:nvPr/>
        </p:nvCxnSpPr>
        <p:spPr>
          <a:xfrm rot="5400000">
            <a:off x="8305801" y="2055812"/>
            <a:ext cx="863600" cy="9525"/>
          </a:xfrm>
          <a:prstGeom prst="straightConnector1">
            <a:avLst/>
          </a:prstGeom>
          <a:ln w="38100">
            <a:solidFill>
              <a:srgbClr val="CC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7" name="ZoneTexte 81"/>
          <p:cNvSpPr txBox="1">
            <a:spLocks noChangeArrowheads="1"/>
          </p:cNvSpPr>
          <p:nvPr/>
        </p:nvSpPr>
        <p:spPr bwMode="auto">
          <a:xfrm>
            <a:off x="7113588" y="1268413"/>
            <a:ext cx="7191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>
                <a:latin typeface="Calibri" pitchFamily="34" charset="0"/>
              </a:rPr>
              <a:t>PMP</a:t>
            </a:r>
          </a:p>
        </p:txBody>
      </p:sp>
      <p:cxnSp>
        <p:nvCxnSpPr>
          <p:cNvPr id="83" name="Connecteur droit avec flèche 82"/>
          <p:cNvCxnSpPr>
            <a:stCxn id="5" idx="3"/>
            <a:endCxn id="6" idx="1"/>
          </p:cNvCxnSpPr>
          <p:nvPr/>
        </p:nvCxnSpPr>
        <p:spPr>
          <a:xfrm>
            <a:off x="7040563" y="1268413"/>
            <a:ext cx="838200" cy="1587"/>
          </a:xfrm>
          <a:prstGeom prst="straightConnector1">
            <a:avLst/>
          </a:prstGeom>
          <a:ln w="38100">
            <a:solidFill>
              <a:srgbClr val="CC66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endCxn id="0" idx="0"/>
          </p:cNvCxnSpPr>
          <p:nvPr/>
        </p:nvCxnSpPr>
        <p:spPr>
          <a:xfrm rot="5400000">
            <a:off x="6032501" y="2133600"/>
            <a:ext cx="1008062" cy="1587"/>
          </a:xfrm>
          <a:prstGeom prst="straightConnector1">
            <a:avLst/>
          </a:prstGeom>
          <a:ln w="38100">
            <a:solidFill>
              <a:srgbClr val="CC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71"/>
          <p:cNvCxnSpPr>
            <a:endCxn id="0" idx="3"/>
          </p:cNvCxnSpPr>
          <p:nvPr/>
        </p:nvCxnSpPr>
        <p:spPr>
          <a:xfrm rot="10800000" flipV="1">
            <a:off x="4232275" y="1125538"/>
            <a:ext cx="1441450" cy="395287"/>
          </a:xfrm>
          <a:prstGeom prst="bentConnector3">
            <a:avLst>
              <a:gd name="adj1" fmla="val 67858"/>
            </a:avLst>
          </a:prstGeom>
          <a:ln w="38100">
            <a:solidFill>
              <a:srgbClr val="CC66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rot="10800000">
            <a:off x="8121650" y="6597650"/>
            <a:ext cx="576263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rot="5400000" flipH="1" flipV="1">
            <a:off x="3008313" y="3286125"/>
            <a:ext cx="433388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53" name="Connecteur droit avec flèche 98"/>
          <p:cNvCxnSpPr>
            <a:cxnSpLocks noChangeShapeType="1"/>
          </p:cNvCxnSpPr>
          <p:nvPr/>
        </p:nvCxnSpPr>
        <p:spPr bwMode="auto">
          <a:xfrm rot="10800000" flipH="1">
            <a:off x="714375" y="1812925"/>
            <a:ext cx="1862138" cy="2012950"/>
          </a:xfrm>
          <a:prstGeom prst="bentConnector4">
            <a:avLst>
              <a:gd name="adj1" fmla="val 2981"/>
              <a:gd name="adj2" fmla="val 86116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6" name="Connecteur droit avec flèche 105"/>
          <p:cNvCxnSpPr/>
          <p:nvPr/>
        </p:nvCxnSpPr>
        <p:spPr>
          <a:xfrm rot="5400000" flipH="1" flipV="1">
            <a:off x="2972594" y="945357"/>
            <a:ext cx="504825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/>
          <p:nvPr/>
        </p:nvCxnSpPr>
        <p:spPr>
          <a:xfrm rot="5400000" flipH="1" flipV="1">
            <a:off x="4862512" y="2151063"/>
            <a:ext cx="1584325" cy="5397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07"/>
          <p:cNvCxnSpPr/>
          <p:nvPr/>
        </p:nvCxnSpPr>
        <p:spPr>
          <a:xfrm flipV="1">
            <a:off x="4241800" y="2852738"/>
            <a:ext cx="1152525" cy="971550"/>
          </a:xfrm>
          <a:prstGeom prst="bentConnector3">
            <a:avLst>
              <a:gd name="adj1" fmla="val 99191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57" name="Connecteur droit avec flèche 40"/>
          <p:cNvCxnSpPr>
            <a:cxnSpLocks noChangeShapeType="1"/>
          </p:cNvCxnSpPr>
          <p:nvPr/>
        </p:nvCxnSpPr>
        <p:spPr bwMode="auto">
          <a:xfrm rot="16200000" flipV="1">
            <a:off x="7184231" y="3717132"/>
            <a:ext cx="865187" cy="863600"/>
          </a:xfrm>
          <a:prstGeom prst="straightConnector1">
            <a:avLst/>
          </a:prstGeom>
          <a:noFill/>
          <a:ln w="38100" algn="ctr">
            <a:solidFill>
              <a:srgbClr val="FFFF00"/>
            </a:solidFill>
            <a:round/>
            <a:headEnd type="arrow" w="med" len="med"/>
            <a:tailEnd/>
          </a:ln>
        </p:spPr>
      </p:cxnSp>
      <p:cxnSp>
        <p:nvCxnSpPr>
          <p:cNvPr id="13358" name="Connecteur droit avec flèche 62"/>
          <p:cNvCxnSpPr>
            <a:cxnSpLocks noChangeShapeType="1"/>
          </p:cNvCxnSpPr>
          <p:nvPr/>
        </p:nvCxnSpPr>
        <p:spPr bwMode="auto">
          <a:xfrm>
            <a:off x="4197350" y="5013325"/>
            <a:ext cx="1657350" cy="1588"/>
          </a:xfrm>
          <a:prstGeom prst="bentConnector3">
            <a:avLst>
              <a:gd name="adj1" fmla="val 50287"/>
            </a:avLst>
          </a:prstGeom>
          <a:noFill/>
          <a:ln w="38100" algn="ctr">
            <a:solidFill>
              <a:srgbClr val="FFFF00"/>
            </a:solidFill>
            <a:miter lim="800000"/>
            <a:headEnd/>
            <a:tailEnd type="arrow" w="med" len="med"/>
          </a:ln>
        </p:spPr>
      </p:cxnSp>
      <p:sp>
        <p:nvSpPr>
          <p:cNvPr id="9" name="Rectangle à coins arrondis 8"/>
          <p:cNvSpPr/>
          <p:nvPr/>
        </p:nvSpPr>
        <p:spPr>
          <a:xfrm>
            <a:off x="344488" y="4653136"/>
            <a:ext cx="3888432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/>
              <a:t>Startup and protection module</a:t>
            </a:r>
            <a:endParaRPr lang="fr-FR" b="1" dirty="0"/>
          </a:p>
        </p:txBody>
      </p:sp>
      <p:cxnSp>
        <p:nvCxnSpPr>
          <p:cNvPr id="13362" name="Connecteur droit avec flèche 53"/>
          <p:cNvCxnSpPr>
            <a:cxnSpLocks noChangeShapeType="1"/>
          </p:cNvCxnSpPr>
          <p:nvPr/>
        </p:nvCxnSpPr>
        <p:spPr bwMode="auto">
          <a:xfrm flipV="1">
            <a:off x="3476625" y="5373688"/>
            <a:ext cx="1588" cy="473075"/>
          </a:xfrm>
          <a:prstGeom prst="straightConnector1">
            <a:avLst/>
          </a:prstGeom>
          <a:noFill/>
          <a:ln w="38100" algn="ctr">
            <a:solidFill>
              <a:srgbClr val="CCFFFF"/>
            </a:solidFill>
            <a:round/>
            <a:headEnd/>
            <a:tailEnd type="arrow" w="med" len="med"/>
          </a:ln>
        </p:spPr>
      </p:cxnSp>
      <p:cxnSp>
        <p:nvCxnSpPr>
          <p:cNvPr id="13363" name="Connecteur droit avec flèche 53"/>
          <p:cNvCxnSpPr>
            <a:cxnSpLocks noChangeShapeType="1"/>
          </p:cNvCxnSpPr>
          <p:nvPr/>
        </p:nvCxnSpPr>
        <p:spPr bwMode="auto">
          <a:xfrm flipV="1">
            <a:off x="992188" y="5373688"/>
            <a:ext cx="1587" cy="473075"/>
          </a:xfrm>
          <a:prstGeom prst="straightConnector1">
            <a:avLst/>
          </a:prstGeom>
          <a:noFill/>
          <a:ln w="38100" algn="ctr">
            <a:solidFill>
              <a:srgbClr val="CCFFFF"/>
            </a:solidFill>
            <a:round/>
            <a:headEnd/>
            <a:tailEnd type="arrow" w="med" len="med"/>
          </a:ln>
        </p:spPr>
      </p:cxnSp>
      <p:sp>
        <p:nvSpPr>
          <p:cNvPr id="10" name="Rectangle à coins arrondis 9"/>
          <p:cNvSpPr/>
          <p:nvPr/>
        </p:nvSpPr>
        <p:spPr>
          <a:xfrm>
            <a:off x="344488" y="5805264"/>
            <a:ext cx="1368152" cy="86409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 err="1" smtClean="0"/>
              <a:t>NiMh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accumulator</a:t>
            </a:r>
            <a:endParaRPr lang="fr-FR" sz="16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/>
              <a:t>12V 3.2Ah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2720752" y="5805264"/>
            <a:ext cx="1512168" cy="86409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 err="1" smtClean="0"/>
              <a:t>NiMh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accumulator</a:t>
            </a:r>
            <a:endParaRPr lang="fr-FR" sz="16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/>
              <a:t>12V 3.2Ah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685482" y="3501008"/>
            <a:ext cx="3552051" cy="6480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 smtClean="0"/>
              <a:t>Switched</a:t>
            </a:r>
            <a:r>
              <a:rPr lang="fr-FR" b="1" dirty="0" smtClean="0"/>
              <a:t> power </a:t>
            </a:r>
            <a:r>
              <a:rPr lang="fr-FR" b="1" smtClean="0"/>
              <a:t>supply</a:t>
            </a:r>
            <a:endParaRPr lang="fr-F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59</Words>
  <Application>Microsoft Office PowerPoint</Application>
  <PresentationFormat>Format A4 (210 x 297 mm)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Philippe</dc:creator>
  <cp:lastModifiedBy>Philippe BECHET</cp:lastModifiedBy>
  <cp:revision>24</cp:revision>
  <dcterms:created xsi:type="dcterms:W3CDTF">2011-04-27T19:49:21Z</dcterms:created>
  <dcterms:modified xsi:type="dcterms:W3CDTF">2011-05-30T23:03:02Z</dcterms:modified>
</cp:coreProperties>
</file>