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4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C281-25A1-46A2-9A43-360AFAB4B363}" type="datetimeFigureOut">
              <a:rPr lang="fr-FR" smtClean="0"/>
              <a:pPr/>
              <a:t>09/04/2011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2"/>
          </a:xfrm>
        </p:spPr>
        <p:txBody>
          <a:bodyPr>
            <a:noAutofit/>
          </a:bodyPr>
          <a:lstStyle/>
          <a:p>
            <a:r>
              <a:rPr lang="fr-FR" sz="2800" dirty="0" smtClean="0"/>
              <a:t>Projet 2011</a:t>
            </a:r>
            <a:endParaRPr lang="fr-FR" sz="28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7904" y="980728"/>
          <a:ext cx="1800200" cy="1539717"/>
        </p:xfrm>
        <a:graphic>
          <a:graphicData uri="http://schemas.openxmlformats.org/drawingml/2006/table">
            <a:tbl>
              <a:tblPr/>
              <a:tblGrid>
                <a:gridCol w="1800200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Main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20272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560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TaskAsser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39552" y="350100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TaskMvt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39552" y="5287803"/>
          <a:ext cx="1660347" cy="841250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9952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TaskTime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5059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Wait</a:t>
                      </a:r>
                      <a:r>
                        <a:rPr lang="fr-FR" sz="1200" dirty="0" smtClean="0"/>
                        <a:t> 90s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915816" y="314096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QMvt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372200" y="3212976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QSensors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915816" y="4869160"/>
          <a:ext cx="5760640" cy="1706880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  <a:gridCol w="1440160"/>
                <a:gridCol w="1440160"/>
              </a:tblGrid>
              <a:tr h="250376"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Flags (32 bits)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State</a:t>
                      </a:r>
                    </a:p>
                    <a:p>
                      <a:pPr algn="l"/>
                      <a:r>
                        <a:rPr lang="fr-FR" sz="900" dirty="0" smtClean="0"/>
                        <a:t>0 -</a:t>
                      </a:r>
                      <a:r>
                        <a:rPr lang="fr-FR" sz="900" baseline="0" dirty="0" smtClean="0"/>
                        <a:t> START_BUTTON</a:t>
                      </a:r>
                      <a:endParaRPr lang="fr-FR" sz="900" dirty="0" smtClean="0"/>
                    </a:p>
                    <a:p>
                      <a:pPr algn="l"/>
                      <a:r>
                        <a:rPr lang="fr-FR" sz="900" dirty="0" smtClean="0"/>
                        <a:t>1 - </a:t>
                      </a:r>
                    </a:p>
                    <a:p>
                      <a:pPr algn="l"/>
                      <a:r>
                        <a:rPr lang="fr-FR" sz="900" dirty="0" smtClean="0"/>
                        <a:t>2 -</a:t>
                      </a:r>
                    </a:p>
                    <a:p>
                      <a:pPr algn="l"/>
                      <a:r>
                        <a:rPr lang="fr-FR" sz="900" dirty="0" smtClean="0"/>
                        <a:t>3 -</a:t>
                      </a:r>
                    </a:p>
                    <a:p>
                      <a:pPr algn="l"/>
                      <a:r>
                        <a:rPr lang="fr-FR" sz="900" dirty="0" smtClean="0"/>
                        <a:t>4 -</a:t>
                      </a:r>
                    </a:p>
                    <a:p>
                      <a:pPr algn="l"/>
                      <a:r>
                        <a:rPr lang="fr-FR" sz="900" dirty="0" smtClean="0"/>
                        <a:t>5 -</a:t>
                      </a:r>
                    </a:p>
                    <a:p>
                      <a:pPr algn="l"/>
                      <a:r>
                        <a:rPr lang="fr-FR" sz="900" dirty="0" smtClean="0"/>
                        <a:t>6 - MVT_STATE</a:t>
                      </a:r>
                    </a:p>
                    <a:p>
                      <a:pPr algn="l"/>
                      <a:r>
                        <a:rPr lang="fr-FR" sz="900" dirty="0" smtClean="0"/>
                        <a:t>7 </a:t>
                      </a:r>
                      <a:r>
                        <a:rPr lang="fr-FR" sz="900" smtClean="0"/>
                        <a:t>- TIMER_STATUS</a:t>
                      </a:r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(GP2)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(SW)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23 -</a:t>
                      </a:r>
                      <a:endParaRPr lang="fr-FR" sz="9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Not </a:t>
                      </a:r>
                      <a:r>
                        <a:rPr lang="fr-FR" sz="1200" b="1" u="sng" dirty="0" err="1" smtClean="0"/>
                        <a:t>Used</a:t>
                      </a:r>
                      <a:endParaRPr lang="fr-FR" sz="1200" b="1" u="sn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107504" y="2636912"/>
            <a:ext cx="1008112" cy="6480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(x’, y’, a’)</a:t>
            </a:r>
            <a:b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, Speed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555776" y="1916832"/>
            <a:ext cx="864096" cy="5760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(x, y, a)</a:t>
            </a:r>
            <a:b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, Speed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195736" y="501317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 flipH="1" flipV="1">
            <a:off x="3851920" y="3717032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3815916" y="28169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5364088" y="1988840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 flipH="1" flipV="1">
            <a:off x="7236296" y="285293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7236296" y="3717032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2195736" y="436510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4" idx="1"/>
          </p:cNvCxnSpPr>
          <p:nvPr/>
        </p:nvCxnSpPr>
        <p:spPr>
          <a:xfrm rot="16200000" flipH="1">
            <a:off x="2252831" y="1571705"/>
            <a:ext cx="444403" cy="414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3"/>
          </p:cNvCxnSpPr>
          <p:nvPr/>
        </p:nvCxnSpPr>
        <p:spPr>
          <a:xfrm rot="5400000">
            <a:off x="1892790" y="2711479"/>
            <a:ext cx="1092477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4" idx="7"/>
          </p:cNvCxnSpPr>
          <p:nvPr/>
        </p:nvCxnSpPr>
        <p:spPr>
          <a:xfrm rot="5400000" flipH="1" flipV="1">
            <a:off x="3350423" y="1643714"/>
            <a:ext cx="300387" cy="4145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3" idx="7"/>
          </p:cNvCxnSpPr>
          <p:nvPr/>
        </p:nvCxnSpPr>
        <p:spPr>
          <a:xfrm rot="5400000" flipH="1" flipV="1">
            <a:off x="1066355" y="2466536"/>
            <a:ext cx="166911" cy="363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13" idx="5"/>
          </p:cNvCxnSpPr>
          <p:nvPr/>
        </p:nvCxnSpPr>
        <p:spPr>
          <a:xfrm rot="10800000">
            <a:off x="967982" y="3190076"/>
            <a:ext cx="363667" cy="310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108</Words>
  <Application>Microsoft Office PowerPoint</Application>
  <PresentationFormat>Affichage à l'écran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Projet 2011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</cp:lastModifiedBy>
  <cp:revision>12</cp:revision>
  <dcterms:created xsi:type="dcterms:W3CDTF">2011-04-09T20:48:07Z</dcterms:created>
  <dcterms:modified xsi:type="dcterms:W3CDTF">2011-04-09T21:35:07Z</dcterms:modified>
</cp:coreProperties>
</file>