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7099300" cy="102346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FFFF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100" d="100"/>
          <a:sy n="100" d="100"/>
        </p:scale>
        <p:origin x="-444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FC281-25A1-46A2-9A43-360AFAB4B363}" type="datetimeFigureOut">
              <a:rPr lang="fr-FR" smtClean="0"/>
              <a:pPr/>
              <a:t>10/04/2011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6B42D-58AB-4BE4-93B6-F2740B152F6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FC281-25A1-46A2-9A43-360AFAB4B363}" type="datetimeFigureOut">
              <a:rPr lang="fr-FR" smtClean="0"/>
              <a:pPr/>
              <a:t>10/04/2011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6B42D-58AB-4BE4-93B6-F2740B152F6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FC281-25A1-46A2-9A43-360AFAB4B363}" type="datetimeFigureOut">
              <a:rPr lang="fr-FR" smtClean="0"/>
              <a:pPr/>
              <a:t>10/04/2011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6B42D-58AB-4BE4-93B6-F2740B152F6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FC281-25A1-46A2-9A43-360AFAB4B363}" type="datetimeFigureOut">
              <a:rPr lang="fr-FR" smtClean="0"/>
              <a:pPr/>
              <a:t>10/04/2011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6B42D-58AB-4BE4-93B6-F2740B152F6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FC281-25A1-46A2-9A43-360AFAB4B363}" type="datetimeFigureOut">
              <a:rPr lang="fr-FR" smtClean="0"/>
              <a:pPr/>
              <a:t>10/04/2011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6B42D-58AB-4BE4-93B6-F2740B152F6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FC281-25A1-46A2-9A43-360AFAB4B363}" type="datetimeFigureOut">
              <a:rPr lang="fr-FR" smtClean="0"/>
              <a:pPr/>
              <a:t>10/04/2011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6B42D-58AB-4BE4-93B6-F2740B152F6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FC281-25A1-46A2-9A43-360AFAB4B363}" type="datetimeFigureOut">
              <a:rPr lang="fr-FR" smtClean="0"/>
              <a:pPr/>
              <a:t>10/04/2011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6B42D-58AB-4BE4-93B6-F2740B152F6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FC281-25A1-46A2-9A43-360AFAB4B363}" type="datetimeFigureOut">
              <a:rPr lang="fr-FR" smtClean="0"/>
              <a:pPr/>
              <a:t>10/04/2011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6B42D-58AB-4BE4-93B6-F2740B152F6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FC281-25A1-46A2-9A43-360AFAB4B363}" type="datetimeFigureOut">
              <a:rPr lang="fr-FR" smtClean="0"/>
              <a:pPr/>
              <a:t>10/04/2011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6B42D-58AB-4BE4-93B6-F2740B152F6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FC281-25A1-46A2-9A43-360AFAB4B363}" type="datetimeFigureOut">
              <a:rPr lang="fr-FR" smtClean="0"/>
              <a:pPr/>
              <a:t>10/04/2011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6B42D-58AB-4BE4-93B6-F2740B152F6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FC281-25A1-46A2-9A43-360AFAB4B363}" type="datetimeFigureOut">
              <a:rPr lang="fr-FR" smtClean="0"/>
              <a:pPr/>
              <a:t>10/04/2011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6B42D-58AB-4BE4-93B6-F2740B152F6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7FC281-25A1-46A2-9A43-360AFAB4B363}" type="datetimeFigureOut">
              <a:rPr lang="fr-FR" smtClean="0"/>
              <a:pPr/>
              <a:t>10/04/2011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E6B42D-58AB-4BE4-93B6-F2740B152F6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476672"/>
          </a:xfrm>
        </p:spPr>
        <p:txBody>
          <a:bodyPr>
            <a:noAutofit/>
          </a:bodyPr>
          <a:lstStyle/>
          <a:p>
            <a:r>
              <a:rPr lang="fr-FR" sz="2800" dirty="0" smtClean="0"/>
              <a:t>Projet 2011</a:t>
            </a:r>
            <a:endParaRPr lang="fr-FR" sz="2800" dirty="0"/>
          </a:p>
        </p:txBody>
      </p:sp>
      <p:graphicFrame>
        <p:nvGraphicFramePr>
          <p:cNvPr id="5" name="Tableau 4"/>
          <p:cNvGraphicFramePr>
            <a:graphicFrameLocks noGrp="1"/>
          </p:cNvGraphicFramePr>
          <p:nvPr/>
        </p:nvGraphicFramePr>
        <p:xfrm>
          <a:off x="3707904" y="980728"/>
          <a:ext cx="1800200" cy="1539717"/>
        </p:xfrm>
        <a:graphic>
          <a:graphicData uri="http://schemas.openxmlformats.org/drawingml/2006/table">
            <a:tbl>
              <a:tblPr/>
              <a:tblGrid>
                <a:gridCol w="1800200"/>
              </a:tblGrid>
              <a:tr h="250376">
                <a:tc>
                  <a:txBody>
                    <a:bodyPr/>
                    <a:lstStyle/>
                    <a:p>
                      <a:pPr algn="ctr"/>
                      <a:r>
                        <a:rPr lang="fr-FR" sz="1600" b="1" smtClean="0"/>
                        <a:t>TaskMain</a:t>
                      </a:r>
                      <a:endParaRPr lang="fr-FR" sz="1600" b="1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00B0F0">
                            <a:tint val="66000"/>
                            <a:satMod val="160000"/>
                          </a:srgbClr>
                        </a:gs>
                        <a:gs pos="50000">
                          <a:srgbClr val="00B0F0">
                            <a:tint val="44500"/>
                            <a:satMod val="160000"/>
                          </a:srgbClr>
                        </a:gs>
                        <a:gs pos="100000">
                          <a:srgbClr val="00B0F0">
                            <a:tint val="23500"/>
                            <a:satMod val="160000"/>
                          </a:srgb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</a:tr>
              <a:tr h="1204437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Tableau 5"/>
          <p:cNvGraphicFramePr>
            <a:graphicFrameLocks noGrp="1"/>
          </p:cNvGraphicFramePr>
          <p:nvPr/>
        </p:nvGraphicFramePr>
        <p:xfrm>
          <a:off x="7020272" y="980728"/>
          <a:ext cx="1660347" cy="1539717"/>
        </p:xfrm>
        <a:graphic>
          <a:graphicData uri="http://schemas.openxmlformats.org/drawingml/2006/table">
            <a:tbl>
              <a:tblPr/>
              <a:tblGrid>
                <a:gridCol w="1660347"/>
              </a:tblGrid>
              <a:tr h="250376"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 err="1" smtClean="0"/>
                        <a:t>TaskSensors</a:t>
                      </a:r>
                      <a:endParaRPr lang="fr-FR" sz="1600" b="1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00B0F0">
                            <a:tint val="66000"/>
                            <a:satMod val="160000"/>
                          </a:srgbClr>
                        </a:gs>
                        <a:gs pos="50000">
                          <a:srgbClr val="00B0F0">
                            <a:tint val="44500"/>
                            <a:satMod val="160000"/>
                          </a:srgbClr>
                        </a:gs>
                        <a:gs pos="100000">
                          <a:srgbClr val="00B0F0">
                            <a:tint val="23500"/>
                            <a:satMod val="160000"/>
                          </a:srgb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</a:tr>
              <a:tr h="1204437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Tableau 6"/>
          <p:cNvGraphicFramePr>
            <a:graphicFrameLocks noGrp="1"/>
          </p:cNvGraphicFramePr>
          <p:nvPr/>
        </p:nvGraphicFramePr>
        <p:xfrm>
          <a:off x="611560" y="980728"/>
          <a:ext cx="1660347" cy="1539717"/>
        </p:xfrm>
        <a:graphic>
          <a:graphicData uri="http://schemas.openxmlformats.org/drawingml/2006/table">
            <a:tbl>
              <a:tblPr/>
              <a:tblGrid>
                <a:gridCol w="1660347"/>
              </a:tblGrid>
              <a:tr h="250376"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 err="1" smtClean="0"/>
                        <a:t>TaskAsser</a:t>
                      </a:r>
                      <a:endParaRPr lang="fr-FR" sz="1600" b="1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00B0F0">
                            <a:tint val="66000"/>
                            <a:satMod val="160000"/>
                          </a:srgbClr>
                        </a:gs>
                        <a:gs pos="50000">
                          <a:srgbClr val="00B0F0">
                            <a:tint val="44500"/>
                            <a:satMod val="160000"/>
                          </a:srgbClr>
                        </a:gs>
                        <a:gs pos="100000">
                          <a:srgbClr val="00B0F0">
                            <a:tint val="23500"/>
                            <a:satMod val="160000"/>
                          </a:srgb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</a:tr>
              <a:tr h="1204437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Tableau 7"/>
          <p:cNvGraphicFramePr>
            <a:graphicFrameLocks noGrp="1"/>
          </p:cNvGraphicFramePr>
          <p:nvPr/>
        </p:nvGraphicFramePr>
        <p:xfrm>
          <a:off x="539552" y="3501008"/>
          <a:ext cx="1660347" cy="1539717"/>
        </p:xfrm>
        <a:graphic>
          <a:graphicData uri="http://schemas.openxmlformats.org/drawingml/2006/table">
            <a:tbl>
              <a:tblPr/>
              <a:tblGrid>
                <a:gridCol w="1660347"/>
              </a:tblGrid>
              <a:tr h="250376"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 err="1" smtClean="0"/>
                        <a:t>TaskMvt</a:t>
                      </a:r>
                      <a:endParaRPr lang="fr-FR" sz="1600" b="1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00B0F0">
                            <a:tint val="66000"/>
                            <a:satMod val="160000"/>
                          </a:srgbClr>
                        </a:gs>
                        <a:gs pos="50000">
                          <a:srgbClr val="00B0F0">
                            <a:tint val="44500"/>
                            <a:satMod val="160000"/>
                          </a:srgbClr>
                        </a:gs>
                        <a:gs pos="100000">
                          <a:srgbClr val="00B0F0">
                            <a:tint val="23500"/>
                            <a:satMod val="160000"/>
                          </a:srgb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</a:tr>
              <a:tr h="1204437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9" name="Tableau 8"/>
          <p:cNvGraphicFramePr>
            <a:graphicFrameLocks noGrp="1"/>
          </p:cNvGraphicFramePr>
          <p:nvPr/>
        </p:nvGraphicFramePr>
        <p:xfrm>
          <a:off x="539552" y="5517232"/>
          <a:ext cx="1660347" cy="841250"/>
        </p:xfrm>
        <a:graphic>
          <a:graphicData uri="http://schemas.openxmlformats.org/drawingml/2006/table">
            <a:tbl>
              <a:tblPr/>
              <a:tblGrid>
                <a:gridCol w="1660347"/>
              </a:tblGrid>
              <a:tr h="299523"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 err="1" smtClean="0"/>
                        <a:t>TaskTime</a:t>
                      </a:r>
                      <a:endParaRPr lang="fr-FR" sz="1600" b="1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00B0F0">
                            <a:tint val="66000"/>
                            <a:satMod val="160000"/>
                          </a:srgbClr>
                        </a:gs>
                        <a:gs pos="50000">
                          <a:srgbClr val="00B0F0">
                            <a:tint val="44500"/>
                            <a:satMod val="160000"/>
                          </a:srgbClr>
                        </a:gs>
                        <a:gs pos="100000">
                          <a:srgbClr val="00B0F0">
                            <a:tint val="23500"/>
                            <a:satMod val="160000"/>
                          </a:srgb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</a:tr>
              <a:tr h="505970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err="1" smtClean="0"/>
                        <a:t>Wait</a:t>
                      </a:r>
                      <a:r>
                        <a:rPr lang="fr-FR" sz="1200" dirty="0" smtClean="0"/>
                        <a:t> 90s</a:t>
                      </a:r>
                      <a:endParaRPr lang="fr-FR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10" name="Tableau 9"/>
          <p:cNvGraphicFramePr>
            <a:graphicFrameLocks noGrp="1"/>
          </p:cNvGraphicFramePr>
          <p:nvPr/>
        </p:nvGraphicFramePr>
        <p:xfrm>
          <a:off x="2915816" y="3140968"/>
          <a:ext cx="1660347" cy="1539717"/>
        </p:xfrm>
        <a:graphic>
          <a:graphicData uri="http://schemas.openxmlformats.org/drawingml/2006/table">
            <a:tbl>
              <a:tblPr/>
              <a:tblGrid>
                <a:gridCol w="1660347"/>
              </a:tblGrid>
              <a:tr h="250376"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 err="1" smtClean="0"/>
                        <a:t>QMvt</a:t>
                      </a:r>
                      <a:endParaRPr lang="fr-FR" sz="1600" b="1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FF0000">
                            <a:tint val="66000"/>
                            <a:satMod val="160000"/>
                          </a:srgbClr>
                        </a:gs>
                        <a:gs pos="50000">
                          <a:srgbClr val="FF0000">
                            <a:tint val="44500"/>
                            <a:satMod val="160000"/>
                          </a:srgbClr>
                        </a:gs>
                        <a:gs pos="100000">
                          <a:srgbClr val="FF0000">
                            <a:tint val="23500"/>
                            <a:satMod val="160000"/>
                          </a:srgb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</a:tr>
              <a:tr h="1204437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11" name="Tableau 10"/>
          <p:cNvGraphicFramePr>
            <a:graphicFrameLocks noGrp="1"/>
          </p:cNvGraphicFramePr>
          <p:nvPr/>
        </p:nvGraphicFramePr>
        <p:xfrm>
          <a:off x="6372200" y="3212976"/>
          <a:ext cx="1660347" cy="1539717"/>
        </p:xfrm>
        <a:graphic>
          <a:graphicData uri="http://schemas.openxmlformats.org/drawingml/2006/table">
            <a:tbl>
              <a:tblPr/>
              <a:tblGrid>
                <a:gridCol w="1660347"/>
              </a:tblGrid>
              <a:tr h="250376"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 err="1" smtClean="0"/>
                        <a:t>QSensors</a:t>
                      </a:r>
                      <a:endParaRPr lang="fr-FR" sz="1600" b="1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FF0000">
                            <a:tint val="66000"/>
                            <a:satMod val="160000"/>
                          </a:srgbClr>
                        </a:gs>
                        <a:gs pos="50000">
                          <a:srgbClr val="FF0000">
                            <a:tint val="44500"/>
                            <a:satMod val="160000"/>
                          </a:srgbClr>
                        </a:gs>
                        <a:gs pos="100000">
                          <a:srgbClr val="FF0000">
                            <a:tint val="23500"/>
                            <a:satMod val="160000"/>
                          </a:srgb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</a:tr>
              <a:tr h="1204437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12" name="Tableau 11"/>
          <p:cNvGraphicFramePr>
            <a:graphicFrameLocks noGrp="1"/>
          </p:cNvGraphicFramePr>
          <p:nvPr/>
        </p:nvGraphicFramePr>
        <p:xfrm>
          <a:off x="2915816" y="4869160"/>
          <a:ext cx="5760640" cy="1706880"/>
        </p:xfrm>
        <a:graphic>
          <a:graphicData uri="http://schemas.openxmlformats.org/drawingml/2006/table">
            <a:tbl>
              <a:tblPr/>
              <a:tblGrid>
                <a:gridCol w="1440160"/>
                <a:gridCol w="1440160"/>
                <a:gridCol w="1440160"/>
                <a:gridCol w="1440160"/>
              </a:tblGrid>
              <a:tr h="250376">
                <a:tc gridSpan="4">
                  <a:txBody>
                    <a:bodyPr/>
                    <a:lstStyle/>
                    <a:p>
                      <a:pPr algn="ctr"/>
                      <a:r>
                        <a:rPr lang="fr-FR" sz="1600" b="1" dirty="0" smtClean="0"/>
                        <a:t>Flags (32 bits)</a:t>
                      </a:r>
                      <a:endParaRPr lang="fr-FR" sz="1600" b="1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FF0000">
                            <a:tint val="66000"/>
                            <a:satMod val="160000"/>
                          </a:srgbClr>
                        </a:gs>
                        <a:gs pos="50000">
                          <a:srgbClr val="FF0000">
                            <a:tint val="44500"/>
                            <a:satMod val="160000"/>
                          </a:srgbClr>
                        </a:gs>
                        <a:gs pos="100000">
                          <a:srgbClr val="FF0000">
                            <a:tint val="23500"/>
                            <a:satMod val="160000"/>
                          </a:srgb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1204437">
                <a:tc>
                  <a:txBody>
                    <a:bodyPr/>
                    <a:lstStyle/>
                    <a:p>
                      <a:pPr algn="ctr"/>
                      <a:r>
                        <a:rPr lang="fr-FR" sz="1200" b="1" u="sng" dirty="0" smtClean="0"/>
                        <a:t>State</a:t>
                      </a:r>
                    </a:p>
                    <a:p>
                      <a:pPr algn="l"/>
                      <a:r>
                        <a:rPr lang="fr-FR" sz="900" dirty="0" smtClean="0"/>
                        <a:t>0 -</a:t>
                      </a:r>
                      <a:r>
                        <a:rPr lang="fr-FR" sz="900" baseline="0" dirty="0" smtClean="0"/>
                        <a:t> START_BUTTON</a:t>
                      </a:r>
                      <a:endParaRPr lang="fr-FR" sz="900" dirty="0" smtClean="0"/>
                    </a:p>
                    <a:p>
                      <a:pPr algn="l"/>
                      <a:r>
                        <a:rPr lang="fr-FR" sz="900" dirty="0" smtClean="0"/>
                        <a:t>1 - </a:t>
                      </a:r>
                    </a:p>
                    <a:p>
                      <a:pPr algn="l"/>
                      <a:r>
                        <a:rPr lang="fr-FR" sz="900" dirty="0" smtClean="0"/>
                        <a:t>2 -</a:t>
                      </a:r>
                    </a:p>
                    <a:p>
                      <a:pPr algn="l"/>
                      <a:r>
                        <a:rPr lang="fr-FR" sz="900" dirty="0" smtClean="0"/>
                        <a:t>3 -</a:t>
                      </a:r>
                    </a:p>
                    <a:p>
                      <a:pPr algn="l"/>
                      <a:r>
                        <a:rPr lang="fr-FR" sz="900" dirty="0" smtClean="0"/>
                        <a:t>4 -</a:t>
                      </a:r>
                    </a:p>
                    <a:p>
                      <a:pPr algn="l"/>
                      <a:r>
                        <a:rPr lang="fr-FR" sz="900" dirty="0" smtClean="0"/>
                        <a:t>5 -</a:t>
                      </a:r>
                    </a:p>
                    <a:p>
                      <a:pPr algn="l"/>
                      <a:r>
                        <a:rPr lang="fr-FR" sz="900" dirty="0" smtClean="0"/>
                        <a:t>6 - MVT_STATE</a:t>
                      </a:r>
                    </a:p>
                    <a:p>
                      <a:pPr algn="l"/>
                      <a:r>
                        <a:rPr lang="fr-FR" sz="900" dirty="0" smtClean="0"/>
                        <a:t>7 </a:t>
                      </a:r>
                      <a:r>
                        <a:rPr lang="fr-FR" sz="900" smtClean="0"/>
                        <a:t>- TIMER_STATUS</a:t>
                      </a:r>
                      <a:endParaRPr lang="fr-FR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u="sng" dirty="0" err="1" smtClean="0"/>
                        <a:t>Bumpers</a:t>
                      </a:r>
                      <a:r>
                        <a:rPr lang="fr-FR" sz="1200" b="1" u="sng" dirty="0" smtClean="0"/>
                        <a:t> (GP2)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8 -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9 -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10 -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11 -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12 -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13 -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14 -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15 -</a:t>
                      </a:r>
                      <a:endParaRPr lang="fr-FR" sz="1200" b="1" u="sn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u="sng" dirty="0" err="1" smtClean="0"/>
                        <a:t>Bumpers</a:t>
                      </a:r>
                      <a:r>
                        <a:rPr lang="fr-FR" sz="1200" b="1" u="sng" dirty="0" smtClean="0"/>
                        <a:t> (SW)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16 -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17 -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18 -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19 -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20 -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21 -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22 -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23 -</a:t>
                      </a:r>
                      <a:endParaRPr lang="fr-FR" sz="900" b="1" u="sn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u="sng" dirty="0" smtClean="0"/>
                        <a:t>Not </a:t>
                      </a:r>
                      <a:r>
                        <a:rPr lang="fr-FR" sz="1200" b="1" u="sng" dirty="0" err="1" smtClean="0"/>
                        <a:t>Used</a:t>
                      </a:r>
                      <a:endParaRPr lang="fr-FR" sz="1200" b="1" u="sng" dirty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24 –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25 –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26 –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27 –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28 –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29 –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30 –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31 -</a:t>
                      </a:r>
                      <a:endParaRPr lang="fr-FR" sz="1200" b="1" u="sn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" name="Ellipse 12"/>
          <p:cNvSpPr/>
          <p:nvPr/>
        </p:nvSpPr>
        <p:spPr>
          <a:xfrm>
            <a:off x="107504" y="2636912"/>
            <a:ext cx="1008112" cy="648072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00" b="1" dirty="0" smtClean="0">
                <a:solidFill>
                  <a:schemeClr val="accent5">
                    <a:lumMod val="75000"/>
                  </a:schemeClr>
                </a:solidFill>
              </a:rPr>
              <a:t>(x’, y’, a’)</a:t>
            </a:r>
            <a:br>
              <a:rPr lang="fr-FR" sz="1000" b="1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fr-FR" sz="1000" b="1" dirty="0" err="1" smtClean="0">
                <a:solidFill>
                  <a:schemeClr val="accent5">
                    <a:lumMod val="75000"/>
                  </a:schemeClr>
                </a:solidFill>
              </a:rPr>
              <a:t>Algo</a:t>
            </a:r>
            <a:r>
              <a:rPr lang="fr-FR" sz="1000" b="1" dirty="0" smtClean="0">
                <a:solidFill>
                  <a:schemeClr val="accent5">
                    <a:lumMod val="75000"/>
                  </a:schemeClr>
                </a:solidFill>
              </a:rPr>
              <a:t>, Speed</a:t>
            </a:r>
            <a:endParaRPr lang="fr-FR" sz="10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4" name="Ellipse 13"/>
          <p:cNvSpPr/>
          <p:nvPr/>
        </p:nvSpPr>
        <p:spPr>
          <a:xfrm>
            <a:off x="2555776" y="1916832"/>
            <a:ext cx="864096" cy="576064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00" b="1" dirty="0" smtClean="0">
                <a:solidFill>
                  <a:schemeClr val="accent5">
                    <a:lumMod val="75000"/>
                  </a:schemeClr>
                </a:solidFill>
              </a:rPr>
              <a:t>(x, y, a)</a:t>
            </a:r>
            <a:br>
              <a:rPr lang="fr-FR" sz="1000" b="1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fr-FR" sz="1000" b="1" dirty="0" err="1" smtClean="0">
                <a:solidFill>
                  <a:schemeClr val="accent5">
                    <a:lumMod val="75000"/>
                  </a:schemeClr>
                </a:solidFill>
              </a:rPr>
              <a:t>Algo</a:t>
            </a:r>
            <a:r>
              <a:rPr lang="fr-FR" sz="1000" b="1" dirty="0" smtClean="0">
                <a:solidFill>
                  <a:schemeClr val="accent5">
                    <a:lumMod val="75000"/>
                  </a:schemeClr>
                </a:solidFill>
              </a:rPr>
              <a:t>, Speed</a:t>
            </a:r>
            <a:endParaRPr lang="fr-FR" sz="10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16" name="Connecteur droit avec flèche 15"/>
          <p:cNvCxnSpPr/>
          <p:nvPr/>
        </p:nvCxnSpPr>
        <p:spPr>
          <a:xfrm>
            <a:off x="2195736" y="5877272"/>
            <a:ext cx="72008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/>
          <p:nvPr/>
        </p:nvCxnSpPr>
        <p:spPr>
          <a:xfrm>
            <a:off x="2195736" y="5013176"/>
            <a:ext cx="720080" cy="36004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Connecteur droit avec flèche 21"/>
          <p:cNvCxnSpPr/>
          <p:nvPr/>
        </p:nvCxnSpPr>
        <p:spPr>
          <a:xfrm rot="5400000" flipH="1" flipV="1">
            <a:off x="3851920" y="3717032"/>
            <a:ext cx="2304256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Connecteur droit avec flèche 23"/>
          <p:cNvCxnSpPr/>
          <p:nvPr/>
        </p:nvCxnSpPr>
        <p:spPr>
          <a:xfrm rot="5400000">
            <a:off x="3815916" y="2816932"/>
            <a:ext cx="648072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Connecteur droit avec flèche 25"/>
          <p:cNvCxnSpPr/>
          <p:nvPr/>
        </p:nvCxnSpPr>
        <p:spPr>
          <a:xfrm rot="16200000" flipH="1">
            <a:off x="5364088" y="1988840"/>
            <a:ext cx="1368152" cy="108012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Connecteur droit avec flèche 27"/>
          <p:cNvCxnSpPr/>
          <p:nvPr/>
        </p:nvCxnSpPr>
        <p:spPr>
          <a:xfrm rot="5400000" flipH="1" flipV="1">
            <a:off x="7236296" y="2852936"/>
            <a:ext cx="72008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" name="Connecteur droit avec flèche 29"/>
          <p:cNvCxnSpPr/>
          <p:nvPr/>
        </p:nvCxnSpPr>
        <p:spPr>
          <a:xfrm rot="5400000">
            <a:off x="7236296" y="3717032"/>
            <a:ext cx="2304256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2" name="Connecteur droit avec flèche 31"/>
          <p:cNvCxnSpPr/>
          <p:nvPr/>
        </p:nvCxnSpPr>
        <p:spPr>
          <a:xfrm rot="10800000">
            <a:off x="2195736" y="4365104"/>
            <a:ext cx="72008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5" name="Connecteur droit avec flèche 34"/>
          <p:cNvCxnSpPr>
            <a:endCxn id="14" idx="1"/>
          </p:cNvCxnSpPr>
          <p:nvPr/>
        </p:nvCxnSpPr>
        <p:spPr>
          <a:xfrm rot="16200000" flipH="1">
            <a:off x="2252831" y="1571705"/>
            <a:ext cx="444403" cy="41457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7" name="Connecteur droit avec flèche 36"/>
          <p:cNvCxnSpPr>
            <a:stCxn id="14" idx="3"/>
          </p:cNvCxnSpPr>
          <p:nvPr/>
        </p:nvCxnSpPr>
        <p:spPr>
          <a:xfrm rot="5400000">
            <a:off x="1892790" y="2711479"/>
            <a:ext cx="1092477" cy="48658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0" name="Connecteur droit avec flèche 39"/>
          <p:cNvCxnSpPr>
            <a:stCxn id="14" idx="7"/>
          </p:cNvCxnSpPr>
          <p:nvPr/>
        </p:nvCxnSpPr>
        <p:spPr>
          <a:xfrm rot="5400000" flipH="1" flipV="1">
            <a:off x="3350423" y="1643714"/>
            <a:ext cx="300387" cy="414576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2" name="Connecteur droit avec flèche 41"/>
          <p:cNvCxnSpPr>
            <a:stCxn id="13" idx="7"/>
          </p:cNvCxnSpPr>
          <p:nvPr/>
        </p:nvCxnSpPr>
        <p:spPr>
          <a:xfrm rot="5400000" flipH="1" flipV="1">
            <a:off x="1066355" y="2466536"/>
            <a:ext cx="166911" cy="36365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1" name="Connecteur droit avec flèche 50"/>
          <p:cNvCxnSpPr>
            <a:endCxn id="13" idx="5"/>
          </p:cNvCxnSpPr>
          <p:nvPr/>
        </p:nvCxnSpPr>
        <p:spPr>
          <a:xfrm rot="10800000">
            <a:off x="967982" y="3190076"/>
            <a:ext cx="363667" cy="31093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tailEnd type="arrow"/>
        </a:ln>
      </a:spPr>
      <a:bodyPr/>
      <a:lstStyle/>
      <a:style>
        <a:lnRef idx="3">
          <a:schemeClr val="accent4"/>
        </a:lnRef>
        <a:fillRef idx="0">
          <a:schemeClr val="accent4"/>
        </a:fillRef>
        <a:effectRef idx="2">
          <a:schemeClr val="accent4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108</Words>
  <Application>Microsoft Office PowerPoint</Application>
  <PresentationFormat>Affichage à l'écran (4:3)</PresentationFormat>
  <Paragraphs>48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Projet 2011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2011</dc:title>
  <dc:creator>Philippe</dc:creator>
  <cp:lastModifiedBy>Philippe</cp:lastModifiedBy>
  <cp:revision>15</cp:revision>
  <dcterms:created xsi:type="dcterms:W3CDTF">2011-04-09T20:48:07Z</dcterms:created>
  <dcterms:modified xsi:type="dcterms:W3CDTF">2011-04-10T13:25:49Z</dcterms:modified>
</cp:coreProperties>
</file>