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44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12/04/2011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12/04/2011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12/04/2011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12/04/2011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12/04/2011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12/04/2011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12/04/2011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12/04/2011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12/04/2011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12/04/2011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C281-25A1-46A2-9A43-360AFAB4B363}" type="datetimeFigureOut">
              <a:rPr lang="fr-FR" smtClean="0"/>
              <a:pPr/>
              <a:t>12/04/2011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C281-25A1-46A2-9A43-360AFAB4B363}" type="datetimeFigureOut">
              <a:rPr lang="fr-FR" smtClean="0"/>
              <a:pPr/>
              <a:t>12/04/2011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B42D-58AB-4BE4-93B6-F2740B152F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2"/>
          </a:xfrm>
        </p:spPr>
        <p:txBody>
          <a:bodyPr>
            <a:noAutofit/>
          </a:bodyPr>
          <a:lstStyle/>
          <a:p>
            <a:r>
              <a:rPr lang="fr-FR" sz="2800" dirty="0" smtClean="0"/>
              <a:t>Projet 2011</a:t>
            </a:r>
            <a:endParaRPr lang="fr-FR" sz="28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707904" y="980728"/>
          <a:ext cx="1800200" cy="1539717"/>
        </p:xfrm>
        <a:graphic>
          <a:graphicData uri="http://schemas.openxmlformats.org/drawingml/2006/table">
            <a:tbl>
              <a:tblPr/>
              <a:tblGrid>
                <a:gridCol w="1800200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smtClean="0"/>
                        <a:t>TaskMain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7020272" y="980728"/>
          <a:ext cx="1660347" cy="1539717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TaskSensors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11560" y="980728"/>
          <a:ext cx="1660347" cy="1539717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TaskAsser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539552" y="3501008"/>
          <a:ext cx="1660347" cy="1539717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TaskMvt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539552" y="5517232"/>
          <a:ext cx="1660347" cy="841250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99523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TaskTime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50597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Wait</a:t>
                      </a:r>
                      <a:r>
                        <a:rPr lang="fr-FR" sz="1200" dirty="0" smtClean="0"/>
                        <a:t> 90s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5940152" y="2996952"/>
          <a:ext cx="1660347" cy="1539717"/>
        </p:xfrm>
        <a:graphic>
          <a:graphicData uri="http://schemas.openxmlformats.org/drawingml/2006/table">
            <a:tbl>
              <a:tblPr/>
              <a:tblGrid>
                <a:gridCol w="1660347"/>
              </a:tblGrid>
              <a:tr h="25037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/>
                        <a:t>QSensors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2915816" y="4869160"/>
          <a:ext cx="5760640" cy="1706880"/>
        </p:xfrm>
        <a:graphic>
          <a:graphicData uri="http://schemas.openxmlformats.org/drawingml/2006/table">
            <a:tbl>
              <a:tblPr/>
              <a:tblGrid>
                <a:gridCol w="1440160"/>
                <a:gridCol w="1440160"/>
                <a:gridCol w="1440160"/>
                <a:gridCol w="1440160"/>
              </a:tblGrid>
              <a:tr h="250376">
                <a:tc gridSpan="4"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Flags (32 bits)</a:t>
                      </a:r>
                      <a:endParaRPr lang="fr-FR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204437">
                <a:tc>
                  <a:txBody>
                    <a:bodyPr/>
                    <a:lstStyle/>
                    <a:p>
                      <a:pPr algn="ctr"/>
                      <a:r>
                        <a:rPr lang="fr-FR" sz="1200" b="1" u="sng" dirty="0" smtClean="0"/>
                        <a:t>State</a:t>
                      </a:r>
                    </a:p>
                    <a:p>
                      <a:pPr algn="l"/>
                      <a:r>
                        <a:rPr lang="fr-FR" sz="900" dirty="0" smtClean="0"/>
                        <a:t>0 -</a:t>
                      </a:r>
                      <a:r>
                        <a:rPr lang="fr-FR" sz="900" baseline="0" dirty="0" smtClean="0"/>
                        <a:t> START_BUTTON</a:t>
                      </a:r>
                      <a:endParaRPr lang="fr-FR" sz="900" dirty="0" smtClean="0"/>
                    </a:p>
                    <a:p>
                      <a:pPr algn="l"/>
                      <a:r>
                        <a:rPr lang="fr-FR" sz="900" dirty="0" smtClean="0"/>
                        <a:t>1 - </a:t>
                      </a:r>
                    </a:p>
                    <a:p>
                      <a:pPr algn="l"/>
                      <a:r>
                        <a:rPr lang="fr-FR" sz="900" dirty="0" smtClean="0"/>
                        <a:t>2 -</a:t>
                      </a:r>
                    </a:p>
                    <a:p>
                      <a:pPr algn="l"/>
                      <a:r>
                        <a:rPr lang="fr-FR" sz="900" dirty="0" smtClean="0"/>
                        <a:t>3 -</a:t>
                      </a:r>
                    </a:p>
                    <a:p>
                      <a:pPr algn="l"/>
                      <a:r>
                        <a:rPr lang="fr-FR" sz="900" dirty="0" smtClean="0"/>
                        <a:t>4 -</a:t>
                      </a:r>
                    </a:p>
                    <a:p>
                      <a:pPr algn="l"/>
                      <a:r>
                        <a:rPr lang="fr-FR" sz="900" dirty="0" smtClean="0"/>
                        <a:t>5 </a:t>
                      </a:r>
                      <a:r>
                        <a:rPr lang="fr-FR" sz="900" smtClean="0"/>
                        <a:t>- NEW_MVT_AVAILABLE</a:t>
                      </a:r>
                      <a:endParaRPr lang="fr-FR" sz="900" dirty="0" smtClean="0"/>
                    </a:p>
                    <a:p>
                      <a:pPr algn="l"/>
                      <a:r>
                        <a:rPr lang="fr-FR" sz="900" dirty="0" smtClean="0"/>
                        <a:t>6 - MVT_STATE</a:t>
                      </a:r>
                    </a:p>
                    <a:p>
                      <a:pPr algn="l"/>
                      <a:r>
                        <a:rPr lang="fr-FR" sz="900" dirty="0" smtClean="0"/>
                        <a:t>7 - TIMER_STATUS</a:t>
                      </a:r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u="sng" dirty="0" err="1" smtClean="0"/>
                        <a:t>Bumpers</a:t>
                      </a:r>
                      <a:r>
                        <a:rPr lang="fr-FR" sz="1200" b="1" u="sng" dirty="0" smtClean="0"/>
                        <a:t> (GP2)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9 -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15 -</a:t>
                      </a:r>
                      <a:endParaRPr lang="fr-FR" sz="12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u="sng" dirty="0" err="1" smtClean="0"/>
                        <a:t>Bumpers</a:t>
                      </a:r>
                      <a:r>
                        <a:rPr lang="fr-FR" sz="1200" b="1" u="sng" dirty="0" smtClean="0"/>
                        <a:t> (SW)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18 -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23 -</a:t>
                      </a:r>
                      <a:endParaRPr lang="fr-FR" sz="9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u="sng" dirty="0" smtClean="0"/>
                        <a:t>Not </a:t>
                      </a:r>
                      <a:r>
                        <a:rPr lang="fr-FR" sz="1200" b="1" u="sng" dirty="0" err="1" smtClean="0"/>
                        <a:t>Used</a:t>
                      </a:r>
                      <a:endParaRPr lang="fr-FR" sz="1200" b="1" u="sng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27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28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29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31 -</a:t>
                      </a:r>
                      <a:endParaRPr lang="fr-FR" sz="12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Ellipse 12"/>
          <p:cNvSpPr/>
          <p:nvPr/>
        </p:nvSpPr>
        <p:spPr>
          <a:xfrm>
            <a:off x="755576" y="2780928"/>
            <a:ext cx="1368152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accent5">
                    <a:lumMod val="75000"/>
                  </a:schemeClr>
                </a:solidFill>
              </a:rPr>
              <a:t>StructOdoPos</a:t>
            </a:r>
            <a:endParaRPr lang="fr-FR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339752" y="2852936"/>
            <a:ext cx="144016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accent5">
                    <a:lumMod val="75000"/>
                  </a:schemeClr>
                </a:solidFill>
              </a:rPr>
              <a:t>StructOdo</a:t>
            </a:r>
            <a:r>
              <a:rPr lang="fr-FR" sz="1000" b="1" dirty="0" smtClean="0">
                <a:solidFill>
                  <a:schemeClr val="accent5">
                    <a:lumMod val="75000"/>
                  </a:schemeClr>
                </a:solidFill>
              </a:rPr>
              <a:t> Pos</a:t>
            </a:r>
            <a:endParaRPr lang="fr-FR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195736" y="6093296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195736" y="5013176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rot="5400000" flipH="1" flipV="1">
            <a:off x="3851920" y="3717032"/>
            <a:ext cx="2304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 flipH="1">
            <a:off x="5292080" y="2060848"/>
            <a:ext cx="1152128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rot="5400000" flipH="1" flipV="1">
            <a:off x="7057070" y="2744130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>
            <a:off x="7093074" y="3716238"/>
            <a:ext cx="2304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4" idx="0"/>
          </p:cNvCxnSpPr>
          <p:nvPr/>
        </p:nvCxnSpPr>
        <p:spPr>
          <a:xfrm rot="16200000" flipH="1">
            <a:off x="2195738" y="1988842"/>
            <a:ext cx="936102" cy="7920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4"/>
          </p:cNvCxnSpPr>
          <p:nvPr/>
        </p:nvCxnSpPr>
        <p:spPr>
          <a:xfrm rot="5400000">
            <a:off x="2231740" y="3176972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5400000" flipH="1" flipV="1">
            <a:off x="3095838" y="2240870"/>
            <a:ext cx="864092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5400000" flipH="1" flipV="1">
            <a:off x="1341288" y="2627264"/>
            <a:ext cx="268738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rot="5400000" flipH="1" flipV="1">
            <a:off x="1224422" y="3320194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3131840" y="4149080"/>
            <a:ext cx="1440160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accent5">
                    <a:lumMod val="75000"/>
                  </a:schemeClr>
                </a:solidFill>
              </a:rPr>
              <a:t>StructOdo</a:t>
            </a:r>
            <a:r>
              <a:rPr lang="fr-FR" sz="1000" b="1" dirty="0" smtClean="0">
                <a:solidFill>
                  <a:schemeClr val="accent5">
                    <a:lumMod val="75000"/>
                  </a:schemeClr>
                </a:solidFill>
              </a:rPr>
              <a:t> Pos</a:t>
            </a:r>
            <a:endParaRPr lang="fr-FR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2" name="Connecteur droit avec flèche 61"/>
          <p:cNvCxnSpPr>
            <a:stCxn id="61" idx="2"/>
          </p:cNvCxnSpPr>
          <p:nvPr/>
        </p:nvCxnSpPr>
        <p:spPr>
          <a:xfrm rot="10800000" flipV="1">
            <a:off x="2195736" y="4329100"/>
            <a:ext cx="936104" cy="36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endCxn id="61" idx="0"/>
          </p:cNvCxnSpPr>
          <p:nvPr/>
        </p:nvCxnSpPr>
        <p:spPr>
          <a:xfrm rot="5400000">
            <a:off x="3347864" y="2996952"/>
            <a:ext cx="165618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99</Words>
  <Application>Microsoft Office PowerPoint</Application>
  <PresentationFormat>Affichage à l'écran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Projet 2011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2011</dc:title>
  <dc:creator>Philippe</dc:creator>
  <cp:lastModifiedBy>Philippe</cp:lastModifiedBy>
  <cp:revision>17</cp:revision>
  <dcterms:created xsi:type="dcterms:W3CDTF">2011-04-09T20:48:07Z</dcterms:created>
  <dcterms:modified xsi:type="dcterms:W3CDTF">2011-04-12T20:22:27Z</dcterms:modified>
</cp:coreProperties>
</file>