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9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22/07/2011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250"/>
          </a:xfrm>
        </p:spPr>
        <p:txBody>
          <a:bodyPr/>
          <a:lstStyle/>
          <a:p>
            <a:r>
              <a:rPr lang="fr-FR" sz="2800" smtClean="0"/>
              <a:t>Projet 2011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076825" y="981075"/>
          <a:ext cx="1441450" cy="1539875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Synchronize all tasks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19925" y="981075"/>
          <a:ext cx="1660525" cy="1539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Clear Bumpers flags according to sensors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Execute command from 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188" y="981075"/>
          <a:ext cx="1660525" cy="15398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Compute new orders to send to motors from current postion to reach expected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/>
        </p:nvGraphicFramePr>
        <p:xfrm>
          <a:off x="539750" y="3617913"/>
          <a:ext cx="2016125" cy="1649412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path necessary to go to expected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read from « Strategy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choosen into AppConfig.h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/>
        </p:nvGraphicFramePr>
        <p:xfrm>
          <a:off x="539750" y="5516563"/>
          <a:ext cx="1660525" cy="841375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Wait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584950" y="2997200"/>
          <a:ext cx="1947863" cy="1539875"/>
        </p:xfrm>
        <a:graphic>
          <a:graphicData uri="http://schemas.openxmlformats.org/drawingml/2006/table">
            <a:tbl>
              <a:tblPr/>
              <a:tblGrid>
                <a:gridCol w="19478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used to send command from TaskMain to TaskSensor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Results are sent by using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08" name="Group 96"/>
          <p:cNvGraphicFramePr>
            <a:graphicFrameLocks noGrp="1"/>
          </p:cNvGraphicFramePr>
          <p:nvPr/>
        </p:nvGraphicFramePr>
        <p:xfrm>
          <a:off x="2916238" y="4868863"/>
          <a:ext cx="5759450" cy="1700212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 START_BUTTON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– ACTION_STATUS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–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 (GP2)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 GP2_FRONT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– GP2_BACK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– GP2_HOLDER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 (SW)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Used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23850" y="2781300"/>
            <a:ext cx="1871663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513" y="6092825"/>
            <a:ext cx="7207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0" idx="1"/>
          </p:cNvCxnSpPr>
          <p:nvPr/>
        </p:nvCxnSpPr>
        <p:spPr>
          <a:xfrm>
            <a:off x="2555875" y="5267325"/>
            <a:ext cx="360363" cy="10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5795963" y="2520950"/>
            <a:ext cx="1587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  <a:stCxn id="0" idx="1"/>
            <a:endCxn id="0" idx="0"/>
          </p:cNvCxnSpPr>
          <p:nvPr/>
        </p:nvCxnSpPr>
        <p:spPr bwMode="auto">
          <a:xfrm>
            <a:off x="6518275" y="2520950"/>
            <a:ext cx="66675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7559675" y="2520950"/>
            <a:ext cx="290513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stCxn id="0" idx="1"/>
            <a:endCxn id="0" idx="1"/>
          </p:cNvCxnSpPr>
          <p:nvPr/>
        </p:nvCxnSpPr>
        <p:spPr bwMode="auto">
          <a:xfrm flipH="1">
            <a:off x="8675688" y="2520950"/>
            <a:ext cx="4762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  <a:endCxn id="0" idx="2"/>
          </p:cNvCxnSpPr>
          <p:nvPr/>
        </p:nvCxnSpPr>
        <p:spPr bwMode="auto">
          <a:xfrm flipV="1">
            <a:off x="1260475" y="2520950"/>
            <a:ext cx="180975" cy="2476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stCxn id="0" idx="0"/>
            <a:endCxn id="13" idx="4"/>
          </p:cNvCxnSpPr>
          <p:nvPr/>
        </p:nvCxnSpPr>
        <p:spPr bwMode="auto">
          <a:xfrm flipH="1" flipV="1">
            <a:off x="1260475" y="3297238"/>
            <a:ext cx="287338" cy="320675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3348038" y="3500438"/>
            <a:ext cx="1943100" cy="503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>
                <a:solidFill>
                  <a:srgbClr val="31859C"/>
                </a:solidFill>
                <a:cs typeface="Arial" charset="0"/>
              </a:rPr>
              <a:t>StructCmd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  <a:endCxn id="0" idx="3"/>
          </p:cNvCxnSpPr>
          <p:nvPr/>
        </p:nvCxnSpPr>
        <p:spPr bwMode="auto">
          <a:xfrm flipH="1">
            <a:off x="2555875" y="3752850"/>
            <a:ext cx="779463" cy="8572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stCxn id="0" idx="0"/>
            <a:endCxn id="61" idx="0"/>
          </p:cNvCxnSpPr>
          <p:nvPr/>
        </p:nvCxnSpPr>
        <p:spPr bwMode="auto">
          <a:xfrm flipH="1">
            <a:off x="4319588" y="2520950"/>
            <a:ext cx="757237" cy="966788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/>
        </p:nvGraphicFramePr>
        <p:xfrm>
          <a:off x="2555875" y="952500"/>
          <a:ext cx="2087563" cy="1539875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Stand-alone task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current position from encoding wheels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Postion is exposed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151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Calibri</vt:lpstr>
      <vt:lpstr>Arial</vt:lpstr>
      <vt:lpstr>Thème Office</vt:lpstr>
      <vt:lpstr>Projet 2011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pbechet</cp:lastModifiedBy>
  <cp:revision>28</cp:revision>
  <dcterms:created xsi:type="dcterms:W3CDTF">2011-04-09T20:48:07Z</dcterms:created>
  <dcterms:modified xsi:type="dcterms:W3CDTF">2011-07-22T19:11:14Z</dcterms:modified>
</cp:coreProperties>
</file>