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9" r:id="rId2"/>
    <p:sldId id="261" r:id="rId3"/>
    <p:sldId id="268" r:id="rId4"/>
    <p:sldId id="269" r:id="rId5"/>
    <p:sldId id="270" r:id="rId6"/>
    <p:sldId id="262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96658-3179-4509-8D2B-78FEF919027E}" type="datetimeFigureOut">
              <a:rPr lang="fr-FR" smtClean="0"/>
              <a:t>28/03/2021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56D58-B64E-4C51-8C3D-EB62A6EC8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431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ssions-31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601200" y="0"/>
            <a:ext cx="259080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02" y="5064826"/>
            <a:ext cx="1909555" cy="1669286"/>
          </a:xfrm>
          <a:prstGeom prst="rect">
            <a:avLst/>
          </a:prstGeom>
        </p:spPr>
      </p:pic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>
          <a:xfrm>
            <a:off x="3419292" y="365125"/>
            <a:ext cx="8375543" cy="1325563"/>
          </a:xfrm>
        </p:spPr>
        <p:txBody>
          <a:bodyPr>
            <a:normAutofit/>
          </a:bodyPr>
          <a:lstStyle>
            <a:lvl1pPr>
              <a:defRPr sz="6000" b="1">
                <a:latin typeface="Arial Rounded MT Bold" panose="020F0704030504030204" pitchFamily="34" charset="0"/>
              </a:defRPr>
            </a:lvl1pPr>
          </a:lstStyle>
          <a:p>
            <a:r>
              <a:rPr lang="fr-FR" dirty="0" smtClean="0"/>
              <a:t>OPERATION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6289675" y="2005013"/>
            <a:ext cx="3178175" cy="460375"/>
          </a:xfrm>
        </p:spPr>
        <p:txBody>
          <a:bodyPr>
            <a:normAutofit/>
          </a:bodyPr>
          <a:lstStyle>
            <a:lvl1pPr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77" y="162130"/>
            <a:ext cx="2444996" cy="281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2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ssions-31st">
    <p:bg>
      <p:bgPr>
        <a:blipFill dpi="0" rotWithShape="1">
          <a:blip r:embed="rId2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464801" y="0"/>
            <a:ext cx="17272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88" y="161855"/>
            <a:ext cx="1005825" cy="115945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88" y="5682475"/>
            <a:ext cx="1188549" cy="1039000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>
          <a:xfrm>
            <a:off x="801255" y="78800"/>
            <a:ext cx="9563232" cy="1325563"/>
          </a:xfrm>
        </p:spPr>
        <p:txBody>
          <a:bodyPr>
            <a:noAutofit/>
          </a:bodyPr>
          <a:lstStyle>
            <a:lvl1pPr algn="ctr">
              <a:defRPr sz="5400" b="0">
                <a:latin typeface="Arial Rounded MT Bold" panose="020F070403050403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Rounded MT Bold" panose="020F0704030504030204" pitchFamily="34" charset="0"/>
              </a:defRPr>
            </a:lvl1pPr>
          </a:lstStyle>
          <a:p>
            <a:r>
              <a:rPr lang="fr-FR" smtClean="0"/>
              <a:t>Operation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/>
          </p:nvPr>
        </p:nvSpPr>
        <p:spPr>
          <a:xfrm>
            <a:off x="801254" y="1626177"/>
            <a:ext cx="9460345" cy="4552949"/>
          </a:xfrm>
        </p:spPr>
        <p:txBody>
          <a:bodyPr>
            <a:normAutofit/>
          </a:bodyPr>
          <a:lstStyle>
            <a:lvl1pPr>
              <a:defRPr sz="3200">
                <a:latin typeface="Arial Rounded MT Bold" panose="020F0704030504030204" pitchFamily="34" charset="0"/>
              </a:defRPr>
            </a:lvl1pPr>
            <a:lvl2pPr>
              <a:defRPr sz="2800">
                <a:latin typeface="Arial Rounded MT Bold" panose="020F0704030504030204" pitchFamily="34" charset="0"/>
              </a:defRPr>
            </a:lvl2pPr>
            <a:lvl3pPr>
              <a:defRPr sz="2400">
                <a:latin typeface="Arial Rounded MT Bold" panose="020F0704030504030204" pitchFamily="34" charset="0"/>
              </a:defRPr>
            </a:lvl3pPr>
            <a:lvl4pPr>
              <a:defRPr sz="2000">
                <a:latin typeface="Arial Rounded MT Bold" panose="020F0704030504030204" pitchFamily="34" charset="0"/>
              </a:defRPr>
            </a:lvl4pPr>
            <a:lvl5pPr>
              <a:defRPr sz="2000"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441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189A3-ADF0-4222-AF52-92A98061C2FB}" type="datetimeFigureOut">
              <a:rPr lang="fr-FR" smtClean="0"/>
              <a:t>28/03/2021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77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87051" y="297164"/>
            <a:ext cx="9743614" cy="1325563"/>
          </a:xfrm>
        </p:spPr>
        <p:txBody>
          <a:bodyPr>
            <a:noAutofit/>
          </a:bodyPr>
          <a:lstStyle/>
          <a:p>
            <a:r>
              <a:rPr lang="fr-FR" dirty="0" err="1" smtClean="0"/>
              <a:t>DeepStrike</a:t>
            </a:r>
            <a:r>
              <a:rPr lang="fr-FR" dirty="0" smtClean="0"/>
              <a:t> sur </a:t>
            </a:r>
            <a:r>
              <a:rPr lang="fr-FR" dirty="0" err="1" smtClean="0"/>
              <a:t>Khonj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9667415" y="1690688"/>
            <a:ext cx="2127421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25/03/2021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973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 smtClean="0"/>
              <a:t>L’usine chimique de </a:t>
            </a:r>
            <a:r>
              <a:rPr lang="fr-FR" sz="2000" dirty="0" err="1" smtClean="0"/>
              <a:t>Khonj</a:t>
            </a:r>
            <a:r>
              <a:rPr lang="fr-FR" sz="2000" dirty="0" smtClean="0"/>
              <a:t> que nous soupçonnons de participer au programme clandestin de fabrication d’armes des gardiens de la révolution.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Nos équipes de renseignements ont pu observer une activité militaire anormale pour une usine de chimie locale.</a:t>
            </a:r>
          </a:p>
          <a:p>
            <a:pPr marL="0" indent="0">
              <a:buNone/>
            </a:pPr>
            <a:endParaRPr lang="fr-FR" sz="2000" dirty="0"/>
          </a:p>
          <a:p>
            <a:endParaRPr lang="fr-FR" sz="1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050" y="3619499"/>
            <a:ext cx="5652903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73" y="1666569"/>
            <a:ext cx="9516803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9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8" y="2409552"/>
            <a:ext cx="10058400" cy="376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 smtClean="0"/>
              <a:t>Nos agents sur place ont pu prendre ces clichés il y a 9 jours.</a:t>
            </a:r>
          </a:p>
          <a:p>
            <a:pPr marL="0" indent="0">
              <a:buNone/>
            </a:pPr>
            <a:r>
              <a:rPr lang="fr-FR" sz="2000" dirty="0" smtClean="0"/>
              <a:t>Après analyse de leurs </a:t>
            </a:r>
            <a:r>
              <a:rPr lang="fr-FR" sz="2000" dirty="0" err="1" smtClean="0"/>
              <a:t>compte-rendus</a:t>
            </a:r>
            <a:r>
              <a:rPr lang="fr-FR" sz="2000" dirty="0" smtClean="0"/>
              <a:t>, l’état major a décidé de frapper l’installation.</a:t>
            </a:r>
          </a:p>
          <a:p>
            <a:pPr marL="0" indent="0">
              <a:buNone/>
            </a:pPr>
            <a:r>
              <a:rPr lang="fr-FR" sz="2000" dirty="0" smtClean="0"/>
              <a:t>Le commandement réclamant un ‘smoking gun’, une équipe de </a:t>
            </a:r>
            <a:r>
              <a:rPr lang="fr-FR" sz="2000" dirty="0" err="1" smtClean="0"/>
              <a:t>seals</a:t>
            </a:r>
            <a:r>
              <a:rPr lang="fr-FR" sz="2000" dirty="0" smtClean="0"/>
              <a:t> s’est rendue sur place en infiltration par le port de Lavan Island 2 jours plus tard.</a:t>
            </a:r>
          </a:p>
          <a:p>
            <a:pPr marL="0" indent="0">
              <a:buNone/>
            </a:pPr>
            <a:r>
              <a:rPr lang="fr-FR" sz="2000" dirty="0" smtClean="0"/>
              <a:t>Ils ont été ravitaillés en matériel par un de leur C130 décollé d’Al </a:t>
            </a:r>
            <a:r>
              <a:rPr lang="fr-FR" sz="2000" dirty="0" err="1" smtClean="0"/>
              <a:t>Minhad</a:t>
            </a:r>
            <a:r>
              <a:rPr lang="fr-FR" sz="2000" dirty="0" smtClean="0"/>
              <a:t> AFB dans la nuit de mardi.</a:t>
            </a:r>
          </a:p>
          <a:p>
            <a:pPr marL="0" indent="0">
              <a:buNone/>
            </a:pPr>
            <a:r>
              <a:rPr lang="fr-FR" sz="2000" dirty="0" smtClean="0"/>
              <a:t>Ils attendent votre intervention d’aujourd’hui pour prendre le contrôle de l’installation et relever les preuves d’infraction pour l’ONU ainsi que capturer si possible quelques VIP.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67730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BRIEFING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/>
              <a:t>L’opération d’aujourd’hui débutera à </a:t>
            </a:r>
            <a:r>
              <a:rPr lang="fr-FR" sz="2000" dirty="0" smtClean="0"/>
              <a:t>0800L . Les objectifs par groupe sont les suivants :</a:t>
            </a:r>
            <a:endParaRPr lang="fr-FR" sz="2000" dirty="0"/>
          </a:p>
          <a:p>
            <a:r>
              <a:rPr lang="fr-FR" sz="2000" u="sng" dirty="0" smtClean="0"/>
              <a:t>VMFA-314 Knights :</a:t>
            </a:r>
            <a:endParaRPr lang="fr-FR" sz="2000" u="sng" dirty="0"/>
          </a:p>
          <a:p>
            <a:pPr marL="457200" lvl="1" indent="0">
              <a:buNone/>
            </a:pPr>
            <a:r>
              <a:rPr lang="fr-FR" sz="1600" dirty="0" smtClean="0"/>
              <a:t>Vous décollerez du CVN-71 et vous vous dirigerez en direction de </a:t>
            </a:r>
            <a:r>
              <a:rPr lang="fr-FR" sz="1600" dirty="0" err="1" smtClean="0"/>
              <a:t>Khonj</a:t>
            </a:r>
            <a:endParaRPr lang="fr-FR" sz="1600" dirty="0" smtClean="0"/>
          </a:p>
          <a:p>
            <a:pPr marL="457200" lvl="1" indent="0">
              <a:buNone/>
            </a:pPr>
            <a:r>
              <a:rPr lang="fr-FR" sz="1600" dirty="0" smtClean="0"/>
              <a:t>Votre groupe devra :</a:t>
            </a:r>
          </a:p>
          <a:p>
            <a:pPr lvl="2"/>
            <a:r>
              <a:rPr lang="fr-FR" sz="1200" dirty="0" smtClean="0"/>
              <a:t>Supprimer un maximum de blindés pour faciliter la progression du groupe de </a:t>
            </a:r>
            <a:r>
              <a:rPr lang="fr-FR" sz="1200" dirty="0" err="1" smtClean="0"/>
              <a:t>Seals</a:t>
            </a:r>
            <a:endParaRPr lang="fr-FR" sz="1200" dirty="0" smtClean="0"/>
          </a:p>
          <a:p>
            <a:pPr lvl="2"/>
            <a:r>
              <a:rPr lang="fr-FR" sz="1200" dirty="0" smtClean="0"/>
              <a:t>Détruire les baraquements militaires en évitant au maximum d’impacter les </a:t>
            </a:r>
            <a:r>
              <a:rPr lang="fr-FR" sz="1200" dirty="0" err="1" smtClean="0"/>
              <a:t>batiments</a:t>
            </a:r>
            <a:r>
              <a:rPr lang="fr-FR" sz="1200" dirty="0" smtClean="0"/>
              <a:t> ‘usine’. </a:t>
            </a:r>
          </a:p>
          <a:p>
            <a:pPr lvl="2"/>
            <a:r>
              <a:rPr lang="fr-FR" sz="1200" dirty="0" smtClean="0"/>
              <a:t>Assurer votre sécurité Sol-Air en ouvrant un passage en direction de </a:t>
            </a:r>
            <a:r>
              <a:rPr lang="fr-FR" sz="1200" dirty="0" err="1" smtClean="0"/>
              <a:t>Khonj</a:t>
            </a:r>
            <a:endParaRPr lang="fr-FR" sz="1200" dirty="0" smtClean="0"/>
          </a:p>
          <a:p>
            <a:pPr lvl="2"/>
            <a:r>
              <a:rPr lang="fr-FR" sz="1200" dirty="0" smtClean="0"/>
              <a:t>Supporter le groupe de </a:t>
            </a:r>
            <a:r>
              <a:rPr lang="fr-FR" sz="1200" dirty="0" err="1" smtClean="0"/>
              <a:t>Seal</a:t>
            </a:r>
            <a:r>
              <a:rPr lang="fr-FR" sz="1200" dirty="0" smtClean="0"/>
              <a:t> en appui feu lors de leur intervention.</a:t>
            </a:r>
          </a:p>
          <a:p>
            <a:r>
              <a:rPr lang="fr-FR" sz="2000" u="sng" dirty="0" smtClean="0"/>
              <a:t>VF-84 Jolly Rogers </a:t>
            </a:r>
            <a:r>
              <a:rPr lang="fr-FR" sz="2000" u="sng" dirty="0"/>
              <a:t>:</a:t>
            </a:r>
          </a:p>
          <a:p>
            <a:pPr marL="457200" lvl="1" indent="0">
              <a:buNone/>
            </a:pPr>
            <a:r>
              <a:rPr lang="fr-FR" sz="1600" dirty="0" smtClean="0"/>
              <a:t>Votre groupe assurera la supériorité aérienne du dispositif en engageant tout aéronef militaire iranien présentant un aspect </a:t>
            </a:r>
            <a:r>
              <a:rPr lang="fr-FR" sz="1600" dirty="0" err="1" smtClean="0"/>
              <a:t>menacant</a:t>
            </a:r>
            <a:r>
              <a:rPr lang="fr-FR" sz="1600" dirty="0" smtClean="0"/>
              <a:t> pour le dispositif. Attention, le </a:t>
            </a:r>
            <a:r>
              <a:rPr lang="fr-FR" sz="1600" dirty="0" err="1" smtClean="0"/>
              <a:t>traffic</a:t>
            </a:r>
            <a:r>
              <a:rPr lang="fr-FR" sz="1600" dirty="0" smtClean="0"/>
              <a:t> civil est toujours actif dans la région, assurez vos engagement : une attaque sur un appareil civil serait une catastrophe pour la </a:t>
            </a:r>
            <a:r>
              <a:rPr lang="fr-FR" sz="1600" dirty="0" err="1" smtClean="0"/>
              <a:t>pérénité</a:t>
            </a:r>
            <a:r>
              <a:rPr lang="fr-FR" sz="1600" dirty="0" smtClean="0"/>
              <a:t> de notre présence dans toute la région.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839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METEO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METAR 07010KT 2150 FG BKN032 30 Q2913 RMK FBL TURB YLO=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119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RESOURCES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461818" y="1626177"/>
            <a:ext cx="4645891" cy="4552949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Texaco : KC135-MPRS</a:t>
            </a:r>
          </a:p>
          <a:p>
            <a:pPr lvl="1"/>
            <a:r>
              <a:rPr lang="fr-FR" dirty="0" smtClean="0"/>
              <a:t>TACAN: 15Y</a:t>
            </a:r>
          </a:p>
          <a:p>
            <a:pPr lvl="1"/>
            <a:r>
              <a:rPr lang="fr-FR" dirty="0" smtClean="0"/>
              <a:t>Freq:Olive2</a:t>
            </a:r>
          </a:p>
          <a:p>
            <a:endParaRPr lang="fr-FR" dirty="0" smtClean="0"/>
          </a:p>
          <a:p>
            <a:r>
              <a:rPr lang="fr-FR" dirty="0" smtClean="0"/>
              <a:t>Shell: S3 Viking</a:t>
            </a:r>
          </a:p>
          <a:p>
            <a:pPr lvl="1"/>
            <a:r>
              <a:rPr lang="fr-FR" dirty="0" smtClean="0"/>
              <a:t>TACAN: 14Y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Olive1</a:t>
            </a:r>
          </a:p>
          <a:p>
            <a:endParaRPr lang="fr-FR" dirty="0" smtClean="0"/>
          </a:p>
          <a:p>
            <a:r>
              <a:rPr lang="fr-FR" dirty="0" err="1" smtClean="0"/>
              <a:t>Wizzard</a:t>
            </a:r>
            <a:r>
              <a:rPr lang="fr-FR" dirty="0" smtClean="0"/>
              <a:t> : E2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Silver2</a:t>
            </a:r>
          </a:p>
          <a:p>
            <a:pPr lvl="1"/>
            <a:r>
              <a:rPr lang="fr-FR" dirty="0" smtClean="0"/>
              <a:t>TACAN: </a:t>
            </a:r>
            <a:r>
              <a:rPr lang="fr-FR" dirty="0" smtClean="0"/>
              <a:t>17Y</a:t>
            </a:r>
            <a:endParaRPr lang="fr-FR" dirty="0" smtClean="0"/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5322453" y="1626176"/>
            <a:ext cx="4306455" cy="4552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USS Roosevelt:</a:t>
            </a:r>
          </a:p>
          <a:p>
            <a:pPr lvl="1"/>
            <a:r>
              <a:rPr lang="fr-FR" dirty="0" smtClean="0"/>
              <a:t>ICLS: 11</a:t>
            </a:r>
          </a:p>
          <a:p>
            <a:pPr lvl="1"/>
            <a:r>
              <a:rPr lang="fr-FR" dirty="0" smtClean="0"/>
              <a:t>TACAN: 71X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 Base: Black1</a:t>
            </a:r>
          </a:p>
          <a:p>
            <a:pPr lvl="1"/>
            <a:r>
              <a:rPr lang="fr-FR" dirty="0" err="1" smtClean="0"/>
              <a:t>Airboss</a:t>
            </a:r>
            <a:r>
              <a:rPr lang="fr-FR" dirty="0" smtClean="0"/>
              <a:t> :</a:t>
            </a:r>
          </a:p>
          <a:p>
            <a:pPr lvl="2"/>
            <a:r>
              <a:rPr lang="fr-FR" dirty="0" smtClean="0"/>
              <a:t>Marshall : Black2</a:t>
            </a:r>
          </a:p>
          <a:p>
            <a:pPr lvl="2"/>
            <a:r>
              <a:rPr lang="fr-FR" dirty="0" smtClean="0"/>
              <a:t>LSO : Black3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568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FLIGHTS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801255" y="1626177"/>
            <a:ext cx="8422956" cy="4552949"/>
          </a:xfrm>
        </p:spPr>
        <p:txBody>
          <a:bodyPr>
            <a:normAutofit fontScale="55000" lnSpcReduction="20000"/>
          </a:bodyPr>
          <a:lstStyle/>
          <a:p>
            <a:r>
              <a:rPr lang="fr-FR" u="sng" dirty="0" smtClean="0"/>
              <a:t>Knight</a:t>
            </a:r>
            <a:r>
              <a:rPr lang="fr-FR" dirty="0" smtClean="0"/>
              <a:t> : </a:t>
            </a:r>
            <a:r>
              <a:rPr lang="fr-FR" b="1" dirty="0" smtClean="0"/>
              <a:t>F/A18C - SEAD</a:t>
            </a:r>
          </a:p>
          <a:p>
            <a:pPr lvl="1"/>
            <a:r>
              <a:rPr lang="fr-FR" dirty="0" smtClean="0"/>
              <a:t>Aucun </a:t>
            </a:r>
            <a:r>
              <a:rPr lang="fr-FR" dirty="0" err="1" smtClean="0"/>
              <a:t>waypoint</a:t>
            </a:r>
            <a:r>
              <a:rPr lang="fr-FR" dirty="0" smtClean="0"/>
              <a:t> entré dans l’avion</a:t>
            </a:r>
          </a:p>
          <a:p>
            <a:pPr lvl="1"/>
            <a:endParaRPr lang="fr-FR" dirty="0" smtClean="0"/>
          </a:p>
          <a:p>
            <a:r>
              <a:rPr lang="fr-FR" u="sng" dirty="0" err="1" smtClean="0"/>
              <a:t>Crusader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b="1" dirty="0" smtClean="0"/>
              <a:t>F/A18C – Air interdiction sur usine chimique</a:t>
            </a:r>
            <a:endParaRPr lang="fr-FR" b="1" dirty="0"/>
          </a:p>
          <a:p>
            <a:pPr lvl="1"/>
            <a:r>
              <a:rPr lang="fr-FR" dirty="0"/>
              <a:t>Aucun </a:t>
            </a:r>
            <a:r>
              <a:rPr lang="fr-FR" dirty="0" err="1"/>
              <a:t>waypoint</a:t>
            </a:r>
            <a:r>
              <a:rPr lang="fr-FR" dirty="0"/>
              <a:t> entré dans </a:t>
            </a:r>
            <a:r>
              <a:rPr lang="fr-FR" dirty="0" smtClean="0"/>
              <a:t>l’avion</a:t>
            </a:r>
          </a:p>
          <a:p>
            <a:pPr lvl="1"/>
            <a:r>
              <a:rPr lang="fr-FR" dirty="0" smtClean="0"/>
              <a:t>Position </a:t>
            </a:r>
            <a:r>
              <a:rPr lang="fr-FR" dirty="0" err="1" smtClean="0"/>
              <a:t>Khonj</a:t>
            </a:r>
            <a:r>
              <a:rPr lang="fr-FR" dirty="0" smtClean="0"/>
              <a:t> :</a:t>
            </a:r>
          </a:p>
          <a:p>
            <a:pPr lvl="2"/>
            <a:r>
              <a:rPr lang="fr-FR" dirty="0" smtClean="0"/>
              <a:t>N 27 53 19</a:t>
            </a:r>
          </a:p>
          <a:p>
            <a:pPr lvl="2"/>
            <a:r>
              <a:rPr lang="fr-FR" dirty="0" smtClean="0"/>
              <a:t>E 53 25 39</a:t>
            </a:r>
            <a:endParaRPr lang="fr-FR" dirty="0"/>
          </a:p>
          <a:p>
            <a:pPr lvl="1"/>
            <a:endParaRPr lang="fr-FR" dirty="0" smtClean="0"/>
          </a:p>
          <a:p>
            <a:r>
              <a:rPr lang="fr-FR" u="sng" dirty="0" smtClean="0"/>
              <a:t>Victory</a:t>
            </a:r>
            <a:r>
              <a:rPr lang="fr-FR" dirty="0" smtClean="0"/>
              <a:t> : </a:t>
            </a:r>
            <a:r>
              <a:rPr lang="fr-FR" b="1" dirty="0" smtClean="0"/>
              <a:t>F14B - </a:t>
            </a:r>
            <a:r>
              <a:rPr lang="fr-FR" b="1" dirty="0" err="1" smtClean="0"/>
              <a:t>Sweep</a:t>
            </a:r>
            <a:endParaRPr lang="fr-FR" b="1" dirty="0" smtClean="0"/>
          </a:p>
          <a:p>
            <a:pPr lvl="1"/>
            <a:r>
              <a:rPr lang="fr-FR" dirty="0" smtClean="0"/>
              <a:t>Aucun </a:t>
            </a:r>
            <a:r>
              <a:rPr lang="fr-FR" dirty="0" err="1" smtClean="0"/>
              <a:t>waypoint</a:t>
            </a:r>
            <a:r>
              <a:rPr lang="fr-FR" dirty="0" smtClean="0"/>
              <a:t> entré dans l’avion</a:t>
            </a:r>
          </a:p>
          <a:p>
            <a:pPr lvl="1"/>
            <a:endParaRPr lang="fr-FR" dirty="0" smtClean="0"/>
          </a:p>
          <a:p>
            <a:r>
              <a:rPr lang="fr-FR" u="sng" dirty="0"/>
              <a:t>Voodoo</a:t>
            </a:r>
            <a:r>
              <a:rPr lang="fr-FR" dirty="0"/>
              <a:t> : </a:t>
            </a:r>
            <a:r>
              <a:rPr lang="fr-FR" b="1" dirty="0" smtClean="0"/>
              <a:t>F14B - CAP</a:t>
            </a:r>
            <a:endParaRPr lang="fr-FR" b="1" dirty="0"/>
          </a:p>
          <a:p>
            <a:pPr lvl="1"/>
            <a:r>
              <a:rPr lang="fr-FR" dirty="0"/>
              <a:t>Aucun </a:t>
            </a:r>
            <a:r>
              <a:rPr lang="fr-FR" dirty="0" err="1"/>
              <a:t>waypoint</a:t>
            </a:r>
            <a:r>
              <a:rPr lang="fr-FR" dirty="0"/>
              <a:t> entré dans l’avion</a:t>
            </a:r>
          </a:p>
          <a:p>
            <a:pPr lvl="1"/>
            <a:endParaRPr lang="fr-FR" dirty="0"/>
          </a:p>
          <a:p>
            <a:r>
              <a:rPr lang="fr-FR" u="sng" dirty="0" err="1" smtClean="0"/>
              <a:t>Vandetta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b="1" dirty="0" smtClean="0"/>
              <a:t>F14B - CAP</a:t>
            </a:r>
            <a:endParaRPr lang="fr-FR" b="1" dirty="0"/>
          </a:p>
          <a:p>
            <a:pPr lvl="1"/>
            <a:r>
              <a:rPr lang="fr-FR" dirty="0"/>
              <a:t>Aucun </a:t>
            </a:r>
            <a:r>
              <a:rPr lang="fr-FR" dirty="0" err="1"/>
              <a:t>waypoint</a:t>
            </a:r>
            <a:r>
              <a:rPr lang="fr-FR" dirty="0"/>
              <a:t> entré dans </a:t>
            </a:r>
            <a:r>
              <a:rPr lang="fr-FR" dirty="0" smtClean="0"/>
              <a:t>l’avion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09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427</Words>
  <Application>Microsoft Office PowerPoint</Application>
  <PresentationFormat>Grand écran</PresentationFormat>
  <Paragraphs>64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Arial Rounded MT Bold</vt:lpstr>
      <vt:lpstr>Calibri</vt:lpstr>
      <vt:lpstr>Calibri Light</vt:lpstr>
      <vt:lpstr>Thème Office</vt:lpstr>
      <vt:lpstr>DeepStrike sur Khonj</vt:lpstr>
      <vt:lpstr>Contexte</vt:lpstr>
      <vt:lpstr>Contexte</vt:lpstr>
      <vt:lpstr>Contexte</vt:lpstr>
      <vt:lpstr>Contexte</vt:lpstr>
      <vt:lpstr>BRIEFING</vt:lpstr>
      <vt:lpstr>METEO</vt:lpstr>
      <vt:lpstr>RESOURCES</vt:lpstr>
      <vt:lpstr>FLIGHTS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Sebastien LONGO</dc:creator>
  <cp:lastModifiedBy>Sébastien Admin. LONGO</cp:lastModifiedBy>
  <cp:revision>43</cp:revision>
  <dcterms:created xsi:type="dcterms:W3CDTF">2020-03-14T11:27:52Z</dcterms:created>
  <dcterms:modified xsi:type="dcterms:W3CDTF">2021-03-28T14:14:29Z</dcterms:modified>
</cp:coreProperties>
</file>