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3" r:id="rId5"/>
    <p:sldId id="264" r:id="rId6"/>
    <p:sldId id="268" r:id="rId7"/>
    <p:sldId id="269" r:id="rId8"/>
    <p:sldId id="270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ssions-31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9601200" y="0"/>
            <a:ext cx="2590801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68580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764" y="3655607"/>
            <a:ext cx="2573421" cy="279549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6" y="263819"/>
            <a:ext cx="3193941" cy="2792064"/>
          </a:xfrm>
          <a:prstGeom prst="rect">
            <a:avLst/>
          </a:prstGeom>
        </p:spPr>
      </p:pic>
      <p:sp>
        <p:nvSpPr>
          <p:cNvPr id="6" name="Titre 5"/>
          <p:cNvSpPr>
            <a:spLocks noGrp="1"/>
          </p:cNvSpPr>
          <p:nvPr>
            <p:ph type="title" hasCustomPrompt="1"/>
          </p:nvPr>
        </p:nvSpPr>
        <p:spPr>
          <a:xfrm>
            <a:off x="3419292" y="365125"/>
            <a:ext cx="8375543" cy="1325563"/>
          </a:xfrm>
        </p:spPr>
        <p:txBody>
          <a:bodyPr>
            <a:normAutofit/>
          </a:bodyPr>
          <a:lstStyle>
            <a:lvl1pPr>
              <a:defRPr sz="6000" b="1">
                <a:latin typeface="Arial Rounded MT Bold" panose="020F0704030504030204" pitchFamily="34" charset="0"/>
              </a:defRPr>
            </a:lvl1pPr>
          </a:lstStyle>
          <a:p>
            <a:r>
              <a:rPr lang="fr-FR" dirty="0" smtClean="0"/>
              <a:t>OPERATION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6289675" y="2005013"/>
            <a:ext cx="3178175" cy="460375"/>
          </a:xfrm>
        </p:spPr>
        <p:txBody>
          <a:bodyPr>
            <a:normAutofit/>
          </a:bodyPr>
          <a:lstStyle>
            <a:lvl1pPr>
              <a:defRPr sz="2400">
                <a:latin typeface="Arial Black" panose="020B0A04020102020204" pitchFamily="34" charset="0"/>
              </a:defRPr>
            </a:lvl1pPr>
          </a:lstStyle>
          <a:p>
            <a:pPr lvl="0"/>
            <a:r>
              <a:rPr lang="fr-FR" dirty="0" smtClean="0"/>
              <a:t>Date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753" y="3655607"/>
            <a:ext cx="2444996" cy="281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2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ssions-31st">
    <p:bg>
      <p:bgPr>
        <a:blipFill dpi="0" rotWithShape="1">
          <a:blip r:embed="rId2">
            <a:alphaModFix amt="3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0464801" y="0"/>
            <a:ext cx="17272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324" y="5435454"/>
            <a:ext cx="1005825" cy="115945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840" y="323251"/>
            <a:ext cx="1458792" cy="1275240"/>
          </a:xfrm>
          <a:prstGeom prst="rect">
            <a:avLst/>
          </a:prstGeom>
        </p:spPr>
      </p:pic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>
          <a:xfrm>
            <a:off x="801255" y="78800"/>
            <a:ext cx="9563232" cy="1325563"/>
          </a:xfrm>
        </p:spPr>
        <p:txBody>
          <a:bodyPr>
            <a:noAutofit/>
          </a:bodyPr>
          <a:lstStyle>
            <a:lvl1pPr algn="ctr">
              <a:defRPr sz="5400" b="0">
                <a:latin typeface="Arial Rounded MT Bold" panose="020F070403050403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 Rounded MT Bold" panose="020F0704030504030204" pitchFamily="34" charset="0"/>
              </a:defRPr>
            </a:lvl1pPr>
          </a:lstStyle>
          <a:p>
            <a:r>
              <a:rPr lang="fr-FR" smtClean="0"/>
              <a:t>Operation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2"/>
          </p:nvPr>
        </p:nvSpPr>
        <p:spPr>
          <a:xfrm>
            <a:off x="801254" y="1626177"/>
            <a:ext cx="9460345" cy="4552949"/>
          </a:xfrm>
        </p:spPr>
        <p:txBody>
          <a:bodyPr>
            <a:normAutofit/>
          </a:bodyPr>
          <a:lstStyle>
            <a:lvl1pPr>
              <a:defRPr sz="3200">
                <a:latin typeface="Arial Rounded MT Bold" panose="020F0704030504030204" pitchFamily="34" charset="0"/>
              </a:defRPr>
            </a:lvl1pPr>
            <a:lvl2pPr>
              <a:defRPr sz="2800">
                <a:latin typeface="Arial Rounded MT Bold" panose="020F0704030504030204" pitchFamily="34" charset="0"/>
              </a:defRPr>
            </a:lvl2pPr>
            <a:lvl3pPr>
              <a:defRPr sz="2400">
                <a:latin typeface="Arial Rounded MT Bold" panose="020F0704030504030204" pitchFamily="34" charset="0"/>
              </a:defRPr>
            </a:lvl3pPr>
            <a:lvl4pPr>
              <a:defRPr sz="2000">
                <a:latin typeface="Arial Rounded MT Bold" panose="020F0704030504030204" pitchFamily="34" charset="0"/>
              </a:defRPr>
            </a:lvl4pPr>
            <a:lvl5pPr>
              <a:defRPr sz="2000">
                <a:latin typeface="Arial Rounded MT Bold" panose="020F0704030504030204" pitchFamily="34" charset="0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323" y="4168026"/>
            <a:ext cx="1005825" cy="109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41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189A3-ADF0-4222-AF52-92A98061C2FB}" type="datetimeFigureOut">
              <a:rPr lang="fr-FR" smtClean="0"/>
              <a:t>20/03/2020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C8033-4FE9-4B6F-9C65-5D1F39BE3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77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0110" y="365125"/>
            <a:ext cx="10344726" cy="1325563"/>
          </a:xfrm>
        </p:spPr>
        <p:txBody>
          <a:bodyPr>
            <a:noAutofit/>
          </a:bodyPr>
          <a:lstStyle/>
          <a:p>
            <a:r>
              <a:rPr lang="fr-FR" sz="6600" dirty="0" smtClean="0"/>
              <a:t>CVW7 QUALIFICATIONS</a:t>
            </a:r>
            <a:endParaRPr lang="fr-FR" sz="66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8616661" y="1690688"/>
            <a:ext cx="3178175" cy="460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20.03.20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973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RESOURCES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461818" y="1626177"/>
            <a:ext cx="4645891" cy="4552949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Texaco : KC135-MPRS</a:t>
            </a:r>
          </a:p>
          <a:p>
            <a:pPr lvl="1"/>
            <a:r>
              <a:rPr lang="fr-FR" dirty="0" smtClean="0"/>
              <a:t>TACAN: 15Y</a:t>
            </a:r>
          </a:p>
          <a:p>
            <a:pPr lvl="1"/>
            <a:r>
              <a:rPr lang="fr-FR" dirty="0" smtClean="0"/>
              <a:t>Freq:Olive2</a:t>
            </a:r>
          </a:p>
          <a:p>
            <a:endParaRPr lang="fr-FR" dirty="0" smtClean="0"/>
          </a:p>
          <a:p>
            <a:r>
              <a:rPr lang="fr-FR" dirty="0" smtClean="0"/>
              <a:t>Shell: S3 Viking</a:t>
            </a:r>
          </a:p>
          <a:p>
            <a:pPr lvl="1"/>
            <a:r>
              <a:rPr lang="fr-FR" dirty="0" smtClean="0"/>
              <a:t>TACAN: 14Y</a:t>
            </a:r>
          </a:p>
          <a:p>
            <a:pPr lvl="1"/>
            <a:r>
              <a:rPr lang="fr-FR" dirty="0" err="1" smtClean="0"/>
              <a:t>Freq</a:t>
            </a:r>
            <a:r>
              <a:rPr lang="fr-FR" dirty="0" smtClean="0"/>
              <a:t>: Olive1</a:t>
            </a:r>
          </a:p>
          <a:p>
            <a:endParaRPr lang="fr-FR" dirty="0" smtClean="0"/>
          </a:p>
          <a:p>
            <a:r>
              <a:rPr lang="fr-FR" dirty="0" err="1" smtClean="0"/>
              <a:t>Overlord</a:t>
            </a:r>
            <a:r>
              <a:rPr lang="fr-FR" dirty="0" smtClean="0"/>
              <a:t>: E3</a:t>
            </a:r>
          </a:p>
          <a:p>
            <a:pPr lvl="1"/>
            <a:r>
              <a:rPr lang="fr-FR" dirty="0" err="1" smtClean="0"/>
              <a:t>Freq</a:t>
            </a:r>
            <a:r>
              <a:rPr lang="fr-FR" dirty="0" smtClean="0"/>
              <a:t>: Silver1</a:t>
            </a:r>
          </a:p>
        </p:txBody>
      </p:sp>
      <p:sp>
        <p:nvSpPr>
          <p:cNvPr id="4" name="Espace réservé du texte 2"/>
          <p:cNvSpPr txBox="1">
            <a:spLocks/>
          </p:cNvSpPr>
          <p:nvPr/>
        </p:nvSpPr>
        <p:spPr>
          <a:xfrm>
            <a:off x="5322453" y="1626176"/>
            <a:ext cx="4306455" cy="45529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USS Nimitz:</a:t>
            </a:r>
          </a:p>
          <a:p>
            <a:pPr lvl="1"/>
            <a:r>
              <a:rPr lang="fr-FR" dirty="0" smtClean="0"/>
              <a:t>BRC 360</a:t>
            </a:r>
          </a:p>
          <a:p>
            <a:pPr lvl="1"/>
            <a:r>
              <a:rPr lang="fr-FR" dirty="0" smtClean="0"/>
              <a:t>ICLS: 17</a:t>
            </a:r>
          </a:p>
          <a:p>
            <a:pPr lvl="1"/>
            <a:r>
              <a:rPr lang="fr-FR" dirty="0" smtClean="0"/>
              <a:t>TACAN: 74X</a:t>
            </a:r>
          </a:p>
          <a:p>
            <a:pPr lvl="1"/>
            <a:r>
              <a:rPr lang="fr-FR" dirty="0" err="1" smtClean="0"/>
              <a:t>Freq</a:t>
            </a:r>
            <a:r>
              <a:rPr lang="fr-FR" dirty="0" smtClean="0"/>
              <a:t>: Black1</a:t>
            </a:r>
          </a:p>
          <a:p>
            <a:endParaRPr lang="fr-FR" dirty="0" smtClean="0"/>
          </a:p>
          <a:p>
            <a:r>
              <a:rPr lang="fr-FR" dirty="0" smtClean="0"/>
              <a:t>USS </a:t>
            </a:r>
            <a:r>
              <a:rPr lang="fr-FR" dirty="0" err="1" smtClean="0"/>
              <a:t>Stennis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BRC 360</a:t>
            </a:r>
          </a:p>
          <a:p>
            <a:pPr lvl="1"/>
            <a:r>
              <a:rPr lang="fr-FR" dirty="0" smtClean="0"/>
              <a:t>ICLS: 18</a:t>
            </a:r>
          </a:p>
          <a:p>
            <a:pPr lvl="1"/>
            <a:r>
              <a:rPr lang="fr-FR" dirty="0" smtClean="0"/>
              <a:t>TACAN: 75X</a:t>
            </a:r>
          </a:p>
          <a:p>
            <a:pPr lvl="1"/>
            <a:r>
              <a:rPr lang="fr-FR" dirty="0" err="1" smtClean="0"/>
              <a:t>Freq</a:t>
            </a:r>
            <a:r>
              <a:rPr lang="fr-FR" dirty="0" smtClean="0"/>
              <a:t>: Black3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689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FLIGHTS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801255" y="1626177"/>
            <a:ext cx="8422956" cy="4552949"/>
          </a:xfrm>
        </p:spPr>
        <p:txBody>
          <a:bodyPr>
            <a:normAutofit/>
          </a:bodyPr>
          <a:lstStyle/>
          <a:p>
            <a:r>
              <a:rPr lang="fr-FR" u="sng" dirty="0" err="1" smtClean="0"/>
              <a:t>Wildcats</a:t>
            </a:r>
            <a:r>
              <a:rPr lang="fr-FR" dirty="0" smtClean="0"/>
              <a:t> : </a:t>
            </a:r>
            <a:r>
              <a:rPr lang="fr-FR" b="1" dirty="0" smtClean="0"/>
              <a:t>F/A18C</a:t>
            </a:r>
          </a:p>
          <a:p>
            <a:pPr lvl="1"/>
            <a:r>
              <a:rPr lang="fr-FR" dirty="0" smtClean="0"/>
              <a:t>Trajectoire entrée dans l’avion ( WPT 1 </a:t>
            </a:r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12 )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u="sng" dirty="0" smtClean="0"/>
              <a:t>Victory</a:t>
            </a:r>
            <a:r>
              <a:rPr lang="fr-FR" dirty="0" smtClean="0"/>
              <a:t> : </a:t>
            </a:r>
            <a:r>
              <a:rPr lang="fr-FR" b="1" dirty="0" smtClean="0"/>
              <a:t>F14B</a:t>
            </a:r>
          </a:p>
          <a:p>
            <a:pPr lvl="1"/>
            <a:r>
              <a:rPr lang="fr-FR" dirty="0" smtClean="0"/>
              <a:t>Aucun </a:t>
            </a:r>
            <a:r>
              <a:rPr lang="fr-FR" dirty="0" err="1" smtClean="0"/>
              <a:t>waypoint</a:t>
            </a:r>
            <a:r>
              <a:rPr lang="fr-FR" dirty="0" smtClean="0"/>
              <a:t> entré dans l’avion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096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BRIEFING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sz="2000" dirty="0"/>
              <a:t>Vol d'entrainement/</a:t>
            </a:r>
            <a:r>
              <a:rPr lang="fr-FR" sz="2000" dirty="0" err="1"/>
              <a:t>Qualif</a:t>
            </a:r>
            <a:r>
              <a:rPr lang="fr-FR" sz="2000" dirty="0"/>
              <a:t> pour le </a:t>
            </a:r>
            <a:r>
              <a:rPr lang="fr-FR" sz="2000" dirty="0" smtClean="0"/>
              <a:t>CVW-7.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 err="1" smtClean="0"/>
              <a:t>Cf</a:t>
            </a:r>
            <a:r>
              <a:rPr lang="fr-FR" sz="2000" dirty="0" smtClean="0"/>
              <a:t> </a:t>
            </a:r>
            <a:r>
              <a:rPr lang="fr-FR" sz="2000" dirty="0"/>
              <a:t>les SOP de la VF84 et du </a:t>
            </a:r>
            <a:r>
              <a:rPr lang="fr-FR" sz="2000" dirty="0" smtClean="0"/>
              <a:t>VFA131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 smtClean="0"/>
              <a:t>Divers ateliers disponibles :</a:t>
            </a:r>
          </a:p>
          <a:p>
            <a:endParaRPr lang="fr-FR" sz="2000" dirty="0" smtClean="0"/>
          </a:p>
          <a:p>
            <a:r>
              <a:rPr lang="fr-FR" sz="2000" u="sng" dirty="0" smtClean="0"/>
              <a:t>Départs </a:t>
            </a:r>
            <a:r>
              <a:rPr lang="fr-FR" sz="2000" u="sng" dirty="0"/>
              <a:t>et arrivées CASE I et III</a:t>
            </a:r>
            <a:r>
              <a:rPr lang="fr-FR" sz="2000" u="sng" dirty="0" smtClean="0"/>
              <a:t>:</a:t>
            </a:r>
          </a:p>
          <a:p>
            <a:pPr lvl="1"/>
            <a:r>
              <a:rPr lang="fr-FR" sz="1600" dirty="0" smtClean="0"/>
              <a:t>USS </a:t>
            </a:r>
            <a:r>
              <a:rPr lang="fr-FR" sz="1600" dirty="0" err="1" smtClean="0"/>
              <a:t>Stennis</a:t>
            </a:r>
            <a:r>
              <a:rPr lang="fr-FR" sz="1600" dirty="0" smtClean="0"/>
              <a:t> </a:t>
            </a:r>
            <a:r>
              <a:rPr lang="fr-FR" sz="1600" dirty="0"/>
              <a:t>pour la </a:t>
            </a:r>
            <a:r>
              <a:rPr lang="fr-FR" sz="1600" dirty="0" smtClean="0"/>
              <a:t>VFA131</a:t>
            </a:r>
          </a:p>
          <a:p>
            <a:pPr lvl="1"/>
            <a:r>
              <a:rPr lang="fr-FR" sz="1600" dirty="0" smtClean="0"/>
              <a:t>USS </a:t>
            </a:r>
            <a:r>
              <a:rPr lang="fr-FR" sz="1600" dirty="0"/>
              <a:t>Nimitz pour la </a:t>
            </a:r>
            <a:r>
              <a:rPr lang="fr-FR" sz="1600" dirty="0" smtClean="0"/>
              <a:t>VF84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17939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BRIEFING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fr-FR" sz="2000" u="sng" dirty="0"/>
              <a:t>Interception </a:t>
            </a:r>
            <a:r>
              <a:rPr lang="fr-FR" sz="2000" u="sng" dirty="0" smtClean="0"/>
              <a:t>de cible </a:t>
            </a:r>
            <a:r>
              <a:rPr lang="fr-FR" sz="2000" u="sng" dirty="0"/>
              <a:t>non </a:t>
            </a:r>
            <a:r>
              <a:rPr lang="fr-FR" sz="2000" u="sng" dirty="0" err="1"/>
              <a:t>maneouvrante</a:t>
            </a:r>
            <a:r>
              <a:rPr lang="fr-FR" sz="2000" u="sng" dirty="0"/>
              <a:t>:</a:t>
            </a:r>
          </a:p>
          <a:p>
            <a:pPr marL="457200" lvl="1" indent="0">
              <a:buNone/>
            </a:pPr>
            <a:r>
              <a:rPr lang="fr-FR" sz="1600" dirty="0"/>
              <a:t>groupe de 3 Tu22 au départ de </a:t>
            </a:r>
            <a:r>
              <a:rPr lang="fr-FR" sz="1600" dirty="0" err="1"/>
              <a:t>MineVody</a:t>
            </a:r>
            <a:r>
              <a:rPr lang="fr-FR" sz="1600" dirty="0"/>
              <a:t> pour un </a:t>
            </a:r>
            <a:r>
              <a:rPr lang="fr-FR" sz="1600" dirty="0" err="1" smtClean="0"/>
              <a:t>deep-strike</a:t>
            </a:r>
            <a:r>
              <a:rPr lang="fr-FR" sz="1600" dirty="0" smtClean="0"/>
              <a:t> </a:t>
            </a:r>
            <a:r>
              <a:rPr lang="fr-FR" sz="1600" dirty="0"/>
              <a:t>sur </a:t>
            </a:r>
            <a:r>
              <a:rPr lang="fr-FR" sz="1600" dirty="0" err="1"/>
              <a:t>Tbilisi</a:t>
            </a:r>
            <a:r>
              <a:rPr lang="fr-FR" sz="1600" dirty="0"/>
              <a:t>. Groupe à faire </a:t>
            </a:r>
            <a:r>
              <a:rPr lang="fr-FR" sz="1600" dirty="0" err="1"/>
              <a:t>spawner</a:t>
            </a:r>
            <a:r>
              <a:rPr lang="fr-FR" sz="1600" dirty="0"/>
              <a:t> avec le menu F10</a:t>
            </a:r>
          </a:p>
          <a:p>
            <a:pPr marL="457200" lvl="1" indent="0">
              <a:buNone/>
            </a:pPr>
            <a:r>
              <a:rPr lang="fr-FR" sz="1600" dirty="0"/>
              <a:t>Rappel : possibilité de faire </a:t>
            </a:r>
            <a:r>
              <a:rPr lang="fr-FR" sz="1600" dirty="0" err="1"/>
              <a:t>spawner</a:t>
            </a:r>
            <a:r>
              <a:rPr lang="fr-FR" sz="1600" dirty="0"/>
              <a:t> un AWACS si besoin au menu F10</a:t>
            </a:r>
          </a:p>
          <a:p>
            <a:endParaRPr lang="fr-FR" sz="2000" dirty="0" smtClean="0"/>
          </a:p>
          <a:p>
            <a:r>
              <a:rPr lang="fr-FR" sz="2000" u="sng" dirty="0" smtClean="0"/>
              <a:t>Entrainement </a:t>
            </a:r>
            <a:r>
              <a:rPr lang="fr-FR" sz="2000" u="sng" dirty="0"/>
              <a:t>BVR :</a:t>
            </a:r>
          </a:p>
          <a:p>
            <a:pPr marL="457200" lvl="1" indent="0">
              <a:buNone/>
            </a:pPr>
            <a:r>
              <a:rPr lang="fr-FR" sz="1600" dirty="0" smtClean="0"/>
              <a:t>Groupe </a:t>
            </a:r>
            <a:r>
              <a:rPr lang="fr-FR" sz="1600" dirty="0"/>
              <a:t>de 2 appareils à faire </a:t>
            </a:r>
            <a:r>
              <a:rPr lang="fr-FR" sz="1600" dirty="0" err="1"/>
              <a:t>spawner</a:t>
            </a:r>
            <a:r>
              <a:rPr lang="fr-FR" sz="1600" dirty="0"/>
              <a:t> à volonté sur l'aéroport de </a:t>
            </a:r>
            <a:r>
              <a:rPr lang="fr-FR" sz="1600" dirty="0" err="1"/>
              <a:t>Sochi</a:t>
            </a:r>
            <a:r>
              <a:rPr lang="fr-FR" sz="1600" dirty="0"/>
              <a:t> pour un engagement BVR sur un axe nord-sud centré en mer </a:t>
            </a:r>
            <a:r>
              <a:rPr lang="fr-FR" sz="1600" dirty="0" smtClean="0"/>
              <a:t>au :</a:t>
            </a:r>
            <a:endParaRPr lang="fr-FR" sz="1600" dirty="0"/>
          </a:p>
          <a:p>
            <a:pPr lvl="2"/>
            <a:r>
              <a:rPr lang="fr-FR" sz="1200" dirty="0"/>
              <a:t>N42-23-31</a:t>
            </a:r>
          </a:p>
          <a:p>
            <a:pPr lvl="2"/>
            <a:r>
              <a:rPr lang="fr-FR" sz="1200" dirty="0"/>
              <a:t>E037-26-18</a:t>
            </a:r>
          </a:p>
          <a:p>
            <a:pPr marL="457200" lvl="1" indent="0">
              <a:buNone/>
            </a:pPr>
            <a:r>
              <a:rPr lang="fr-FR" sz="1600" dirty="0" smtClean="0"/>
              <a:t>Les groupes sont à faire </a:t>
            </a:r>
            <a:r>
              <a:rPr lang="fr-FR" sz="1600" dirty="0" err="1"/>
              <a:t>spawner</a:t>
            </a:r>
            <a:r>
              <a:rPr lang="fr-FR" sz="1600" dirty="0"/>
              <a:t> avec le menu F10-BVR avec au choix </a:t>
            </a:r>
            <a:r>
              <a:rPr lang="fr-FR" sz="1600" dirty="0" smtClean="0"/>
              <a:t>:</a:t>
            </a:r>
          </a:p>
          <a:p>
            <a:pPr lvl="2"/>
            <a:r>
              <a:rPr lang="fr-FR" sz="1200" dirty="0" smtClean="0"/>
              <a:t>2 Su33</a:t>
            </a:r>
          </a:p>
          <a:p>
            <a:pPr lvl="2"/>
            <a:r>
              <a:rPr lang="fr-FR" sz="1200" dirty="0" smtClean="0"/>
              <a:t>2 </a:t>
            </a:r>
            <a:r>
              <a:rPr lang="fr-FR" sz="1200" dirty="0"/>
              <a:t>Su27 (attention aux 27-ET </a:t>
            </a:r>
            <a:r>
              <a:rPr lang="fr-FR" sz="1200" dirty="0" smtClean="0"/>
              <a:t>!)</a:t>
            </a:r>
          </a:p>
          <a:p>
            <a:pPr lvl="2"/>
            <a:r>
              <a:rPr lang="fr-FR" sz="1200" dirty="0" smtClean="0"/>
              <a:t>2 Mig29S</a:t>
            </a:r>
          </a:p>
          <a:p>
            <a:pPr marL="457200" lvl="1" indent="0">
              <a:buNone/>
            </a:pPr>
            <a:r>
              <a:rPr lang="fr-FR" sz="1600" dirty="0" smtClean="0"/>
              <a:t>Rappel </a:t>
            </a:r>
            <a:r>
              <a:rPr lang="fr-FR" sz="1600" dirty="0"/>
              <a:t>: possibilité de faire </a:t>
            </a:r>
            <a:r>
              <a:rPr lang="fr-FR" sz="1600" dirty="0" err="1"/>
              <a:t>spawner</a:t>
            </a:r>
            <a:r>
              <a:rPr lang="fr-FR" sz="1600" dirty="0"/>
              <a:t> un AWACS si besoin au menu </a:t>
            </a:r>
            <a:r>
              <a:rPr lang="fr-FR" sz="1600" dirty="0" smtClean="0"/>
              <a:t>F10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08394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BRIEFING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u="sng" dirty="0" smtClean="0"/>
              <a:t>Entrainement BFM:</a:t>
            </a:r>
          </a:p>
          <a:p>
            <a:pPr marL="457200" lvl="1" indent="0">
              <a:buNone/>
            </a:pPr>
            <a:r>
              <a:rPr lang="fr-FR" dirty="0" smtClean="0"/>
              <a:t>1 </a:t>
            </a:r>
            <a:r>
              <a:rPr lang="fr-FR" dirty="0"/>
              <a:t>Su27 à faire </a:t>
            </a:r>
            <a:r>
              <a:rPr lang="fr-FR" dirty="0" err="1"/>
              <a:t>spawner</a:t>
            </a:r>
            <a:r>
              <a:rPr lang="fr-FR" dirty="0"/>
              <a:t> au menu F10 armé uniquement de canon avec un départ en l'air à la verticale de </a:t>
            </a:r>
            <a:r>
              <a:rPr lang="fr-FR" dirty="0" err="1" smtClean="0"/>
              <a:t>Sochi</a:t>
            </a:r>
            <a:endParaRPr lang="fr-FR" dirty="0" smtClean="0"/>
          </a:p>
          <a:p>
            <a:endParaRPr lang="fr-FR" dirty="0" smtClean="0"/>
          </a:p>
          <a:p>
            <a:r>
              <a:rPr lang="fr-FR" u="sng" dirty="0" smtClean="0"/>
              <a:t>Entrainement SEAD:</a:t>
            </a:r>
          </a:p>
          <a:p>
            <a:pPr marL="457200" lvl="1" indent="0">
              <a:buNone/>
            </a:pPr>
            <a:r>
              <a:rPr lang="fr-FR" dirty="0" smtClean="0"/>
              <a:t>1 </a:t>
            </a:r>
            <a:r>
              <a:rPr lang="fr-FR" dirty="0"/>
              <a:t>site SA3 dans les faubourgs nord de la ville de </a:t>
            </a:r>
            <a:r>
              <a:rPr lang="fr-FR" dirty="0" err="1" smtClean="0"/>
              <a:t>Kardonikskaya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N43-51-52</a:t>
            </a:r>
          </a:p>
          <a:p>
            <a:pPr lvl="1"/>
            <a:r>
              <a:rPr lang="fr-FR" dirty="0" smtClean="0"/>
              <a:t>E-041-42-54</a:t>
            </a:r>
          </a:p>
          <a:p>
            <a:pPr marL="457200" lvl="1" indent="0">
              <a:buNone/>
            </a:pPr>
            <a:r>
              <a:rPr lang="fr-FR" dirty="0" smtClean="0"/>
              <a:t>Site </a:t>
            </a:r>
            <a:r>
              <a:rPr lang="fr-FR" dirty="0"/>
              <a:t>désactivé par défaut : à activer avec le menu </a:t>
            </a:r>
            <a:r>
              <a:rPr lang="fr-FR" dirty="0" smtClean="0"/>
              <a:t>F10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u="sng" dirty="0" smtClean="0"/>
              <a:t>Entrainement Strike:</a:t>
            </a:r>
          </a:p>
          <a:p>
            <a:pPr marL="457200" lvl="1" indent="0">
              <a:buNone/>
            </a:pPr>
            <a:r>
              <a:rPr lang="fr-FR" dirty="0" smtClean="0"/>
              <a:t>1 </a:t>
            </a:r>
            <a:r>
              <a:rPr lang="fr-FR" dirty="0"/>
              <a:t>groupe de 10 véhicule blindés et non blindés situé entre </a:t>
            </a:r>
            <a:r>
              <a:rPr lang="fr-FR" dirty="0" err="1"/>
              <a:t>Kardonikskaya</a:t>
            </a:r>
            <a:r>
              <a:rPr lang="fr-FR" dirty="0"/>
              <a:t> et </a:t>
            </a:r>
            <a:r>
              <a:rPr lang="fr-FR" dirty="0" err="1"/>
              <a:t>Kumysh</a:t>
            </a:r>
            <a:r>
              <a:rPr lang="fr-FR" dirty="0" smtClean="0"/>
              <a:t>. Les </a:t>
            </a:r>
            <a:r>
              <a:rPr lang="fr-FR" dirty="0"/>
              <a:t>défenses AAA du groupe de véhicules sont désactivées par défaut : elles sont activable au menu </a:t>
            </a:r>
            <a:r>
              <a:rPr lang="fr-FR" dirty="0" smtClean="0"/>
              <a:t>F10</a:t>
            </a:r>
          </a:p>
          <a:p>
            <a:pPr lvl="2"/>
            <a:r>
              <a:rPr lang="fr-FR" dirty="0" err="1" smtClean="0"/>
              <a:t>Kardonikskaya</a:t>
            </a:r>
            <a:r>
              <a:rPr lang="fr-FR" dirty="0" smtClean="0"/>
              <a:t>:</a:t>
            </a:r>
          </a:p>
          <a:p>
            <a:pPr lvl="3"/>
            <a:r>
              <a:rPr lang="fr-FR" dirty="0" smtClean="0"/>
              <a:t>N43-51-52</a:t>
            </a:r>
          </a:p>
          <a:p>
            <a:pPr lvl="3"/>
            <a:r>
              <a:rPr lang="fr-FR" dirty="0" smtClean="0"/>
              <a:t>E-041-42-54</a:t>
            </a:r>
          </a:p>
          <a:p>
            <a:pPr lvl="2"/>
            <a:r>
              <a:rPr lang="fr-FR" dirty="0" err="1" smtClean="0"/>
              <a:t>Kumysh</a:t>
            </a:r>
            <a:r>
              <a:rPr lang="fr-FR" dirty="0" smtClean="0"/>
              <a:t>:</a:t>
            </a:r>
          </a:p>
          <a:p>
            <a:pPr lvl="3"/>
            <a:r>
              <a:rPr lang="fr-FR" dirty="0" smtClean="0"/>
              <a:t>N43-52-59</a:t>
            </a:r>
          </a:p>
          <a:p>
            <a:pPr lvl="3"/>
            <a:r>
              <a:rPr lang="fr-FR" dirty="0" smtClean="0"/>
              <a:t>E041-53-42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589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BRIEFING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fr-FR" sz="2000" u="sng" dirty="0"/>
              <a:t>Entrainement AAR </a:t>
            </a:r>
            <a:r>
              <a:rPr lang="fr-FR" sz="2000" u="sng" dirty="0" smtClean="0"/>
              <a:t>:</a:t>
            </a:r>
          </a:p>
          <a:p>
            <a:pPr lvl="1"/>
            <a:r>
              <a:rPr lang="fr-FR" sz="1600" dirty="0" smtClean="0"/>
              <a:t>1 </a:t>
            </a:r>
            <a:r>
              <a:rPr lang="fr-FR" sz="1600" dirty="0"/>
              <a:t>KC135 MPRS Texaco escorté en </a:t>
            </a:r>
            <a:r>
              <a:rPr lang="fr-FR" sz="1600" dirty="0" err="1"/>
              <a:t>hyppodrome</a:t>
            </a:r>
            <a:r>
              <a:rPr lang="fr-FR" sz="1600" dirty="0"/>
              <a:t> au dessus de </a:t>
            </a:r>
            <a:r>
              <a:rPr lang="fr-FR" sz="1600" dirty="0" smtClean="0"/>
              <a:t>Senaki</a:t>
            </a:r>
          </a:p>
          <a:p>
            <a:pPr lvl="1"/>
            <a:r>
              <a:rPr lang="fr-FR" sz="1600" dirty="0" smtClean="0"/>
              <a:t>1 S3 Viking </a:t>
            </a:r>
            <a:r>
              <a:rPr lang="fr-FR" sz="1600" dirty="0"/>
              <a:t>escorté en </a:t>
            </a:r>
            <a:r>
              <a:rPr lang="fr-FR" sz="1600" dirty="0" err="1"/>
              <a:t>hyppodrome</a:t>
            </a:r>
            <a:r>
              <a:rPr lang="fr-FR" sz="1600" dirty="0"/>
              <a:t> au dessus du </a:t>
            </a:r>
            <a:r>
              <a:rPr lang="fr-FR" sz="1600" dirty="0" err="1" smtClean="0"/>
              <a:t>Stennis</a:t>
            </a:r>
            <a:endParaRPr lang="fr-FR" sz="1600" dirty="0" smtClean="0"/>
          </a:p>
          <a:p>
            <a:pPr marL="457200" lvl="1" indent="0">
              <a:buNone/>
            </a:pPr>
            <a:r>
              <a:rPr lang="fr-FR" sz="1600" dirty="0" smtClean="0"/>
              <a:t>Les </a:t>
            </a:r>
            <a:r>
              <a:rPr lang="fr-FR" sz="1600" dirty="0"/>
              <a:t>2 Tankers sont </a:t>
            </a:r>
            <a:r>
              <a:rPr lang="fr-FR" sz="1600" dirty="0" err="1" smtClean="0"/>
              <a:t>re-spawnables</a:t>
            </a:r>
            <a:r>
              <a:rPr lang="fr-FR" sz="1600" dirty="0" smtClean="0"/>
              <a:t> </a:t>
            </a:r>
            <a:r>
              <a:rPr lang="fr-FR" sz="1600" dirty="0"/>
              <a:t>avec le menu F10</a:t>
            </a:r>
            <a:endParaRPr lang="fr-FR" sz="1200" dirty="0" smtClean="0"/>
          </a:p>
        </p:txBody>
      </p:sp>
    </p:spTree>
    <p:extLst>
      <p:ext uri="{BB962C8B-B14F-4D97-AF65-F5344CB8AC3E}">
        <p14:creationId xmlns:p14="http://schemas.microsoft.com/office/powerpoint/2010/main" val="179488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VFA-131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sz="2000" u="sng" dirty="0" smtClean="0"/>
              <a:t>Scénario</a:t>
            </a:r>
            <a:endParaRPr lang="fr-FR" sz="2000" u="sng" dirty="0" smtClean="0"/>
          </a:p>
          <a:p>
            <a:pPr marL="0" indent="0">
              <a:buNone/>
            </a:pPr>
            <a:endParaRPr lang="fr-FR" sz="1200" dirty="0" smtClean="0"/>
          </a:p>
          <a:p>
            <a:pPr marL="0" indent="0">
              <a:buNone/>
            </a:pPr>
            <a:r>
              <a:rPr lang="fr-FR" sz="1200" dirty="0" smtClean="0"/>
              <a:t>Bonjour</a:t>
            </a:r>
            <a:r>
              <a:rPr lang="fr-FR" sz="1200" dirty="0"/>
              <a:t>, le commandement de la CVW7 nous signale une activité suspecte a </a:t>
            </a:r>
            <a:r>
              <a:rPr lang="fr-FR" sz="1200" dirty="0" err="1"/>
              <a:t>Nalchik</a:t>
            </a:r>
            <a:r>
              <a:rPr lang="fr-FR" sz="1200" dirty="0"/>
              <a:t> et ses alentours, au nord de la</a:t>
            </a:r>
          </a:p>
          <a:p>
            <a:pPr marL="0" indent="0">
              <a:buNone/>
            </a:pPr>
            <a:r>
              <a:rPr lang="fr-FR" sz="1200" dirty="0"/>
              <a:t>chaîne Caucasienne. Notre contact sur place nous a signalé des mouvement d'avions gros porteurs transportant</a:t>
            </a:r>
          </a:p>
          <a:p>
            <a:pPr marL="0" indent="0">
              <a:buNone/>
            </a:pPr>
            <a:r>
              <a:rPr lang="fr-FR" sz="1200" dirty="0"/>
              <a:t>du matériel lourd. Ses descriptions nous font penser à des lances missiles SCUD, des blindés et certainement de</a:t>
            </a:r>
          </a:p>
          <a:p>
            <a:pPr marL="0" indent="0">
              <a:buNone/>
            </a:pPr>
            <a:r>
              <a:rPr lang="fr-FR" sz="1200" dirty="0"/>
              <a:t>l'infanterie en nombre inconnu.</a:t>
            </a:r>
          </a:p>
          <a:p>
            <a:pPr marL="0" indent="0">
              <a:buNone/>
            </a:pPr>
            <a:r>
              <a:rPr lang="fr-FR" sz="1200" dirty="0"/>
              <a:t>Votre mission sera de rejoindre cette zone, de manière si possible discrète et précise, a partir du </a:t>
            </a:r>
            <a:r>
              <a:rPr lang="fr-FR" sz="1200" dirty="0" err="1"/>
              <a:t>Stennis</a:t>
            </a:r>
            <a:r>
              <a:rPr lang="fr-FR" sz="1200" dirty="0"/>
              <a:t> qui est au</a:t>
            </a:r>
          </a:p>
          <a:p>
            <a:pPr marL="0" indent="0">
              <a:buNone/>
            </a:pPr>
            <a:r>
              <a:rPr lang="fr-FR" sz="1200" dirty="0"/>
              <a:t>Sud Ouest de Batumi, et de détruire les lance missiles en priorité et tout autre matériels lourd qui pourrait causer</a:t>
            </a:r>
          </a:p>
          <a:p>
            <a:pPr marL="0" indent="0">
              <a:buNone/>
            </a:pPr>
            <a:r>
              <a:rPr lang="fr-FR" sz="1200" dirty="0"/>
              <a:t>des dégâts conséquents sur nos installations ou celles de nos alliés .</a:t>
            </a:r>
          </a:p>
          <a:p>
            <a:pPr marL="0" indent="0">
              <a:buNone/>
            </a:pPr>
            <a:r>
              <a:rPr lang="fr-FR" sz="1200" dirty="0"/>
              <a:t>Vous serrez soutenu par un tanker qui vous attendra au WPT 2 de votre trajet. Et un AWACS, qui a capté très</a:t>
            </a:r>
          </a:p>
          <a:p>
            <a:pPr marL="0" indent="0">
              <a:buNone/>
            </a:pPr>
            <a:r>
              <a:rPr lang="fr-FR" sz="1200" dirty="0"/>
              <a:t>récemment des signaux radar qui semblent provenir d'un radar de KUB (SA-6), pas d'information sur la présence de</a:t>
            </a:r>
          </a:p>
          <a:p>
            <a:pPr marL="0" indent="0">
              <a:buNone/>
            </a:pPr>
            <a:r>
              <a:rPr lang="fr-FR" sz="1200" dirty="0"/>
              <a:t>lanceur. Un EWR est visiblement également en poste, il alertera la chasse ennemie de votre venue, détruisez le.</a:t>
            </a:r>
          </a:p>
          <a:p>
            <a:pPr marL="0" indent="0">
              <a:buNone/>
            </a:pPr>
            <a:r>
              <a:rPr lang="fr-FR" sz="1200" dirty="0"/>
              <a:t>Soyez vigilent sur la défense du site, outre le SA-6 il n'est pas dans l'habitude des russes de laisser ce genre de</a:t>
            </a:r>
          </a:p>
          <a:p>
            <a:pPr marL="0" indent="0">
              <a:buNone/>
            </a:pPr>
            <a:r>
              <a:rPr lang="fr-FR" sz="1200" dirty="0"/>
              <a:t>matériel sans surveillance ni protection proche. </a:t>
            </a:r>
            <a:r>
              <a:rPr lang="fr-FR" sz="1200" dirty="0" err="1"/>
              <a:t>Manpads</a:t>
            </a:r>
            <a:r>
              <a:rPr lang="fr-FR" sz="1200" dirty="0"/>
              <a:t> et AAA sont a prendre en compte</a:t>
            </a:r>
            <a:r>
              <a:rPr lang="fr-FR" sz="1200" dirty="0" smtClean="0"/>
              <a:t>.</a:t>
            </a:r>
            <a:endParaRPr lang="fr-FR" sz="1600" dirty="0" smtClean="0"/>
          </a:p>
        </p:txBody>
      </p:sp>
    </p:spTree>
    <p:extLst>
      <p:ext uri="{BB962C8B-B14F-4D97-AF65-F5344CB8AC3E}">
        <p14:creationId xmlns:p14="http://schemas.microsoft.com/office/powerpoint/2010/main" val="68369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VFA-131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sz="2000" u="sng" dirty="0" smtClean="0"/>
              <a:t>Déroulement de la mission</a:t>
            </a:r>
            <a:endParaRPr lang="fr-FR" sz="2000" u="sng" dirty="0" smtClean="0"/>
          </a:p>
          <a:p>
            <a:pPr marL="0" indent="0">
              <a:buNone/>
            </a:pPr>
            <a:endParaRPr lang="fr-FR" sz="1200" dirty="0" smtClean="0"/>
          </a:p>
          <a:p>
            <a:pPr marL="0" indent="0">
              <a:buNone/>
            </a:pPr>
            <a:r>
              <a:rPr lang="fr-FR" sz="1600" dirty="0"/>
              <a:t>Départ CASE I dès que prêt du </a:t>
            </a:r>
            <a:r>
              <a:rPr lang="fr-FR" sz="1600" dirty="0" err="1"/>
              <a:t>Stennis</a:t>
            </a:r>
            <a:r>
              <a:rPr lang="fr-FR" sz="1600" dirty="0"/>
              <a:t> (75X), rejointe de TEXACO qui vous attendra au WPT 1 ANGEL 25 </a:t>
            </a:r>
            <a:r>
              <a:rPr lang="fr-FR" sz="1600" dirty="0" smtClean="0"/>
              <a:t>15Y 317,500 MHz.</a:t>
            </a:r>
          </a:p>
          <a:p>
            <a:pPr marL="0" indent="0">
              <a:buNone/>
            </a:pPr>
            <a:r>
              <a:rPr lang="fr-FR" sz="1600" dirty="0" smtClean="0"/>
              <a:t>Après </a:t>
            </a:r>
            <a:r>
              <a:rPr lang="fr-FR" sz="1600" dirty="0"/>
              <a:t>le ravitaillement en vol, direction le point d'entrée de navigation TBA (WPT 2), il vous </a:t>
            </a:r>
            <a:r>
              <a:rPr lang="fr-FR" sz="1600" dirty="0" smtClean="0"/>
              <a:t>est demandé </a:t>
            </a:r>
            <a:r>
              <a:rPr lang="fr-FR" sz="1600" dirty="0"/>
              <a:t>de mettre 10min entre l'entrée et la sortie des montagnes (WPT 9).</a:t>
            </a:r>
          </a:p>
          <a:p>
            <a:pPr marL="0" indent="0">
              <a:buNone/>
            </a:pPr>
            <a:r>
              <a:rPr lang="fr-FR" sz="1600" dirty="0"/>
              <a:t>Arrivée sur zone, nettoyez la des menaces immédiates, cherchez et trouvez les SCUD (ou tout autre </a:t>
            </a:r>
            <a:r>
              <a:rPr lang="fr-FR" sz="1600" dirty="0" smtClean="0"/>
              <a:t>objets intéressants) </a:t>
            </a:r>
            <a:r>
              <a:rPr lang="fr-FR" sz="1600" dirty="0"/>
              <a:t>. Neutralisez les ou prenez des images pour appuyer notre action. N'oubliez pas d'assurer </a:t>
            </a:r>
            <a:r>
              <a:rPr lang="fr-FR" sz="1600" dirty="0" smtClean="0"/>
              <a:t>votre sécurité</a:t>
            </a:r>
            <a:r>
              <a:rPr lang="fr-FR" sz="1600" dirty="0"/>
              <a:t>, vis </a:t>
            </a:r>
            <a:r>
              <a:rPr lang="fr-FR" sz="1600" dirty="0" smtClean="0"/>
              <a:t>à vis </a:t>
            </a:r>
            <a:r>
              <a:rPr lang="fr-FR" sz="1600" dirty="0"/>
              <a:t>des menaces au sol comme aérienne.</a:t>
            </a:r>
          </a:p>
          <a:p>
            <a:pPr marL="0" indent="0">
              <a:buNone/>
            </a:pPr>
            <a:r>
              <a:rPr lang="fr-FR" sz="1600" dirty="0"/>
              <a:t>Une fois le travail fini sur la zone d'action retour au PA, passage sur TEXACO possible (WPT 11) retour PA CASE </a:t>
            </a:r>
            <a:r>
              <a:rPr lang="fr-FR" sz="1600" dirty="0" smtClean="0"/>
              <a:t>I prévu</a:t>
            </a:r>
            <a:r>
              <a:rPr lang="fr-FR" sz="1600" dirty="0"/>
              <a:t>. Une dégradation météo reste possible, gardez éventuellement le CASE II et III en tête</a:t>
            </a:r>
            <a:r>
              <a:rPr lang="fr-FR" sz="1600" dirty="0" smtClean="0"/>
              <a:t>.</a:t>
            </a:r>
            <a:endParaRPr lang="fr-FR" sz="800" dirty="0" smtClean="0"/>
          </a:p>
        </p:txBody>
      </p:sp>
    </p:spTree>
    <p:extLst>
      <p:ext uri="{BB962C8B-B14F-4D97-AF65-F5344CB8AC3E}">
        <p14:creationId xmlns:p14="http://schemas.microsoft.com/office/powerpoint/2010/main" val="146686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VFA-131 ARMEMENTS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801254" y="1626177"/>
            <a:ext cx="9460345" cy="47833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000" b="1" u="sng" dirty="0"/>
              <a:t>Air/Air</a:t>
            </a:r>
          </a:p>
          <a:p>
            <a:pPr marL="0" indent="0">
              <a:buNone/>
            </a:pPr>
            <a:r>
              <a:rPr lang="fr-FR" sz="2000" dirty="0"/>
              <a:t>2xAIM-9X SIDEWINDER</a:t>
            </a:r>
          </a:p>
          <a:p>
            <a:pPr marL="0" indent="0">
              <a:buNone/>
            </a:pPr>
            <a:r>
              <a:rPr lang="fr-FR" sz="2000" dirty="0"/>
              <a:t>1xAIM-120C AMRAAM</a:t>
            </a:r>
          </a:p>
          <a:p>
            <a:pPr marL="0" indent="0">
              <a:buNone/>
            </a:pPr>
            <a:endParaRPr lang="fr-FR" sz="2000" b="1" dirty="0" smtClean="0"/>
          </a:p>
          <a:p>
            <a:pPr marL="0" indent="0">
              <a:buNone/>
            </a:pPr>
            <a:r>
              <a:rPr lang="fr-FR" sz="2000" b="1" u="sng" dirty="0" smtClean="0"/>
              <a:t>Air/Sol</a:t>
            </a:r>
            <a:endParaRPr lang="fr-FR" sz="2000" b="1" u="sng" dirty="0"/>
          </a:p>
          <a:p>
            <a:pPr marL="0" indent="0">
              <a:buNone/>
            </a:pPr>
            <a:r>
              <a:rPr lang="fr-FR" sz="2000" dirty="0"/>
              <a:t>2xGBU-12</a:t>
            </a:r>
          </a:p>
          <a:p>
            <a:pPr marL="0" indent="0">
              <a:buNone/>
            </a:pPr>
            <a:r>
              <a:rPr lang="fr-FR" sz="2000" dirty="0"/>
              <a:t>1xAGM-65F</a:t>
            </a:r>
          </a:p>
          <a:p>
            <a:pPr marL="0" indent="0">
              <a:buNone/>
            </a:pPr>
            <a:r>
              <a:rPr lang="fr-FR" sz="2000" dirty="0"/>
              <a:t>1xAGM-88C</a:t>
            </a:r>
          </a:p>
          <a:p>
            <a:pPr marL="0" indent="0">
              <a:buNone/>
            </a:pPr>
            <a:endParaRPr lang="fr-FR" sz="2000" b="1" dirty="0" smtClean="0"/>
          </a:p>
          <a:p>
            <a:pPr marL="0" indent="0">
              <a:buNone/>
            </a:pPr>
            <a:r>
              <a:rPr lang="fr-FR" sz="2000" b="1" u="sng" dirty="0" smtClean="0"/>
              <a:t>Support</a:t>
            </a:r>
            <a:endParaRPr lang="fr-FR" sz="2000" b="1" u="sng" dirty="0"/>
          </a:p>
          <a:p>
            <a:pPr marL="0" indent="0">
              <a:buNone/>
            </a:pPr>
            <a:r>
              <a:rPr lang="en-US" sz="2000" dirty="0"/>
              <a:t>2x300 US Gal. Fuel tank</a:t>
            </a:r>
          </a:p>
          <a:p>
            <a:pPr marL="0" indent="0">
              <a:buNone/>
            </a:pPr>
            <a:r>
              <a:rPr lang="fr-FR" sz="2000" dirty="0"/>
              <a:t>1xAN/AAQ-28(V) </a:t>
            </a:r>
            <a:r>
              <a:rPr lang="fr-FR" sz="2000" dirty="0" smtClean="0"/>
              <a:t>LITENING</a:t>
            </a:r>
            <a:endParaRPr lang="fr-FR" sz="500" dirty="0" smtClean="0"/>
          </a:p>
        </p:txBody>
      </p:sp>
    </p:spTree>
    <p:extLst>
      <p:ext uri="{BB962C8B-B14F-4D97-AF65-F5344CB8AC3E}">
        <p14:creationId xmlns:p14="http://schemas.microsoft.com/office/powerpoint/2010/main" val="61641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METEO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CAVOK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0.0K-6KTS-166</a:t>
            </a:r>
          </a:p>
          <a:p>
            <a:pPr marL="0" indent="0">
              <a:buNone/>
            </a:pPr>
            <a:r>
              <a:rPr lang="fr-FR" sz="2400" dirty="0" smtClean="0"/>
              <a:t>6.6K-20KTS-118</a:t>
            </a:r>
          </a:p>
          <a:p>
            <a:pPr marL="0" indent="0">
              <a:buNone/>
            </a:pPr>
            <a:r>
              <a:rPr lang="fr-FR" sz="2400" dirty="0" smtClean="0"/>
              <a:t>26K-30KTS-094</a:t>
            </a: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81195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770</Words>
  <Application>Microsoft Office PowerPoint</Application>
  <PresentationFormat>Grand écran</PresentationFormat>
  <Paragraphs>118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Arial Rounded MT Bold</vt:lpstr>
      <vt:lpstr>Calibri</vt:lpstr>
      <vt:lpstr>Calibri Light</vt:lpstr>
      <vt:lpstr>Wingdings</vt:lpstr>
      <vt:lpstr>Thème Office</vt:lpstr>
      <vt:lpstr>CVW7 QUALIFICATIONS</vt:lpstr>
      <vt:lpstr>BRIEFING</vt:lpstr>
      <vt:lpstr>BRIEFING</vt:lpstr>
      <vt:lpstr>BRIEFING</vt:lpstr>
      <vt:lpstr>BRIEFING</vt:lpstr>
      <vt:lpstr>VFA-131</vt:lpstr>
      <vt:lpstr>VFA-131</vt:lpstr>
      <vt:lpstr>VFA-131 ARMEMENTS</vt:lpstr>
      <vt:lpstr>METEO</vt:lpstr>
      <vt:lpstr>RESOURCES</vt:lpstr>
      <vt:lpstr>FLIGHTS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Sebastien LONGO</dc:creator>
  <cp:lastModifiedBy>Sebastien LONGO</cp:lastModifiedBy>
  <cp:revision>25</cp:revision>
  <dcterms:created xsi:type="dcterms:W3CDTF">2020-03-14T11:27:52Z</dcterms:created>
  <dcterms:modified xsi:type="dcterms:W3CDTF">2020-03-20T21:42:06Z</dcterms:modified>
</cp:coreProperties>
</file>