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90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95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95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s-31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601200" y="0"/>
            <a:ext cx="259080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4" y="3655607"/>
            <a:ext cx="2573421" cy="279549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6" y="263819"/>
            <a:ext cx="3193941" cy="2792064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3419292" y="365125"/>
            <a:ext cx="8375543" cy="1325563"/>
          </a:xfrm>
        </p:spPr>
        <p:txBody>
          <a:bodyPr>
            <a:normAutofit/>
          </a:bodyPr>
          <a:lstStyle>
            <a:lvl1pPr>
              <a:defRPr sz="6000" b="1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OPERATION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6289675" y="2005013"/>
            <a:ext cx="3178175" cy="460375"/>
          </a:xfrm>
        </p:spPr>
        <p:txBody>
          <a:bodyPr>
            <a:normAutofit/>
          </a:bodyPr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pPr lvl="0"/>
            <a:r>
              <a:rPr lang="fr-FR" dirty="0" smtClean="0"/>
              <a:t>Date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53" y="3655607"/>
            <a:ext cx="2444996" cy="28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ssions-31st"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0464801" y="0"/>
            <a:ext cx="17272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324" y="5435454"/>
            <a:ext cx="1005825" cy="115945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840" y="323251"/>
            <a:ext cx="1458792" cy="1275240"/>
          </a:xfrm>
          <a:prstGeom prst="rect">
            <a:avLst/>
          </a:prstGeom>
        </p:spPr>
      </p:pic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801255" y="78800"/>
            <a:ext cx="9563232" cy="1325563"/>
          </a:xfrm>
        </p:spPr>
        <p:txBody>
          <a:bodyPr>
            <a:noAutofit/>
          </a:bodyPr>
          <a:lstStyle>
            <a:lvl1pPr algn="ctr">
              <a:defRPr sz="5400" b="0">
                <a:latin typeface="Arial Rounded MT Bold" panose="020F070403050403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Rounded MT Bold" panose="020F0704030504030204" pitchFamily="34" charset="0"/>
              </a:defRPr>
            </a:lvl1pPr>
          </a:lstStyle>
          <a:p>
            <a:r>
              <a:rPr lang="fr-FR" smtClean="0"/>
              <a:t>Operation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801254" y="1626177"/>
            <a:ext cx="9460345" cy="4552949"/>
          </a:xfrm>
        </p:spPr>
        <p:txBody>
          <a:bodyPr>
            <a:normAutofit/>
          </a:bodyPr>
          <a:lstStyle>
            <a:lvl1pPr>
              <a:defRPr sz="3200">
                <a:latin typeface="Arial Rounded MT Bold" panose="020F0704030504030204" pitchFamily="34" charset="0"/>
              </a:defRPr>
            </a:lvl1pPr>
            <a:lvl2pPr>
              <a:defRPr sz="2800">
                <a:latin typeface="Arial Rounded MT Bold" panose="020F0704030504030204" pitchFamily="34" charset="0"/>
              </a:defRPr>
            </a:lvl2pPr>
            <a:lvl3pPr>
              <a:defRPr sz="2400">
                <a:latin typeface="Arial Rounded MT Bold" panose="020F0704030504030204" pitchFamily="34" charset="0"/>
              </a:defRPr>
            </a:lvl3pPr>
            <a:lvl4pPr>
              <a:defRPr sz="2000">
                <a:latin typeface="Arial Rounded MT Bold" panose="020F0704030504030204" pitchFamily="34" charset="0"/>
              </a:defRPr>
            </a:lvl4pPr>
            <a:lvl5pPr>
              <a:defRPr sz="2000"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323" y="4168026"/>
            <a:ext cx="1005825" cy="109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41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0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09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16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6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34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92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89A3-ADF0-4222-AF52-92A98061C2FB}" type="datetimeFigureOut">
              <a:rPr lang="fr-FR" smtClean="0"/>
              <a:t>20/03/2020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8033-4FE9-4B6F-9C65-5D1F39BE3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7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0110" y="365125"/>
            <a:ext cx="10344726" cy="1325563"/>
          </a:xfrm>
        </p:spPr>
        <p:txBody>
          <a:bodyPr>
            <a:noAutofit/>
          </a:bodyPr>
          <a:lstStyle/>
          <a:p>
            <a:r>
              <a:rPr lang="fr-FR" sz="6600" dirty="0" smtClean="0"/>
              <a:t>CVW7 QUALIFICATIONS</a:t>
            </a:r>
            <a:endParaRPr lang="fr-FR" sz="66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8616661" y="1690688"/>
            <a:ext cx="3178175" cy="46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20.03.20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7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BRIEFING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/>
              <a:t>Vol d'entrainement/</a:t>
            </a:r>
            <a:r>
              <a:rPr lang="fr-FR" sz="2000" dirty="0" err="1"/>
              <a:t>Qualif</a:t>
            </a:r>
            <a:r>
              <a:rPr lang="fr-FR" sz="2000" dirty="0"/>
              <a:t> pour le </a:t>
            </a:r>
            <a:r>
              <a:rPr lang="fr-FR" sz="2000" dirty="0" smtClean="0"/>
              <a:t>CVW-7.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Cf</a:t>
            </a:r>
            <a:r>
              <a:rPr lang="fr-FR" sz="2000" dirty="0" smtClean="0"/>
              <a:t> </a:t>
            </a:r>
            <a:r>
              <a:rPr lang="fr-FR" sz="2000" dirty="0"/>
              <a:t>les SOP de la VF84 et du </a:t>
            </a:r>
            <a:r>
              <a:rPr lang="fr-FR" sz="2000" dirty="0" smtClean="0"/>
              <a:t>VFA131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Divers ateliers disponibles :</a:t>
            </a:r>
          </a:p>
          <a:p>
            <a:endParaRPr lang="fr-FR" sz="2000" dirty="0" smtClean="0"/>
          </a:p>
          <a:p>
            <a:r>
              <a:rPr lang="fr-FR" sz="2000" u="sng" dirty="0" smtClean="0"/>
              <a:t>Départs </a:t>
            </a:r>
            <a:r>
              <a:rPr lang="fr-FR" sz="2000" u="sng" dirty="0"/>
              <a:t>et arrivées CASE I et III</a:t>
            </a:r>
            <a:r>
              <a:rPr lang="fr-FR" sz="2000" u="sng" dirty="0" smtClean="0"/>
              <a:t>:</a:t>
            </a:r>
          </a:p>
          <a:p>
            <a:pPr lvl="1"/>
            <a:r>
              <a:rPr lang="fr-FR" sz="1600" dirty="0" smtClean="0"/>
              <a:t>USS </a:t>
            </a:r>
            <a:r>
              <a:rPr lang="fr-FR" sz="1600" dirty="0" err="1" smtClean="0"/>
              <a:t>Stennis</a:t>
            </a:r>
            <a:r>
              <a:rPr lang="fr-FR" sz="1600" dirty="0" smtClean="0"/>
              <a:t> </a:t>
            </a:r>
            <a:r>
              <a:rPr lang="fr-FR" sz="1600" dirty="0"/>
              <a:t>pour la </a:t>
            </a:r>
            <a:r>
              <a:rPr lang="fr-FR" sz="1600" dirty="0" smtClean="0"/>
              <a:t>VFA131</a:t>
            </a:r>
          </a:p>
          <a:p>
            <a:pPr lvl="1"/>
            <a:r>
              <a:rPr lang="fr-FR" sz="1600" dirty="0" smtClean="0"/>
              <a:t>USS </a:t>
            </a:r>
            <a:r>
              <a:rPr lang="fr-FR" sz="1600" dirty="0"/>
              <a:t>Nimitz pour la </a:t>
            </a:r>
            <a:r>
              <a:rPr lang="fr-FR" sz="1600" dirty="0" smtClean="0"/>
              <a:t>VF84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79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FR" sz="2000" u="sng" dirty="0"/>
              <a:t>Interception </a:t>
            </a:r>
            <a:r>
              <a:rPr lang="fr-FR" sz="2000" u="sng" dirty="0" smtClean="0"/>
              <a:t>de cible </a:t>
            </a:r>
            <a:r>
              <a:rPr lang="fr-FR" sz="2000" u="sng" dirty="0"/>
              <a:t>non </a:t>
            </a:r>
            <a:r>
              <a:rPr lang="fr-FR" sz="2000" u="sng" dirty="0" err="1"/>
              <a:t>maneouvrante</a:t>
            </a:r>
            <a:r>
              <a:rPr lang="fr-FR" sz="2000" u="sng" dirty="0"/>
              <a:t>:</a:t>
            </a:r>
          </a:p>
          <a:p>
            <a:pPr marL="457200" lvl="1" indent="0">
              <a:buNone/>
            </a:pPr>
            <a:r>
              <a:rPr lang="fr-FR" sz="1600" dirty="0"/>
              <a:t>groupe de 3 Tu22 au départ de </a:t>
            </a:r>
            <a:r>
              <a:rPr lang="fr-FR" sz="1600" dirty="0" err="1"/>
              <a:t>MineVody</a:t>
            </a:r>
            <a:r>
              <a:rPr lang="fr-FR" sz="1600" dirty="0"/>
              <a:t> pour un </a:t>
            </a:r>
            <a:r>
              <a:rPr lang="fr-FR" sz="1600" dirty="0" err="1" smtClean="0"/>
              <a:t>deep-strike</a:t>
            </a:r>
            <a:r>
              <a:rPr lang="fr-FR" sz="1600" dirty="0" smtClean="0"/>
              <a:t> </a:t>
            </a:r>
            <a:r>
              <a:rPr lang="fr-FR" sz="1600" dirty="0"/>
              <a:t>sur </a:t>
            </a:r>
            <a:r>
              <a:rPr lang="fr-FR" sz="1600" dirty="0" err="1"/>
              <a:t>Tbilisi</a:t>
            </a:r>
            <a:r>
              <a:rPr lang="fr-FR" sz="1600" dirty="0"/>
              <a:t>. Groupe à faire </a:t>
            </a:r>
            <a:r>
              <a:rPr lang="fr-FR" sz="1600" dirty="0" err="1"/>
              <a:t>spawner</a:t>
            </a:r>
            <a:r>
              <a:rPr lang="fr-FR" sz="1600" dirty="0"/>
              <a:t> avec le menu F10</a:t>
            </a:r>
          </a:p>
          <a:p>
            <a:pPr marL="457200" lvl="1" indent="0">
              <a:buNone/>
            </a:pPr>
            <a:r>
              <a:rPr lang="fr-FR" sz="1600" dirty="0"/>
              <a:t>Rappel : possibilité de faire </a:t>
            </a:r>
            <a:r>
              <a:rPr lang="fr-FR" sz="1600" dirty="0" err="1"/>
              <a:t>spawner</a:t>
            </a:r>
            <a:r>
              <a:rPr lang="fr-FR" sz="1600" dirty="0"/>
              <a:t> un AWACS si besoin au menu F10</a:t>
            </a:r>
          </a:p>
          <a:p>
            <a:endParaRPr lang="fr-FR" sz="2000" dirty="0" smtClean="0"/>
          </a:p>
          <a:p>
            <a:r>
              <a:rPr lang="fr-FR" sz="2000" u="sng" dirty="0" smtClean="0"/>
              <a:t>Entrainement </a:t>
            </a:r>
            <a:r>
              <a:rPr lang="fr-FR" sz="2000" u="sng" dirty="0"/>
              <a:t>BVR :</a:t>
            </a:r>
          </a:p>
          <a:p>
            <a:pPr marL="457200" lvl="1" indent="0">
              <a:buNone/>
            </a:pPr>
            <a:r>
              <a:rPr lang="fr-FR" sz="1600" dirty="0" smtClean="0"/>
              <a:t>Groupe </a:t>
            </a:r>
            <a:r>
              <a:rPr lang="fr-FR" sz="1600" dirty="0"/>
              <a:t>de 2 appareils à faire </a:t>
            </a:r>
            <a:r>
              <a:rPr lang="fr-FR" sz="1600" dirty="0" err="1"/>
              <a:t>spawner</a:t>
            </a:r>
            <a:r>
              <a:rPr lang="fr-FR" sz="1600" dirty="0"/>
              <a:t> à volonté sur l'aéroport de </a:t>
            </a:r>
            <a:r>
              <a:rPr lang="fr-FR" sz="1600" dirty="0" err="1"/>
              <a:t>Sochi</a:t>
            </a:r>
            <a:r>
              <a:rPr lang="fr-FR" sz="1600" dirty="0"/>
              <a:t> pour un engagement BVR sur un axe nord-sud centré en mer </a:t>
            </a:r>
            <a:r>
              <a:rPr lang="fr-FR" sz="1600" dirty="0" smtClean="0"/>
              <a:t>au :</a:t>
            </a:r>
            <a:endParaRPr lang="fr-FR" sz="1600" dirty="0"/>
          </a:p>
          <a:p>
            <a:pPr lvl="2"/>
            <a:r>
              <a:rPr lang="fr-FR" sz="1200" dirty="0"/>
              <a:t>N42-23-31</a:t>
            </a:r>
          </a:p>
          <a:p>
            <a:pPr lvl="2"/>
            <a:r>
              <a:rPr lang="fr-FR" sz="1200" dirty="0"/>
              <a:t>E037-26-18</a:t>
            </a:r>
          </a:p>
          <a:p>
            <a:pPr marL="457200" lvl="1" indent="0">
              <a:buNone/>
            </a:pPr>
            <a:r>
              <a:rPr lang="fr-FR" sz="1600" dirty="0" smtClean="0"/>
              <a:t>Les groupes sont à faire </a:t>
            </a:r>
            <a:r>
              <a:rPr lang="fr-FR" sz="1600" dirty="0" err="1"/>
              <a:t>spawner</a:t>
            </a:r>
            <a:r>
              <a:rPr lang="fr-FR" sz="1600" dirty="0"/>
              <a:t> avec le menu F10-BVR avec au choix </a:t>
            </a:r>
            <a:r>
              <a:rPr lang="fr-FR" sz="1600" dirty="0" smtClean="0"/>
              <a:t>:</a:t>
            </a:r>
          </a:p>
          <a:p>
            <a:pPr lvl="2"/>
            <a:r>
              <a:rPr lang="fr-FR" sz="1200" dirty="0" smtClean="0"/>
              <a:t>2 Su33</a:t>
            </a:r>
          </a:p>
          <a:p>
            <a:pPr lvl="2"/>
            <a:r>
              <a:rPr lang="fr-FR" sz="1200" dirty="0" smtClean="0"/>
              <a:t>2 </a:t>
            </a:r>
            <a:r>
              <a:rPr lang="fr-FR" sz="1200" dirty="0"/>
              <a:t>Su27 (attention aux 27-ET </a:t>
            </a:r>
            <a:r>
              <a:rPr lang="fr-FR" sz="1200" dirty="0" smtClean="0"/>
              <a:t>!)</a:t>
            </a:r>
          </a:p>
          <a:p>
            <a:pPr lvl="2"/>
            <a:r>
              <a:rPr lang="fr-FR" sz="1200" dirty="0" smtClean="0"/>
              <a:t>2 Mig29S</a:t>
            </a:r>
          </a:p>
          <a:p>
            <a:pPr marL="457200" lvl="1" indent="0">
              <a:buNone/>
            </a:pPr>
            <a:r>
              <a:rPr lang="fr-FR" sz="1600" dirty="0" smtClean="0"/>
              <a:t>Rappel </a:t>
            </a:r>
            <a:r>
              <a:rPr lang="fr-FR" sz="1600" dirty="0"/>
              <a:t>: possibilité de faire </a:t>
            </a:r>
            <a:r>
              <a:rPr lang="fr-FR" sz="1600" dirty="0" err="1"/>
              <a:t>spawner</a:t>
            </a:r>
            <a:r>
              <a:rPr lang="fr-FR" sz="1600" dirty="0"/>
              <a:t> un AWACS si besoin au menu </a:t>
            </a:r>
            <a:r>
              <a:rPr lang="fr-FR" sz="1600" dirty="0" smtClean="0"/>
              <a:t>F10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39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u="sng" dirty="0" smtClean="0"/>
              <a:t>Entrainement BFM: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Su27 à faire </a:t>
            </a:r>
            <a:r>
              <a:rPr lang="fr-FR" dirty="0" err="1"/>
              <a:t>spawner</a:t>
            </a:r>
            <a:r>
              <a:rPr lang="fr-FR" dirty="0"/>
              <a:t> au menu F10 armé uniquement de canon avec un départ en l'air à la verticale de </a:t>
            </a:r>
            <a:r>
              <a:rPr lang="fr-FR" dirty="0" err="1" smtClean="0"/>
              <a:t>Sochi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Entrainement SEAD: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site SA3 dans les faubourgs nord de la ville de </a:t>
            </a:r>
            <a:r>
              <a:rPr lang="fr-FR" dirty="0" err="1" smtClean="0"/>
              <a:t>Kardonikskaya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N43-51-52</a:t>
            </a:r>
          </a:p>
          <a:p>
            <a:pPr lvl="1"/>
            <a:r>
              <a:rPr lang="fr-FR" dirty="0" smtClean="0"/>
              <a:t>E-041-42-54</a:t>
            </a:r>
          </a:p>
          <a:p>
            <a:pPr marL="457200" lvl="1" indent="0">
              <a:buNone/>
            </a:pPr>
            <a:r>
              <a:rPr lang="fr-FR" dirty="0" smtClean="0"/>
              <a:t>Site </a:t>
            </a:r>
            <a:r>
              <a:rPr lang="fr-FR" dirty="0"/>
              <a:t>désactivé par défaut : à activer avec le menu </a:t>
            </a:r>
            <a:r>
              <a:rPr lang="fr-FR" dirty="0" smtClean="0"/>
              <a:t>F10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u="sng" dirty="0" smtClean="0"/>
              <a:t>Entrainement Strike:</a:t>
            </a:r>
          </a:p>
          <a:p>
            <a:pPr marL="457200" lvl="1" indent="0">
              <a:buNone/>
            </a:pPr>
            <a:r>
              <a:rPr lang="fr-FR" dirty="0" smtClean="0"/>
              <a:t>1 </a:t>
            </a:r>
            <a:r>
              <a:rPr lang="fr-FR" dirty="0"/>
              <a:t>groupe de 10 véhicule blindés et non blindés situé entre </a:t>
            </a:r>
            <a:r>
              <a:rPr lang="fr-FR" dirty="0" err="1"/>
              <a:t>Kardonikskaya</a:t>
            </a:r>
            <a:r>
              <a:rPr lang="fr-FR" dirty="0"/>
              <a:t> et </a:t>
            </a:r>
            <a:r>
              <a:rPr lang="fr-FR" dirty="0" err="1"/>
              <a:t>Kumysh</a:t>
            </a:r>
            <a:r>
              <a:rPr lang="fr-FR" dirty="0" smtClean="0"/>
              <a:t>. Les </a:t>
            </a:r>
            <a:r>
              <a:rPr lang="fr-FR" dirty="0"/>
              <a:t>défenses AAA du groupe de véhicules sont désactivées par défaut : elles sont activable au menu </a:t>
            </a:r>
            <a:r>
              <a:rPr lang="fr-FR" dirty="0" smtClean="0"/>
              <a:t>F10</a:t>
            </a:r>
          </a:p>
          <a:p>
            <a:pPr lvl="2"/>
            <a:r>
              <a:rPr lang="fr-FR" dirty="0" err="1" smtClean="0"/>
              <a:t>Kardonikskaya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N43-51-52</a:t>
            </a:r>
          </a:p>
          <a:p>
            <a:pPr lvl="3"/>
            <a:r>
              <a:rPr lang="fr-FR" dirty="0" smtClean="0"/>
              <a:t>E-041-42-54</a:t>
            </a:r>
          </a:p>
          <a:p>
            <a:pPr lvl="2"/>
            <a:r>
              <a:rPr lang="fr-FR" dirty="0" err="1" smtClean="0"/>
              <a:t>Kumysh</a:t>
            </a:r>
            <a:r>
              <a:rPr lang="fr-FR" dirty="0" smtClean="0"/>
              <a:t>:</a:t>
            </a:r>
          </a:p>
          <a:p>
            <a:pPr lvl="3"/>
            <a:r>
              <a:rPr lang="fr-FR" dirty="0" smtClean="0"/>
              <a:t>N43-52-59</a:t>
            </a:r>
          </a:p>
          <a:p>
            <a:pPr lvl="3"/>
            <a:r>
              <a:rPr lang="fr-FR" dirty="0" smtClean="0"/>
              <a:t>E041-53-42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58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BRIEFING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r-FR" sz="2000" u="sng" dirty="0"/>
              <a:t>Entrainement AAR </a:t>
            </a:r>
            <a:r>
              <a:rPr lang="fr-FR" sz="2000" u="sng" dirty="0" smtClean="0"/>
              <a:t>:</a:t>
            </a:r>
          </a:p>
          <a:p>
            <a:pPr lvl="1"/>
            <a:r>
              <a:rPr lang="fr-FR" sz="1600" dirty="0" smtClean="0"/>
              <a:t>1 </a:t>
            </a:r>
            <a:r>
              <a:rPr lang="fr-FR" sz="1600" dirty="0"/>
              <a:t>KC135 MPRS Texaco escorté en </a:t>
            </a:r>
            <a:r>
              <a:rPr lang="fr-FR" sz="1600" dirty="0" err="1"/>
              <a:t>hyppodrome</a:t>
            </a:r>
            <a:r>
              <a:rPr lang="fr-FR" sz="1600" dirty="0"/>
              <a:t> au dessus de </a:t>
            </a:r>
            <a:r>
              <a:rPr lang="fr-FR" sz="1600" dirty="0" smtClean="0"/>
              <a:t>Senaki</a:t>
            </a:r>
          </a:p>
          <a:p>
            <a:pPr lvl="1"/>
            <a:r>
              <a:rPr lang="fr-FR" sz="1600" dirty="0" smtClean="0"/>
              <a:t>1 S3 Viking </a:t>
            </a:r>
            <a:r>
              <a:rPr lang="fr-FR" sz="1600" dirty="0"/>
              <a:t>escorté en </a:t>
            </a:r>
            <a:r>
              <a:rPr lang="fr-FR" sz="1600" dirty="0" err="1"/>
              <a:t>hyppodrome</a:t>
            </a:r>
            <a:r>
              <a:rPr lang="fr-FR" sz="1600" dirty="0"/>
              <a:t> au dessus du </a:t>
            </a:r>
            <a:r>
              <a:rPr lang="fr-FR" sz="1600" dirty="0" err="1" smtClean="0"/>
              <a:t>Stennis</a:t>
            </a:r>
            <a:endParaRPr lang="fr-FR" sz="1600" dirty="0" smtClean="0"/>
          </a:p>
          <a:p>
            <a:pPr marL="457200" lvl="1" indent="0">
              <a:buNone/>
            </a:pPr>
            <a:r>
              <a:rPr lang="fr-FR" sz="1600" dirty="0" smtClean="0"/>
              <a:t>Les </a:t>
            </a:r>
            <a:r>
              <a:rPr lang="fr-FR" sz="1600" dirty="0"/>
              <a:t>2 Tankers sont </a:t>
            </a:r>
            <a:r>
              <a:rPr lang="fr-FR" sz="1600" dirty="0" err="1" smtClean="0"/>
              <a:t>re-spawnables</a:t>
            </a:r>
            <a:r>
              <a:rPr lang="fr-FR" sz="1600" dirty="0" smtClean="0"/>
              <a:t> </a:t>
            </a:r>
            <a:r>
              <a:rPr lang="fr-FR" sz="1600" dirty="0"/>
              <a:t>avec le menu F10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79488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METEO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CAVOK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0.0K-6KTS-166</a:t>
            </a:r>
          </a:p>
          <a:p>
            <a:pPr marL="0" indent="0">
              <a:buNone/>
            </a:pPr>
            <a:r>
              <a:rPr lang="fr-FR" sz="2400" dirty="0" smtClean="0"/>
              <a:t>6.6K-20KTS-118</a:t>
            </a:r>
          </a:p>
          <a:p>
            <a:pPr marL="0" indent="0">
              <a:buNone/>
            </a:pPr>
            <a:r>
              <a:rPr lang="fr-FR" sz="2400" dirty="0" smtClean="0"/>
              <a:t>26K-30KTS-094</a:t>
            </a: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119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461818" y="1626177"/>
            <a:ext cx="4645891" cy="455294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Texaco : KC135-MPRS</a:t>
            </a:r>
          </a:p>
          <a:p>
            <a:pPr lvl="1"/>
            <a:r>
              <a:rPr lang="fr-FR" dirty="0" smtClean="0"/>
              <a:t>TACAN: 15Y</a:t>
            </a:r>
          </a:p>
          <a:p>
            <a:pPr lvl="1"/>
            <a:r>
              <a:rPr lang="fr-FR" dirty="0" smtClean="0"/>
              <a:t>Freq:Olive2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Shell: </a:t>
            </a:r>
            <a:r>
              <a:rPr lang="fr-FR" dirty="0" smtClean="0"/>
              <a:t>S3 Viking</a:t>
            </a:r>
            <a:endParaRPr lang="fr-FR" dirty="0" smtClean="0"/>
          </a:p>
          <a:p>
            <a:pPr lvl="1"/>
            <a:r>
              <a:rPr lang="fr-FR" dirty="0" smtClean="0"/>
              <a:t>TACAN: </a:t>
            </a:r>
            <a:r>
              <a:rPr lang="fr-FR" dirty="0" smtClean="0"/>
              <a:t>14Y</a:t>
            </a:r>
            <a:endParaRPr lang="fr-FR" dirty="0" smtClean="0"/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</a:t>
            </a:r>
            <a:r>
              <a:rPr lang="fr-FR" dirty="0" smtClean="0"/>
              <a:t>Olive1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Overlord</a:t>
            </a:r>
            <a:r>
              <a:rPr lang="fr-FR" dirty="0" smtClean="0"/>
              <a:t>: </a:t>
            </a:r>
            <a:r>
              <a:rPr lang="fr-FR" dirty="0" smtClean="0"/>
              <a:t>E3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Silver1</a:t>
            </a: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5322453" y="1626176"/>
            <a:ext cx="4306455" cy="4552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USS Nimitz:</a:t>
            </a:r>
            <a:endParaRPr lang="fr-FR" dirty="0" smtClean="0"/>
          </a:p>
          <a:p>
            <a:pPr lvl="1"/>
            <a:r>
              <a:rPr lang="fr-FR" dirty="0" smtClean="0"/>
              <a:t>BRC 360</a:t>
            </a:r>
          </a:p>
          <a:p>
            <a:pPr lvl="1"/>
            <a:r>
              <a:rPr lang="fr-FR" dirty="0" smtClean="0"/>
              <a:t>ICLS</a:t>
            </a:r>
            <a:r>
              <a:rPr lang="fr-FR" dirty="0" smtClean="0"/>
              <a:t>: 17</a:t>
            </a:r>
          </a:p>
          <a:p>
            <a:pPr lvl="1"/>
            <a:r>
              <a:rPr lang="fr-FR" dirty="0" smtClean="0"/>
              <a:t>TACAN: 74X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Black1</a:t>
            </a:r>
          </a:p>
          <a:p>
            <a:endParaRPr lang="fr-FR" dirty="0" smtClean="0"/>
          </a:p>
          <a:p>
            <a:r>
              <a:rPr lang="fr-FR" dirty="0" smtClean="0"/>
              <a:t>USS </a:t>
            </a:r>
            <a:r>
              <a:rPr lang="fr-FR" dirty="0" err="1" smtClean="0"/>
              <a:t>Stennis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BRC 360</a:t>
            </a:r>
            <a:endParaRPr lang="fr-FR" dirty="0" smtClean="0"/>
          </a:p>
          <a:p>
            <a:pPr lvl="1"/>
            <a:r>
              <a:rPr lang="fr-FR" dirty="0" smtClean="0"/>
              <a:t>ICLS: 18</a:t>
            </a:r>
          </a:p>
          <a:p>
            <a:pPr lvl="1"/>
            <a:r>
              <a:rPr lang="fr-FR" dirty="0" smtClean="0"/>
              <a:t>TACAN: 75X</a:t>
            </a:r>
          </a:p>
          <a:p>
            <a:pPr lvl="1"/>
            <a:r>
              <a:rPr lang="fr-FR" dirty="0" err="1" smtClean="0"/>
              <a:t>Freq</a:t>
            </a:r>
            <a:r>
              <a:rPr lang="fr-FR" dirty="0" smtClean="0"/>
              <a:t>: </a:t>
            </a:r>
            <a:r>
              <a:rPr lang="fr-FR" dirty="0" smtClean="0"/>
              <a:t>Black3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689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FLIGHTS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801255" y="1626177"/>
            <a:ext cx="8422956" cy="4552949"/>
          </a:xfrm>
        </p:spPr>
        <p:txBody>
          <a:bodyPr>
            <a:normAutofit/>
          </a:bodyPr>
          <a:lstStyle/>
          <a:p>
            <a:r>
              <a:rPr lang="fr-FR" u="sng" dirty="0" err="1" smtClean="0"/>
              <a:t>Wildcats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b="1" dirty="0" smtClean="0"/>
              <a:t>F/A18C</a:t>
            </a:r>
          </a:p>
          <a:p>
            <a:pPr lvl="1"/>
            <a:r>
              <a:rPr lang="fr-FR" dirty="0" smtClean="0"/>
              <a:t>Aucun </a:t>
            </a:r>
            <a:r>
              <a:rPr lang="fr-FR" dirty="0" err="1" smtClean="0"/>
              <a:t>waypoint</a:t>
            </a:r>
            <a:r>
              <a:rPr lang="fr-FR" dirty="0" smtClean="0"/>
              <a:t> entré dans l’avion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u="sng" dirty="0" smtClean="0"/>
              <a:t>Victory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b="1" dirty="0" smtClean="0"/>
              <a:t>F14B</a:t>
            </a:r>
          </a:p>
          <a:p>
            <a:pPr lvl="1"/>
            <a:r>
              <a:rPr lang="fr-FR" dirty="0" smtClean="0"/>
              <a:t>Aucun </a:t>
            </a:r>
            <a:r>
              <a:rPr lang="fr-FR" dirty="0" err="1" smtClean="0"/>
              <a:t>waypoint</a:t>
            </a:r>
            <a:r>
              <a:rPr lang="fr-FR" dirty="0" smtClean="0"/>
              <a:t> entré dans l’avion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9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359</Words>
  <Application>Microsoft Office PowerPoint</Application>
  <PresentationFormat>Grand écran</PresentationFormat>
  <Paragraphs>83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Arial Rounded MT Bold</vt:lpstr>
      <vt:lpstr>Calibri</vt:lpstr>
      <vt:lpstr>Calibri Light</vt:lpstr>
      <vt:lpstr>Thème Office</vt:lpstr>
      <vt:lpstr>CVW7 QUALIFICATIONS</vt:lpstr>
      <vt:lpstr>BRIEFING</vt:lpstr>
      <vt:lpstr>BRIEFING</vt:lpstr>
      <vt:lpstr>BRIEFING</vt:lpstr>
      <vt:lpstr>BRIEFING</vt:lpstr>
      <vt:lpstr>METEO</vt:lpstr>
      <vt:lpstr>RESOURCES</vt:lpstr>
      <vt:lpstr>FLIGHTS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LONGO</dc:creator>
  <cp:lastModifiedBy>Sebastien LONGO</cp:lastModifiedBy>
  <cp:revision>22</cp:revision>
  <dcterms:created xsi:type="dcterms:W3CDTF">2020-03-14T11:27:52Z</dcterms:created>
  <dcterms:modified xsi:type="dcterms:W3CDTF">2020-03-20T18:51:02Z</dcterms:modified>
</cp:coreProperties>
</file>