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6658-3179-4509-8D2B-78FEF919027E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56D58-B64E-4C51-8C3D-EB62A6EC8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1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s-31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601200" y="0"/>
            <a:ext cx="259080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02" y="5064826"/>
            <a:ext cx="1909555" cy="1669286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3419292" y="365125"/>
            <a:ext cx="8375543" cy="1325563"/>
          </a:xfrm>
        </p:spPr>
        <p:txBody>
          <a:bodyPr>
            <a:normAutofit/>
          </a:bodyPr>
          <a:lstStyle>
            <a:lvl1pPr>
              <a:defRPr sz="6000" b="1">
                <a:latin typeface="Arial Rounded MT Bold" panose="020F0704030504030204" pitchFamily="34" charset="0"/>
              </a:defRPr>
            </a:lvl1pPr>
          </a:lstStyle>
          <a:p>
            <a:r>
              <a:rPr lang="fr-FR" dirty="0" smtClean="0"/>
              <a:t>OPERATION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6289675" y="2005013"/>
            <a:ext cx="3178175" cy="460375"/>
          </a:xfrm>
        </p:spPr>
        <p:txBody>
          <a:bodyPr>
            <a:normAutofit/>
          </a:bodyPr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7" y="162130"/>
            <a:ext cx="2444996" cy="281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ssions-31st"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464801" y="0"/>
            <a:ext cx="1727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88" y="161855"/>
            <a:ext cx="1005825" cy="115945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88" y="5682475"/>
            <a:ext cx="1188549" cy="1039000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801255" y="78800"/>
            <a:ext cx="9563232" cy="1325563"/>
          </a:xfrm>
        </p:spPr>
        <p:txBody>
          <a:bodyPr>
            <a:noAutofit/>
          </a:bodyPr>
          <a:lstStyle>
            <a:lvl1pPr algn="ctr">
              <a:defRPr sz="5400" b="0">
                <a:latin typeface="Arial Rounded MT Bold" panose="020F070403050403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</a:lstStyle>
          <a:p>
            <a:r>
              <a:rPr lang="fr-FR" smtClean="0"/>
              <a:t>Operation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801254" y="1626177"/>
            <a:ext cx="9460345" cy="4552949"/>
          </a:xfr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</a:defRPr>
            </a:lvl1pPr>
            <a:lvl2pPr>
              <a:defRPr sz="2800">
                <a:latin typeface="Arial Rounded MT Bold" panose="020F0704030504030204" pitchFamily="34" charset="0"/>
              </a:defRPr>
            </a:lvl2pPr>
            <a:lvl3pPr>
              <a:defRPr sz="2400">
                <a:latin typeface="Arial Rounded MT Bold" panose="020F0704030504030204" pitchFamily="34" charset="0"/>
              </a:defRPr>
            </a:lvl3pPr>
            <a:lvl4pPr>
              <a:defRPr sz="2000">
                <a:latin typeface="Arial Rounded MT Bold" panose="020F0704030504030204" pitchFamily="34" charset="0"/>
              </a:defRPr>
            </a:lvl4pPr>
            <a:lvl5pPr>
              <a:defRPr sz="20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441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89A3-ADF0-4222-AF52-92A98061C2FB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77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7051" y="297164"/>
            <a:ext cx="9743614" cy="1325563"/>
          </a:xfrm>
        </p:spPr>
        <p:txBody>
          <a:bodyPr>
            <a:noAutofit/>
          </a:bodyPr>
          <a:lstStyle/>
          <a:p>
            <a:r>
              <a:rPr lang="fr-FR" dirty="0" smtClean="0"/>
              <a:t>VF84 QUALIFICATIONS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8616661" y="1690688"/>
            <a:ext cx="3178175" cy="460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 smtClean="0"/>
              <a:t>Update 11.11.2020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7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BRIEFING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Vol d'entrainement/</a:t>
            </a:r>
            <a:r>
              <a:rPr lang="fr-FR" sz="2000" dirty="0" err="1"/>
              <a:t>Qualif</a:t>
            </a:r>
            <a:r>
              <a:rPr lang="fr-FR" sz="2000" dirty="0"/>
              <a:t> pour </a:t>
            </a:r>
            <a:r>
              <a:rPr lang="fr-FR" sz="2000" dirty="0" smtClean="0"/>
              <a:t>la VF84 Jolly Rogers.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err="1" smtClean="0"/>
              <a:t>Cf</a:t>
            </a:r>
            <a:r>
              <a:rPr lang="fr-FR" sz="2000" dirty="0" smtClean="0"/>
              <a:t> </a:t>
            </a:r>
            <a:r>
              <a:rPr lang="fr-FR" sz="2000" dirty="0"/>
              <a:t>les </a:t>
            </a:r>
            <a:r>
              <a:rPr lang="fr-FR" sz="2000" dirty="0" err="1" smtClean="0"/>
              <a:t>SOPs</a:t>
            </a:r>
            <a:r>
              <a:rPr lang="fr-FR" sz="2000" dirty="0" smtClean="0"/>
              <a:t> </a:t>
            </a:r>
            <a:r>
              <a:rPr lang="fr-FR" sz="2000" dirty="0"/>
              <a:t>de la </a:t>
            </a:r>
            <a:r>
              <a:rPr lang="fr-FR" sz="2000" dirty="0" smtClean="0"/>
              <a:t>VF84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Divers ateliers disponibles :</a:t>
            </a:r>
          </a:p>
          <a:p>
            <a:endParaRPr lang="fr-FR" sz="2000" dirty="0" smtClean="0"/>
          </a:p>
          <a:p>
            <a:r>
              <a:rPr lang="fr-FR" sz="2000" u="sng" dirty="0" smtClean="0"/>
              <a:t>Départs </a:t>
            </a:r>
            <a:r>
              <a:rPr lang="fr-FR" sz="2000" u="sng" dirty="0"/>
              <a:t>et arrivées CASE I et III</a:t>
            </a:r>
            <a:r>
              <a:rPr lang="fr-FR" sz="2000" u="sng" dirty="0" smtClean="0"/>
              <a:t>:</a:t>
            </a:r>
          </a:p>
          <a:p>
            <a:pPr lvl="1"/>
            <a:r>
              <a:rPr lang="fr-FR" sz="1600" dirty="0" smtClean="0"/>
              <a:t>USS Theodore Roosevelt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79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BRIEFING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fr-FR" sz="2000" u="sng" dirty="0"/>
              <a:t>Interception </a:t>
            </a:r>
            <a:r>
              <a:rPr lang="fr-FR" sz="2000" u="sng" dirty="0" smtClean="0"/>
              <a:t>de cible </a:t>
            </a:r>
            <a:r>
              <a:rPr lang="fr-FR" sz="2000" u="sng" dirty="0"/>
              <a:t>non </a:t>
            </a:r>
            <a:r>
              <a:rPr lang="fr-FR" sz="2000" u="sng" dirty="0" err="1"/>
              <a:t>maneouvrante</a:t>
            </a:r>
            <a:r>
              <a:rPr lang="fr-FR" sz="2000" u="sng" dirty="0"/>
              <a:t>:</a:t>
            </a:r>
          </a:p>
          <a:p>
            <a:pPr marL="457200" lvl="1" indent="0">
              <a:buNone/>
            </a:pPr>
            <a:r>
              <a:rPr lang="fr-FR" sz="1600" dirty="0"/>
              <a:t>groupe de 3 Tu22 au départ de </a:t>
            </a:r>
            <a:r>
              <a:rPr lang="fr-FR" sz="1600" dirty="0" err="1"/>
              <a:t>MineVody</a:t>
            </a:r>
            <a:r>
              <a:rPr lang="fr-FR" sz="1600" dirty="0"/>
              <a:t> pour un </a:t>
            </a:r>
            <a:r>
              <a:rPr lang="fr-FR" sz="1600" dirty="0" err="1" smtClean="0"/>
              <a:t>deep-strike</a:t>
            </a:r>
            <a:r>
              <a:rPr lang="fr-FR" sz="1600" dirty="0" smtClean="0"/>
              <a:t> </a:t>
            </a:r>
            <a:r>
              <a:rPr lang="fr-FR" sz="1600" dirty="0"/>
              <a:t>sur </a:t>
            </a:r>
            <a:r>
              <a:rPr lang="fr-FR" sz="1600" dirty="0" err="1"/>
              <a:t>Tbilisi</a:t>
            </a:r>
            <a:r>
              <a:rPr lang="fr-FR" sz="1600" dirty="0"/>
              <a:t>. Groupe à faire </a:t>
            </a:r>
            <a:r>
              <a:rPr lang="fr-FR" sz="1600" dirty="0" err="1"/>
              <a:t>spawner</a:t>
            </a:r>
            <a:r>
              <a:rPr lang="fr-FR" sz="1600" dirty="0"/>
              <a:t> avec le menu F10</a:t>
            </a:r>
          </a:p>
          <a:p>
            <a:pPr marL="457200" lvl="1" indent="0">
              <a:buNone/>
            </a:pPr>
            <a:r>
              <a:rPr lang="fr-FR" sz="1600" dirty="0"/>
              <a:t>Rappel : possibilité de faire </a:t>
            </a:r>
            <a:r>
              <a:rPr lang="fr-FR" sz="1600" dirty="0" err="1"/>
              <a:t>spawner</a:t>
            </a:r>
            <a:r>
              <a:rPr lang="fr-FR" sz="1600" dirty="0"/>
              <a:t> un AWACS si besoin au menu F10</a:t>
            </a:r>
          </a:p>
          <a:p>
            <a:endParaRPr lang="fr-FR" sz="2000" dirty="0" smtClean="0"/>
          </a:p>
          <a:p>
            <a:r>
              <a:rPr lang="fr-FR" sz="2000" u="sng" dirty="0" smtClean="0"/>
              <a:t>Entrainement </a:t>
            </a:r>
            <a:r>
              <a:rPr lang="fr-FR" sz="2000" u="sng" dirty="0"/>
              <a:t>BVR :</a:t>
            </a:r>
          </a:p>
          <a:p>
            <a:pPr marL="457200" lvl="1" indent="0">
              <a:buNone/>
            </a:pPr>
            <a:r>
              <a:rPr lang="fr-FR" sz="1600" dirty="0" smtClean="0"/>
              <a:t>Groupe </a:t>
            </a:r>
            <a:r>
              <a:rPr lang="fr-FR" sz="1600" dirty="0"/>
              <a:t>de 2 appareils à faire </a:t>
            </a:r>
            <a:r>
              <a:rPr lang="fr-FR" sz="1600" dirty="0" err="1"/>
              <a:t>spawner</a:t>
            </a:r>
            <a:r>
              <a:rPr lang="fr-FR" sz="1600" dirty="0"/>
              <a:t> à volonté sur l'aéroport de </a:t>
            </a:r>
            <a:r>
              <a:rPr lang="fr-FR" sz="1600" dirty="0" err="1"/>
              <a:t>Sochi</a:t>
            </a:r>
            <a:r>
              <a:rPr lang="fr-FR" sz="1600" dirty="0"/>
              <a:t> pour un engagement BVR sur un axe nord-sud centré en mer </a:t>
            </a:r>
            <a:r>
              <a:rPr lang="fr-FR" sz="1600" dirty="0" smtClean="0"/>
              <a:t>au :</a:t>
            </a:r>
            <a:endParaRPr lang="fr-FR" sz="1600" dirty="0"/>
          </a:p>
          <a:p>
            <a:pPr lvl="2"/>
            <a:r>
              <a:rPr lang="fr-FR" sz="1200" dirty="0"/>
              <a:t>N42-23-31</a:t>
            </a:r>
          </a:p>
          <a:p>
            <a:pPr lvl="2"/>
            <a:r>
              <a:rPr lang="fr-FR" sz="1200" dirty="0"/>
              <a:t>E037-26-18</a:t>
            </a:r>
          </a:p>
          <a:p>
            <a:pPr marL="457200" lvl="1" indent="0">
              <a:buNone/>
            </a:pPr>
            <a:r>
              <a:rPr lang="fr-FR" sz="1600" dirty="0" smtClean="0"/>
              <a:t>Les groupes sont à faire </a:t>
            </a:r>
            <a:r>
              <a:rPr lang="fr-FR" sz="1600" dirty="0" err="1"/>
              <a:t>spawner</a:t>
            </a:r>
            <a:r>
              <a:rPr lang="fr-FR" sz="1600" dirty="0"/>
              <a:t> avec le menu F10-BVR avec au choix </a:t>
            </a:r>
            <a:r>
              <a:rPr lang="fr-FR" sz="1600" dirty="0" smtClean="0"/>
              <a:t>:</a:t>
            </a:r>
          </a:p>
          <a:p>
            <a:pPr lvl="2"/>
            <a:r>
              <a:rPr lang="fr-FR" sz="1200" dirty="0" smtClean="0"/>
              <a:t>2 Su33 (départ du </a:t>
            </a:r>
            <a:r>
              <a:rPr lang="fr-FR" sz="1200" dirty="0" err="1" smtClean="0"/>
              <a:t>Kusnetzov</a:t>
            </a:r>
            <a:r>
              <a:rPr lang="fr-FR" sz="1200" dirty="0" smtClean="0"/>
              <a:t>)</a:t>
            </a:r>
          </a:p>
          <a:p>
            <a:pPr lvl="2"/>
            <a:r>
              <a:rPr lang="fr-FR" sz="1200" dirty="0" smtClean="0"/>
              <a:t>2 </a:t>
            </a:r>
            <a:r>
              <a:rPr lang="fr-FR" sz="1200" dirty="0"/>
              <a:t>Su27 (attention aux 27-ET </a:t>
            </a:r>
            <a:r>
              <a:rPr lang="fr-FR" sz="1200" dirty="0" smtClean="0"/>
              <a:t>!)</a:t>
            </a:r>
          </a:p>
          <a:p>
            <a:pPr lvl="2"/>
            <a:r>
              <a:rPr lang="fr-FR" sz="1200" dirty="0" smtClean="0"/>
              <a:t>2 Mig29S</a:t>
            </a:r>
          </a:p>
          <a:p>
            <a:pPr marL="457200" lvl="1" indent="0">
              <a:buNone/>
            </a:pPr>
            <a:r>
              <a:rPr lang="fr-FR" sz="1600" dirty="0" smtClean="0"/>
              <a:t>Rappel </a:t>
            </a:r>
            <a:r>
              <a:rPr lang="fr-FR" sz="1600" dirty="0"/>
              <a:t>: possibilité de faire </a:t>
            </a:r>
            <a:r>
              <a:rPr lang="fr-FR" sz="1600" dirty="0" err="1"/>
              <a:t>spawner</a:t>
            </a:r>
            <a:r>
              <a:rPr lang="fr-FR" sz="1600" dirty="0"/>
              <a:t> un AWACS si besoin au menu </a:t>
            </a:r>
            <a:r>
              <a:rPr lang="fr-FR" sz="1600" dirty="0" smtClean="0"/>
              <a:t>F10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839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BRIEFING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u="sng" dirty="0" smtClean="0"/>
              <a:t>Entrainement BFM:</a:t>
            </a:r>
          </a:p>
          <a:p>
            <a:pPr marL="457200" lvl="1" indent="0">
              <a:buNone/>
            </a:pPr>
            <a:r>
              <a:rPr lang="fr-FR" dirty="0" smtClean="0"/>
              <a:t>1 </a:t>
            </a:r>
            <a:r>
              <a:rPr lang="fr-FR" dirty="0"/>
              <a:t>Su27 à faire </a:t>
            </a:r>
            <a:r>
              <a:rPr lang="fr-FR" dirty="0" err="1"/>
              <a:t>spawner</a:t>
            </a:r>
            <a:r>
              <a:rPr lang="fr-FR" dirty="0"/>
              <a:t> au menu F10 armé uniquement de canon avec un départ en l'air à la verticale de </a:t>
            </a:r>
            <a:r>
              <a:rPr lang="fr-FR" dirty="0" err="1" smtClean="0"/>
              <a:t>Sochi</a:t>
            </a:r>
            <a:endParaRPr lang="fr-FR" dirty="0" smtClean="0"/>
          </a:p>
          <a:p>
            <a:endParaRPr lang="fr-FR" dirty="0" smtClean="0"/>
          </a:p>
          <a:p>
            <a:r>
              <a:rPr lang="fr-FR" u="sng" dirty="0" smtClean="0"/>
              <a:t>Entrainement SEAD:</a:t>
            </a:r>
          </a:p>
          <a:p>
            <a:pPr marL="457200" lvl="1" indent="0">
              <a:buNone/>
            </a:pPr>
            <a:r>
              <a:rPr lang="fr-FR" dirty="0" smtClean="0"/>
              <a:t>1 </a:t>
            </a:r>
            <a:r>
              <a:rPr lang="fr-FR" dirty="0"/>
              <a:t>site SA3 dans les faubourgs nord de la ville de </a:t>
            </a:r>
            <a:r>
              <a:rPr lang="fr-FR" dirty="0" err="1" smtClean="0"/>
              <a:t>Kardonikskaya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N43-51-52</a:t>
            </a:r>
          </a:p>
          <a:p>
            <a:pPr lvl="1"/>
            <a:r>
              <a:rPr lang="fr-FR" dirty="0" smtClean="0"/>
              <a:t>E-041-42-54</a:t>
            </a:r>
          </a:p>
          <a:p>
            <a:pPr marL="457200" lvl="1" indent="0">
              <a:buNone/>
            </a:pPr>
            <a:r>
              <a:rPr lang="fr-FR" dirty="0" smtClean="0"/>
              <a:t>Site </a:t>
            </a:r>
            <a:r>
              <a:rPr lang="fr-FR" dirty="0"/>
              <a:t>désactivé par défaut : à activer avec le menu </a:t>
            </a:r>
            <a:r>
              <a:rPr lang="fr-FR" dirty="0" smtClean="0"/>
              <a:t>F10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u="sng" dirty="0" smtClean="0"/>
              <a:t>Entrainement Strike:</a:t>
            </a:r>
          </a:p>
          <a:p>
            <a:pPr marL="457200" lvl="1" indent="0">
              <a:buNone/>
            </a:pPr>
            <a:r>
              <a:rPr lang="fr-FR" dirty="0" smtClean="0"/>
              <a:t>1 </a:t>
            </a:r>
            <a:r>
              <a:rPr lang="fr-FR" dirty="0"/>
              <a:t>groupe de 10 véhicule blindés et non blindés situé entre </a:t>
            </a:r>
            <a:r>
              <a:rPr lang="fr-FR" dirty="0" err="1"/>
              <a:t>Kardonikskaya</a:t>
            </a:r>
            <a:r>
              <a:rPr lang="fr-FR" dirty="0"/>
              <a:t> et </a:t>
            </a:r>
            <a:r>
              <a:rPr lang="fr-FR" dirty="0" err="1"/>
              <a:t>Kumysh</a:t>
            </a:r>
            <a:r>
              <a:rPr lang="fr-FR" dirty="0" smtClean="0"/>
              <a:t>. Les </a:t>
            </a:r>
            <a:r>
              <a:rPr lang="fr-FR" dirty="0"/>
              <a:t>défenses AAA du groupe de véhicules sont désactivées par défaut : elles sont activable au menu </a:t>
            </a:r>
            <a:r>
              <a:rPr lang="fr-FR" dirty="0" smtClean="0"/>
              <a:t>F10</a:t>
            </a:r>
          </a:p>
          <a:p>
            <a:pPr lvl="2"/>
            <a:r>
              <a:rPr lang="fr-FR" dirty="0" err="1" smtClean="0"/>
              <a:t>Kardonikskaya</a:t>
            </a:r>
            <a:r>
              <a:rPr lang="fr-FR" dirty="0" smtClean="0"/>
              <a:t>:</a:t>
            </a:r>
          </a:p>
          <a:p>
            <a:pPr lvl="3"/>
            <a:r>
              <a:rPr lang="fr-FR" dirty="0" smtClean="0"/>
              <a:t>N43-51-52</a:t>
            </a:r>
          </a:p>
          <a:p>
            <a:pPr lvl="3"/>
            <a:r>
              <a:rPr lang="fr-FR" dirty="0" smtClean="0"/>
              <a:t>E-041-42-54</a:t>
            </a:r>
          </a:p>
          <a:p>
            <a:pPr lvl="2"/>
            <a:r>
              <a:rPr lang="fr-FR" dirty="0" err="1" smtClean="0"/>
              <a:t>Kumysh</a:t>
            </a:r>
            <a:r>
              <a:rPr lang="fr-FR" dirty="0" smtClean="0"/>
              <a:t>:</a:t>
            </a:r>
          </a:p>
          <a:p>
            <a:pPr lvl="3"/>
            <a:r>
              <a:rPr lang="fr-FR" dirty="0" smtClean="0"/>
              <a:t>N43-52-59</a:t>
            </a:r>
          </a:p>
          <a:p>
            <a:pPr lvl="3"/>
            <a:r>
              <a:rPr lang="fr-FR" dirty="0" smtClean="0"/>
              <a:t>E041-53-42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58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BRIEFING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fr-FR" sz="2000" u="sng" dirty="0"/>
              <a:t>Entrainement AAR </a:t>
            </a:r>
            <a:r>
              <a:rPr lang="fr-FR" sz="2000" u="sng" dirty="0" smtClean="0"/>
              <a:t>:</a:t>
            </a:r>
          </a:p>
          <a:p>
            <a:pPr lvl="1"/>
            <a:r>
              <a:rPr lang="fr-FR" sz="1600" dirty="0" smtClean="0"/>
              <a:t>1 </a:t>
            </a:r>
            <a:r>
              <a:rPr lang="fr-FR" sz="1600" dirty="0"/>
              <a:t>KC135 MPRS Texaco escorté en </a:t>
            </a:r>
            <a:r>
              <a:rPr lang="fr-FR" sz="1600" dirty="0" smtClean="0"/>
              <a:t>hippodrome </a:t>
            </a:r>
            <a:r>
              <a:rPr lang="fr-FR" sz="1600" dirty="0"/>
              <a:t>au dessus de </a:t>
            </a:r>
            <a:r>
              <a:rPr lang="fr-FR" sz="1600" dirty="0" smtClean="0"/>
              <a:t>Senaki. (</a:t>
            </a:r>
            <a:r>
              <a:rPr lang="fr-FR" sz="1600" dirty="0" err="1" smtClean="0"/>
              <a:t>re-spawnable</a:t>
            </a:r>
            <a:r>
              <a:rPr lang="fr-FR" sz="1600" dirty="0" smtClean="0"/>
              <a:t> avec le menu F10)</a:t>
            </a:r>
            <a:endParaRPr lang="fr-FR" sz="1600" dirty="0" smtClean="0"/>
          </a:p>
          <a:p>
            <a:pPr lvl="1"/>
            <a:r>
              <a:rPr lang="fr-FR" sz="1600" dirty="0" smtClean="0"/>
              <a:t>1 S3 Viking </a:t>
            </a:r>
            <a:r>
              <a:rPr lang="fr-FR" sz="1600" dirty="0" smtClean="0"/>
              <a:t>en hippodrome </a:t>
            </a:r>
            <a:r>
              <a:rPr lang="fr-FR" sz="1600" dirty="0"/>
              <a:t>au dessus du </a:t>
            </a:r>
            <a:r>
              <a:rPr lang="fr-FR" sz="1600" dirty="0" smtClean="0"/>
              <a:t>Roosevelt</a:t>
            </a:r>
            <a:r>
              <a:rPr lang="fr-FR" sz="1600" dirty="0" smtClean="0"/>
              <a:t>.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17948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METEO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METAR 34010KT 9999 SCT019 26 Q1006 RMK FBL TURB BLU=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119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461818" y="1626177"/>
            <a:ext cx="4645891" cy="4552949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Texaco : KC135-MPRS</a:t>
            </a:r>
          </a:p>
          <a:p>
            <a:pPr lvl="1"/>
            <a:r>
              <a:rPr lang="fr-FR" dirty="0" smtClean="0"/>
              <a:t>TACAN: 15Y</a:t>
            </a:r>
          </a:p>
          <a:p>
            <a:pPr lvl="1"/>
            <a:r>
              <a:rPr lang="fr-FR" dirty="0" smtClean="0"/>
              <a:t>Freq:Olive2</a:t>
            </a:r>
          </a:p>
          <a:p>
            <a:endParaRPr lang="fr-FR" dirty="0" smtClean="0"/>
          </a:p>
          <a:p>
            <a:r>
              <a:rPr lang="fr-FR" dirty="0" smtClean="0"/>
              <a:t>Shell: S3 Viking</a:t>
            </a:r>
          </a:p>
          <a:p>
            <a:pPr lvl="1"/>
            <a:r>
              <a:rPr lang="fr-FR" dirty="0" smtClean="0"/>
              <a:t>TACAN: 14Y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Olive1</a:t>
            </a:r>
          </a:p>
          <a:p>
            <a:endParaRPr lang="fr-FR" dirty="0" smtClean="0"/>
          </a:p>
          <a:p>
            <a:r>
              <a:rPr lang="fr-FR" dirty="0" err="1" smtClean="0"/>
              <a:t>Overlord</a:t>
            </a:r>
            <a:r>
              <a:rPr lang="fr-FR" dirty="0" smtClean="0"/>
              <a:t>: E3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</a:t>
            </a:r>
            <a:r>
              <a:rPr lang="fr-FR" dirty="0" smtClean="0"/>
              <a:t>Silver1</a:t>
            </a:r>
          </a:p>
          <a:p>
            <a:pPr lvl="1"/>
            <a:endParaRPr lang="fr-FR" dirty="0"/>
          </a:p>
          <a:p>
            <a:r>
              <a:rPr lang="fr-FR" dirty="0" err="1" smtClean="0"/>
              <a:t>Wizzard</a:t>
            </a:r>
            <a:r>
              <a:rPr lang="fr-FR" dirty="0" smtClean="0"/>
              <a:t> : E2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Silver2</a:t>
            </a:r>
          </a:p>
          <a:p>
            <a:pPr lvl="1"/>
            <a:r>
              <a:rPr lang="fr-FR" dirty="0" smtClean="0"/>
              <a:t>TACAN: 16Y</a:t>
            </a:r>
            <a:endParaRPr lang="fr-FR" dirty="0" smtClean="0"/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5322453" y="1626176"/>
            <a:ext cx="4306455" cy="455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USS Roosevelt:</a:t>
            </a:r>
          </a:p>
          <a:p>
            <a:pPr lvl="1"/>
            <a:r>
              <a:rPr lang="fr-FR" dirty="0" smtClean="0"/>
              <a:t>ICLS</a:t>
            </a:r>
            <a:r>
              <a:rPr lang="fr-FR" dirty="0" smtClean="0"/>
              <a:t>: 11</a:t>
            </a:r>
          </a:p>
          <a:p>
            <a:pPr lvl="1"/>
            <a:r>
              <a:rPr lang="fr-FR" dirty="0" smtClean="0"/>
              <a:t>TACAN: 71X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</a:t>
            </a:r>
            <a:r>
              <a:rPr lang="fr-FR" dirty="0" smtClean="0"/>
              <a:t>Black1</a:t>
            </a:r>
          </a:p>
          <a:p>
            <a:pPr lvl="1"/>
            <a:r>
              <a:rPr lang="fr-FR" dirty="0" err="1" smtClean="0"/>
              <a:t>Airboss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Marshall : Black2</a:t>
            </a:r>
          </a:p>
          <a:p>
            <a:pPr lvl="2"/>
            <a:r>
              <a:rPr lang="fr-FR" dirty="0" smtClean="0"/>
              <a:t>LSO : Black3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568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FLIGHTS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01255" y="1626177"/>
            <a:ext cx="8422956" cy="4552949"/>
          </a:xfrm>
        </p:spPr>
        <p:txBody>
          <a:bodyPr>
            <a:normAutofit/>
          </a:bodyPr>
          <a:lstStyle/>
          <a:p>
            <a:r>
              <a:rPr lang="fr-FR" u="sng" dirty="0" err="1" smtClean="0"/>
              <a:t>Jumper</a:t>
            </a:r>
            <a:r>
              <a:rPr lang="fr-FR" dirty="0" smtClean="0"/>
              <a:t> : </a:t>
            </a:r>
            <a:r>
              <a:rPr lang="fr-FR" b="1" dirty="0" smtClean="0"/>
              <a:t>F/A18C</a:t>
            </a:r>
          </a:p>
          <a:p>
            <a:pPr lvl="1"/>
            <a:r>
              <a:rPr lang="fr-FR" dirty="0" smtClean="0"/>
              <a:t>Aucun </a:t>
            </a:r>
            <a:r>
              <a:rPr lang="fr-FR" dirty="0" err="1" smtClean="0"/>
              <a:t>waypoint</a:t>
            </a:r>
            <a:r>
              <a:rPr lang="fr-FR" dirty="0" smtClean="0"/>
              <a:t> entré dans l’avion</a:t>
            </a:r>
          </a:p>
          <a:p>
            <a:pPr lvl="1"/>
            <a:endParaRPr lang="fr-FR" dirty="0" smtClean="0"/>
          </a:p>
          <a:p>
            <a:r>
              <a:rPr lang="fr-FR" u="sng" dirty="0" smtClean="0"/>
              <a:t>Victory</a:t>
            </a:r>
            <a:r>
              <a:rPr lang="fr-FR" dirty="0" smtClean="0"/>
              <a:t> : </a:t>
            </a:r>
            <a:r>
              <a:rPr lang="fr-FR" b="1" dirty="0" smtClean="0"/>
              <a:t>F14B</a:t>
            </a:r>
          </a:p>
          <a:p>
            <a:pPr lvl="1"/>
            <a:r>
              <a:rPr lang="fr-FR" dirty="0" smtClean="0"/>
              <a:t>Aucun </a:t>
            </a:r>
            <a:r>
              <a:rPr lang="fr-FR" dirty="0" err="1" smtClean="0"/>
              <a:t>waypoint</a:t>
            </a:r>
            <a:r>
              <a:rPr lang="fr-FR" dirty="0" smtClean="0"/>
              <a:t> entré dans l’avion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9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364</Words>
  <Application>Microsoft Office PowerPoint</Application>
  <PresentationFormat>Grand écran</PresentationFormat>
  <Paragraphs>77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Arial Rounded MT Bold</vt:lpstr>
      <vt:lpstr>Calibri</vt:lpstr>
      <vt:lpstr>Calibri Light</vt:lpstr>
      <vt:lpstr>Thème Office</vt:lpstr>
      <vt:lpstr>VF84 QUALIFICATIONS</vt:lpstr>
      <vt:lpstr>BRIEFING</vt:lpstr>
      <vt:lpstr>BRIEFING</vt:lpstr>
      <vt:lpstr>BRIEFING</vt:lpstr>
      <vt:lpstr>BRIEFING</vt:lpstr>
      <vt:lpstr>METEO</vt:lpstr>
      <vt:lpstr>RESOURCES</vt:lpstr>
      <vt:lpstr>FLIGHTS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LONGO</dc:creator>
  <cp:lastModifiedBy>Sébastien Admin. LONGO</cp:lastModifiedBy>
  <cp:revision>28</cp:revision>
  <dcterms:created xsi:type="dcterms:W3CDTF">2020-03-14T11:27:52Z</dcterms:created>
  <dcterms:modified xsi:type="dcterms:W3CDTF">2020-11-11T19:39:17Z</dcterms:modified>
</cp:coreProperties>
</file>