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E9E7-EF38-4D15-9208-7786F43164B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E27AD-2268-42AC-9A98-E68368ACA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1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E27AD-2268-42AC-9A98-E68368ACA5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4F3-5284-E79E-EC55-5E8B4FC6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AA90-B93F-E20F-5D3A-0474C1A1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B028-214A-97FE-B7F3-CCADD9EE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D09-12C4-3E9E-008B-33CAB47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1581-ED57-65C0-D40A-225E6A00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3AD-8AA1-64F4-D97B-6387810B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9A67C-4284-BD55-C8E0-B45942E4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D2B8-4406-1F78-AB92-70864449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FD88-7561-CB8E-2EDB-9C7F3E86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DBE7-B41A-3A43-01EE-6957B2C8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9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36485-F5A6-665C-B396-3B0CC3FB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7A715-9CDD-09F6-78D9-920B52A5E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031F-0B10-745D-5918-BF8892EC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B487-800C-8DD9-AFCE-592E893A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54CB-8464-2AF0-B40E-048B640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298-B828-2845-88D1-90FEFA5B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523-4DE3-8EFE-60DF-E7196C9C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A102-2105-8494-357D-33BC10E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4982-603F-9373-0D11-A104D7F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04D-D72C-F84F-0E32-C71CEBEF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47E5-63A8-881C-37D8-EC5C1636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8DD5-65BE-0A34-97E0-654AC903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7A93-CA3A-E268-BC6F-223D636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E1E9-3C87-D9A9-CDB4-CB1884C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C4D5-C97A-A968-0035-FB4AD12A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E744-607A-40B6-6A46-E3623499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EAE4-DF2D-8B55-8540-AA64ED9A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BA3B-18CF-2A5F-7561-CB7D07CA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C3791-736C-4113-D37B-F13A326C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0D51-C4E4-D2E0-139E-C1F3CB1D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46D05-280F-FA15-35D2-54C45C4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E4CD-DF90-8B7A-9BFC-B52696A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E5F5-AFD9-97CC-9E27-1EEE3E5A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21FA7-DB24-F4A6-4A40-1A720CA4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1EF2-283B-D7F0-189C-3D44F5450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A6393-2EB3-AE00-5C49-A1D40762D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ECA8A-04AD-C6E3-16E3-B0BAC796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9CC1C-5C92-BC26-E5E9-374DA3D9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39933-64F4-3A38-868F-EF22F176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C5D1-CBA6-0B61-7094-A8477DB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EF6A0-0557-4198-7A88-8CD79AD6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F51C-8950-6D34-C1FA-DA22DB73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1B03F-E590-CFEF-1EC7-94608E2D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7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D243-1149-B78E-E68D-4104A114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CD88D-947E-2A4B-7AA5-F2D962F9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4DB9-288C-4A59-5B77-6518377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0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4757-8D6B-D027-FD41-0F7F1CF9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7B13-7FBC-E5B5-F8E9-2A7252A5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4445-98DB-D423-1AEC-12ED5335F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E74C-B2FB-E682-8710-29475A0F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9DF3C-2FE0-1895-A930-1EC1710C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BCEA-1838-063E-264A-D9F9BEB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1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8381-4664-4629-AAE5-271918CF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1BF9F-6E43-FB31-AA2A-711513D7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40D6D-F0AD-B0BB-F477-FB622A58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557E-A571-3AC9-2F3D-C3C661CA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B5E9-4A07-27BA-4C82-39B1C5E0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3250-A2FF-C883-71E4-504A1A22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5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8E733-BB80-2DB9-1EAB-D3EE89B5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3CBC-3DA8-E94D-FB96-748223E5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03AF-C965-27CF-1E5B-075942B11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6C420-6A05-4005-9EEB-27F7E0456E8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A0EF-DE3C-6231-F688-16DFEAEF6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CA0D-84E2-7CAD-6329-469C2EC0B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AD722-69AD-4B97-B3EC-1FD9206C3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microsoft.com/office/2007/relationships/hdphoto" Target="../media/hdphoto9.wdp"/><Relationship Id="rId3" Type="http://schemas.openxmlformats.org/officeDocument/2006/relationships/image" Target="../media/image1.jpeg"/><Relationship Id="rId21" Type="http://schemas.microsoft.com/office/2007/relationships/hdphoto" Target="../media/hdphoto7.wdp"/><Relationship Id="rId34" Type="http://schemas.microsoft.com/office/2007/relationships/hdphoto" Target="../media/hdphoto11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20" Type="http://schemas.openxmlformats.org/officeDocument/2006/relationships/image" Target="../media/image12.png"/><Relationship Id="rId29" Type="http://schemas.microsoft.com/office/2007/relationships/hdphoto" Target="../media/hdphoto10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openxmlformats.org/officeDocument/2006/relationships/image" Target="../media/image5.png"/><Relationship Id="rId19" Type="http://schemas.microsoft.com/office/2007/relationships/hdphoto" Target="../media/hdphoto6.wdp"/><Relationship Id="rId31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Relationship Id="rId30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Picture 1240" descr="Black Wallpapers: Free HD Download [500+ HQ] | Unsplash">
            <a:extLst>
              <a:ext uri="{FF2B5EF4-FFF2-40B4-BE49-F238E27FC236}">
                <a16:creationId xmlns:a16="http://schemas.microsoft.com/office/drawing/2014/main" id="{A778FA3E-6991-FC8C-105F-A3882B5D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88" y="-30000"/>
            <a:ext cx="12478549" cy="7001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854010-4411-10F4-3FC7-3A950A791C5F}"/>
              </a:ext>
            </a:extLst>
          </p:cNvPr>
          <p:cNvSpPr/>
          <p:nvPr/>
        </p:nvSpPr>
        <p:spPr>
          <a:xfrm>
            <a:off x="1595326" y="612949"/>
            <a:ext cx="4865763" cy="490359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22C89-010B-4B6F-8EAB-4BFDDF844653}"/>
              </a:ext>
            </a:extLst>
          </p:cNvPr>
          <p:cNvSpPr/>
          <p:nvPr/>
        </p:nvSpPr>
        <p:spPr>
          <a:xfrm>
            <a:off x="6738411" y="654819"/>
            <a:ext cx="4865763" cy="490359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eveloper Icon - Free PNG &amp; SVG 962492 - Noun Project">
            <a:extLst>
              <a:ext uri="{FF2B5EF4-FFF2-40B4-BE49-F238E27FC236}">
                <a16:creationId xmlns:a16="http://schemas.microsoft.com/office/drawing/2014/main" id="{828D0151-5660-A96D-9A41-3E84110694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620" y="2407355"/>
            <a:ext cx="619522" cy="619522"/>
          </a:xfrm>
          <a:prstGeom prst="rect">
            <a:avLst/>
          </a:prstGeom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3BED9-8923-593F-5FAE-72707CCCCDB1}"/>
              </a:ext>
            </a:extLst>
          </p:cNvPr>
          <p:cNvSpPr/>
          <p:nvPr/>
        </p:nvSpPr>
        <p:spPr>
          <a:xfrm>
            <a:off x="2009670" y="1939335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1C1F6B-A9C7-81CB-A3E8-EC1D2408017C}"/>
              </a:ext>
            </a:extLst>
          </p:cNvPr>
          <p:cNvSpPr/>
          <p:nvPr/>
        </p:nvSpPr>
        <p:spPr>
          <a:xfrm>
            <a:off x="2009670" y="3033993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308F46-490F-C833-4B01-215098947AD6}"/>
              </a:ext>
            </a:extLst>
          </p:cNvPr>
          <p:cNvSpPr/>
          <p:nvPr/>
        </p:nvSpPr>
        <p:spPr>
          <a:xfrm>
            <a:off x="2009670" y="4128651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823E2B-E3F6-F51C-29F2-E869FB074D0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466870" y="2572382"/>
            <a:ext cx="0" cy="46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BA194-3F85-3D5B-8FF0-F1E5DD9856F3}"/>
              </a:ext>
            </a:extLst>
          </p:cNvPr>
          <p:cNvCxnSpPr/>
          <p:nvPr/>
        </p:nvCxnSpPr>
        <p:spPr>
          <a:xfrm>
            <a:off x="2448452" y="3659273"/>
            <a:ext cx="0" cy="46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F8343B-8AC0-3B59-1AE4-1EB6CA350C30}"/>
              </a:ext>
            </a:extLst>
          </p:cNvPr>
          <p:cNvSpPr/>
          <p:nvPr/>
        </p:nvSpPr>
        <p:spPr>
          <a:xfrm>
            <a:off x="3521941" y="1943437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7B4BFA-ACC8-0DE3-C615-BB9790309612}"/>
              </a:ext>
            </a:extLst>
          </p:cNvPr>
          <p:cNvSpPr/>
          <p:nvPr/>
        </p:nvSpPr>
        <p:spPr>
          <a:xfrm>
            <a:off x="3486103" y="3033993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068BACA-60D6-95F5-2EA4-2C9C8D766002}"/>
              </a:ext>
            </a:extLst>
          </p:cNvPr>
          <p:cNvSpPr/>
          <p:nvPr/>
        </p:nvSpPr>
        <p:spPr>
          <a:xfrm>
            <a:off x="3486103" y="4087484"/>
            <a:ext cx="914400" cy="633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42A47F-DBFB-BBF9-CB91-76D51A35A0B6}"/>
              </a:ext>
            </a:extLst>
          </p:cNvPr>
          <p:cNvCxnSpPr/>
          <p:nvPr/>
        </p:nvCxnSpPr>
        <p:spPr>
          <a:xfrm>
            <a:off x="3935603" y="2564012"/>
            <a:ext cx="0" cy="46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7BD041-4A10-7BEF-B557-88A39B4A79CE}"/>
              </a:ext>
            </a:extLst>
          </p:cNvPr>
          <p:cNvCxnSpPr/>
          <p:nvPr/>
        </p:nvCxnSpPr>
        <p:spPr>
          <a:xfrm>
            <a:off x="3947327" y="3630809"/>
            <a:ext cx="0" cy="46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BA0DB07-0704-DD0B-2562-29886760C644}"/>
              </a:ext>
            </a:extLst>
          </p:cNvPr>
          <p:cNvSpPr txBox="1"/>
          <p:nvPr/>
        </p:nvSpPr>
        <p:spPr>
          <a:xfrm>
            <a:off x="-43439" y="2975812"/>
            <a:ext cx="6965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Developer</a:t>
            </a:r>
            <a:endParaRPr lang="en-US" sz="800" dirty="0"/>
          </a:p>
        </p:txBody>
      </p:sp>
      <p:pic>
        <p:nvPicPr>
          <p:cNvPr id="49" name="Picture 48" descr="A black and white logo&#10;&#10;Description automatically generated">
            <a:extLst>
              <a:ext uri="{FF2B5EF4-FFF2-40B4-BE49-F238E27FC236}">
                <a16:creationId xmlns:a16="http://schemas.microsoft.com/office/drawing/2014/main" id="{4DEF4285-7217-0ACC-6DAF-4760F1241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1" y="258543"/>
            <a:ext cx="1668337" cy="1251253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3D0B8B6-188F-F348-F658-B4DAF208CF9B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 flipV="1">
            <a:off x="-303705" y="1723952"/>
            <a:ext cx="2075860" cy="858747"/>
          </a:xfrm>
          <a:prstGeom prst="curvedConnector3">
            <a:avLst>
              <a:gd name="adj1" fmla="val -110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E7EE92-7266-9BE4-3772-394EE72A92BE}"/>
              </a:ext>
            </a:extLst>
          </p:cNvPr>
          <p:cNvCxnSpPr>
            <a:cxnSpLocks/>
          </p:cNvCxnSpPr>
          <p:nvPr/>
        </p:nvCxnSpPr>
        <p:spPr>
          <a:xfrm rot="5400000">
            <a:off x="2095040" y="1231357"/>
            <a:ext cx="1110963" cy="4004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BF4214-877E-BDCB-BA89-0E70820D48DD}"/>
              </a:ext>
            </a:extLst>
          </p:cNvPr>
          <p:cNvCxnSpPr>
            <a:cxnSpLocks/>
          </p:cNvCxnSpPr>
          <p:nvPr/>
        </p:nvCxnSpPr>
        <p:spPr>
          <a:xfrm>
            <a:off x="1446961" y="879203"/>
            <a:ext cx="1396718" cy="2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CEF6E75-87C4-0DA0-C118-B36A86F4F485}"/>
              </a:ext>
            </a:extLst>
          </p:cNvPr>
          <p:cNvSpPr txBox="1"/>
          <p:nvPr/>
        </p:nvSpPr>
        <p:spPr>
          <a:xfrm>
            <a:off x="2068385" y="2053047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Install Dependencies</a:t>
            </a:r>
            <a:endParaRPr lang="en-US" sz="8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CB074F8-A118-BA7A-1980-9F531CA0A1A8}"/>
              </a:ext>
            </a:extLst>
          </p:cNvPr>
          <p:cNvSpPr txBox="1"/>
          <p:nvPr/>
        </p:nvSpPr>
        <p:spPr>
          <a:xfrm>
            <a:off x="2175170" y="4340824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Unit Test</a:t>
            </a:r>
            <a:r>
              <a:rPr lang="en-US" sz="800" dirty="0"/>
              <a:t>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42E3594-DCEF-1B1C-C5C6-3921C6AA5F27}"/>
              </a:ext>
            </a:extLst>
          </p:cNvPr>
          <p:cNvSpPr txBox="1"/>
          <p:nvPr/>
        </p:nvSpPr>
        <p:spPr>
          <a:xfrm>
            <a:off x="2175170" y="3225455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Lint Test</a:t>
            </a:r>
            <a:r>
              <a:rPr lang="en-US" sz="800" dirty="0"/>
              <a:t> 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4922987-02CB-BF8C-6988-E00CC33AAA7E}"/>
              </a:ext>
            </a:extLst>
          </p:cNvPr>
          <p:cNvSpPr txBox="1"/>
          <p:nvPr/>
        </p:nvSpPr>
        <p:spPr>
          <a:xfrm>
            <a:off x="3608232" y="3211502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Build Image</a:t>
            </a:r>
            <a:endParaRPr lang="en-US" sz="8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DDD03E9-E213-C30B-6BD5-0031F7BAC3F6}"/>
              </a:ext>
            </a:extLst>
          </p:cNvPr>
          <p:cNvSpPr txBox="1"/>
          <p:nvPr/>
        </p:nvSpPr>
        <p:spPr>
          <a:xfrm>
            <a:off x="3599736" y="2067311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Set ENV based </a:t>
            </a:r>
          </a:p>
          <a:p>
            <a:r>
              <a:rPr lang="en-US" sz="800" b="1" dirty="0">
                <a:solidFill>
                  <a:srgbClr val="FFFFFF"/>
                </a:solidFill>
              </a:rPr>
              <a:t>On branch</a:t>
            </a:r>
            <a:endParaRPr lang="en-US" sz="8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633B4AC-990F-98F6-CBE8-BE0B65DCFCFC}"/>
              </a:ext>
            </a:extLst>
          </p:cNvPr>
          <p:cNvSpPr txBox="1"/>
          <p:nvPr/>
        </p:nvSpPr>
        <p:spPr>
          <a:xfrm>
            <a:off x="3609910" y="4288347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Push Image</a:t>
            </a:r>
          </a:p>
          <a:p>
            <a:r>
              <a:rPr lang="en-US" sz="800" b="1" dirty="0">
                <a:solidFill>
                  <a:srgbClr val="FFFFFF"/>
                </a:solidFill>
              </a:rPr>
              <a:t>To AWS ECR</a:t>
            </a:r>
            <a:endParaRPr lang="en-US" sz="800" dirty="0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EAAC2678-0AE1-30C8-2405-A4F6573819DD}"/>
              </a:ext>
            </a:extLst>
          </p:cNvPr>
          <p:cNvGrpSpPr/>
          <p:nvPr/>
        </p:nvGrpSpPr>
        <p:grpSpPr>
          <a:xfrm>
            <a:off x="7913034" y="1955162"/>
            <a:ext cx="1089729" cy="2757000"/>
            <a:chOff x="9325854" y="1955162"/>
            <a:chExt cx="1089729" cy="2757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D7D9D9A-A82E-5ED7-CC5F-07C05DE92FFA}"/>
                </a:ext>
              </a:extLst>
            </p:cNvPr>
            <p:cNvSpPr/>
            <p:nvPr/>
          </p:nvSpPr>
          <p:spPr>
            <a:xfrm>
              <a:off x="9377159" y="1955162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DF402B2-841F-DE1A-4D1D-DBEBECB047F8}"/>
                </a:ext>
              </a:extLst>
            </p:cNvPr>
            <p:cNvSpPr/>
            <p:nvPr/>
          </p:nvSpPr>
          <p:spPr>
            <a:xfrm>
              <a:off x="9325854" y="2995475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AA363F-A1E5-FFC5-F01E-BB3C873A59D7}"/>
                </a:ext>
              </a:extLst>
            </p:cNvPr>
            <p:cNvSpPr/>
            <p:nvPr/>
          </p:nvSpPr>
          <p:spPr>
            <a:xfrm>
              <a:off x="9325858" y="4079115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18430B-CC93-7D63-30CF-D0CC2B9583C2}"/>
                </a:ext>
              </a:extLst>
            </p:cNvPr>
            <p:cNvCxnSpPr/>
            <p:nvPr/>
          </p:nvCxnSpPr>
          <p:spPr>
            <a:xfrm>
              <a:off x="9766970" y="3602343"/>
              <a:ext cx="0" cy="46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83DD8AF-7191-A400-58B7-67FBE75FB2D4}"/>
                </a:ext>
              </a:extLst>
            </p:cNvPr>
            <p:cNvCxnSpPr/>
            <p:nvPr/>
          </p:nvCxnSpPr>
          <p:spPr>
            <a:xfrm>
              <a:off x="9746874" y="2552286"/>
              <a:ext cx="0" cy="46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C835F90A-B904-C70A-8D1E-68F1E34DD943}"/>
                </a:ext>
              </a:extLst>
            </p:cNvPr>
            <p:cNvSpPr txBox="1"/>
            <p:nvPr/>
          </p:nvSpPr>
          <p:spPr>
            <a:xfrm>
              <a:off x="9421669" y="2087959"/>
              <a:ext cx="9144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Update Kubeconfig</a:t>
              </a:r>
              <a:endParaRPr lang="en-US" sz="800" dirty="0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681FCD44-C3CC-62AF-FCC8-6A52D3562F6C}"/>
                </a:ext>
              </a:extLst>
            </p:cNvPr>
            <p:cNvSpPr txBox="1"/>
            <p:nvPr/>
          </p:nvSpPr>
          <p:spPr>
            <a:xfrm>
              <a:off x="9453734" y="3142721"/>
              <a:ext cx="9144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Update K8s</a:t>
              </a:r>
            </a:p>
            <a:p>
              <a:r>
                <a:rPr lang="en-US" sz="800" b="1" dirty="0">
                  <a:solidFill>
                    <a:srgbClr val="FFFFFF"/>
                  </a:solidFill>
                </a:rPr>
                <a:t>Manifest</a:t>
              </a:r>
              <a:endParaRPr lang="en-US" sz="800" dirty="0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56D3B5C4-EC6B-25CF-EB63-DBEE86366D77}"/>
                </a:ext>
              </a:extLst>
            </p:cNvPr>
            <p:cNvSpPr txBox="1"/>
            <p:nvPr/>
          </p:nvSpPr>
          <p:spPr>
            <a:xfrm>
              <a:off x="9333538" y="4175453"/>
              <a:ext cx="108204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u="sng" dirty="0">
                  <a:solidFill>
                    <a:srgbClr val="FFFFFF"/>
                  </a:solidFill>
                </a:rPr>
                <a:t>Create ImagePullSecret</a:t>
              </a:r>
              <a:endParaRPr lang="en-US" sz="800" u="sng" dirty="0"/>
            </a:p>
          </p:txBody>
        </p:sp>
      </p:grpSp>
      <p:pic>
        <p:nvPicPr>
          <p:cNvPr id="1054" name="Picture 30" descr="File, format, sh icon - Download on Iconfinder on Iconfinder">
            <a:extLst>
              <a:ext uri="{FF2B5EF4-FFF2-40B4-BE49-F238E27FC236}">
                <a16:creationId xmlns:a16="http://schemas.microsoft.com/office/drawing/2014/main" id="{D282951A-78F1-EF81-7583-139A2C3B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44" y="2831071"/>
            <a:ext cx="788768" cy="7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ompute Amazon ECR&quot; Icon - Download for free – Iconduck">
            <a:extLst>
              <a:ext uri="{FF2B5EF4-FFF2-40B4-BE49-F238E27FC236}">
                <a16:creationId xmlns:a16="http://schemas.microsoft.com/office/drawing/2014/main" id="{E3FA1891-8EF4-C9CB-37FF-ED184D32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58" y="3064745"/>
            <a:ext cx="558960" cy="5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8" name="Connector: Curved 1047">
            <a:extLst>
              <a:ext uri="{FF2B5EF4-FFF2-40B4-BE49-F238E27FC236}">
                <a16:creationId xmlns:a16="http://schemas.microsoft.com/office/drawing/2014/main" id="{48830083-352E-222A-25DD-F47B52AED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22941" y="3665628"/>
            <a:ext cx="1960215" cy="914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ight Bracket 1054">
            <a:extLst>
              <a:ext uri="{FF2B5EF4-FFF2-40B4-BE49-F238E27FC236}">
                <a16:creationId xmlns:a16="http://schemas.microsoft.com/office/drawing/2014/main" id="{3ADE7545-61B8-C253-7105-6A3F34BC2C10}"/>
              </a:ext>
            </a:extLst>
          </p:cNvPr>
          <p:cNvSpPr/>
          <p:nvPr/>
        </p:nvSpPr>
        <p:spPr>
          <a:xfrm rot="5400000">
            <a:off x="4488264" y="4213747"/>
            <a:ext cx="247462" cy="135501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54C9E800-6357-E540-F6B3-39FD75441EA1}"/>
              </a:ext>
            </a:extLst>
          </p:cNvPr>
          <p:cNvCxnSpPr/>
          <p:nvPr/>
        </p:nvCxnSpPr>
        <p:spPr>
          <a:xfrm>
            <a:off x="7594926" y="3261437"/>
            <a:ext cx="313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kubernetes&quot; Icon - Download for free – Iconduck">
            <a:extLst>
              <a:ext uri="{FF2B5EF4-FFF2-40B4-BE49-F238E27FC236}">
                <a16:creationId xmlns:a16="http://schemas.microsoft.com/office/drawing/2014/main" id="{728B8189-F589-9A92-7C06-11F6286A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42" y="4047548"/>
            <a:ext cx="714712" cy="6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70D6B756-2DFA-60CF-A4BB-E66FD14588C3}"/>
              </a:ext>
            </a:extLst>
          </p:cNvPr>
          <p:cNvGrpSpPr/>
          <p:nvPr/>
        </p:nvGrpSpPr>
        <p:grpSpPr>
          <a:xfrm>
            <a:off x="6793210" y="752280"/>
            <a:ext cx="1175796" cy="1072258"/>
            <a:chOff x="7028639" y="752280"/>
            <a:chExt cx="1175796" cy="1072258"/>
          </a:xfrm>
        </p:grpSpPr>
        <p:pic>
          <p:nvPicPr>
            <p:cNvPr id="1076" name="Picture 52" descr="Yaml PNG Transparent Images Free Download | Vector Files | Pngtree">
              <a:extLst>
                <a:ext uri="{FF2B5EF4-FFF2-40B4-BE49-F238E27FC236}">
                  <a16:creationId xmlns:a16="http://schemas.microsoft.com/office/drawing/2014/main" id="{8E69E0FB-2017-0B09-5829-D822D8225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269" y="752280"/>
              <a:ext cx="726829" cy="726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3" name="Rectangle: Rounded Corners 1062">
              <a:extLst>
                <a:ext uri="{FF2B5EF4-FFF2-40B4-BE49-F238E27FC236}">
                  <a16:creationId xmlns:a16="http://schemas.microsoft.com/office/drawing/2014/main" id="{2177F183-D4C7-41A0-4CA6-A764BC607655}"/>
                </a:ext>
              </a:extLst>
            </p:cNvPr>
            <p:cNvSpPr/>
            <p:nvPr/>
          </p:nvSpPr>
          <p:spPr>
            <a:xfrm>
              <a:off x="7086926" y="780835"/>
              <a:ext cx="914400" cy="104370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5C4DBCC-1F4E-61EA-927E-32A625B01595}"/>
                </a:ext>
              </a:extLst>
            </p:cNvPr>
            <p:cNvSpPr txBox="1"/>
            <p:nvPr/>
          </p:nvSpPr>
          <p:spPr>
            <a:xfrm>
              <a:off x="7028639" y="1525977"/>
              <a:ext cx="10760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Deployment.yaml</a:t>
              </a:r>
              <a:endParaRPr lang="en-US" sz="800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C0558B54-A68C-E9F4-7640-CCB9EA9A8C4D}"/>
                </a:ext>
              </a:extLst>
            </p:cNvPr>
            <p:cNvSpPr txBox="1"/>
            <p:nvPr/>
          </p:nvSpPr>
          <p:spPr>
            <a:xfrm>
              <a:off x="7128390" y="1402192"/>
              <a:ext cx="10760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Service.yaml</a:t>
              </a:r>
              <a:endParaRPr lang="en-US" sz="800" dirty="0"/>
            </a:p>
          </p:txBody>
        </p:sp>
      </p:grp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D2EE9777-ECCC-BC4C-D522-40945DFBB0CA}"/>
              </a:ext>
            </a:extLst>
          </p:cNvPr>
          <p:cNvCxnSpPr>
            <a:cxnSpLocks/>
          </p:cNvCxnSpPr>
          <p:nvPr/>
        </p:nvCxnSpPr>
        <p:spPr>
          <a:xfrm rot="16200000">
            <a:off x="6784891" y="2332297"/>
            <a:ext cx="893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Right Bracket 1072">
            <a:extLst>
              <a:ext uri="{FF2B5EF4-FFF2-40B4-BE49-F238E27FC236}">
                <a16:creationId xmlns:a16="http://schemas.microsoft.com/office/drawing/2014/main" id="{5C9A2F50-371B-2113-CB8D-F85D9EEFA0BF}"/>
              </a:ext>
            </a:extLst>
          </p:cNvPr>
          <p:cNvSpPr/>
          <p:nvPr/>
        </p:nvSpPr>
        <p:spPr>
          <a:xfrm rot="5400000">
            <a:off x="8900161" y="4207964"/>
            <a:ext cx="299429" cy="14905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7823C576-24B6-ED38-0DE4-4BFC626C6F41}"/>
              </a:ext>
            </a:extLst>
          </p:cNvPr>
          <p:cNvGrpSpPr/>
          <p:nvPr/>
        </p:nvGrpSpPr>
        <p:grpSpPr>
          <a:xfrm>
            <a:off x="9348106" y="1946793"/>
            <a:ext cx="1222717" cy="2757000"/>
            <a:chOff x="9311455" y="1955162"/>
            <a:chExt cx="1222717" cy="2757000"/>
          </a:xfrm>
        </p:grpSpPr>
        <p:sp>
          <p:nvSpPr>
            <p:cNvPr id="1077" name="Rectangle: Rounded Corners 1076">
              <a:extLst>
                <a:ext uri="{FF2B5EF4-FFF2-40B4-BE49-F238E27FC236}">
                  <a16:creationId xmlns:a16="http://schemas.microsoft.com/office/drawing/2014/main" id="{5C076B9D-9C04-13DF-0B29-8395F65BA81B}"/>
                </a:ext>
              </a:extLst>
            </p:cNvPr>
            <p:cNvSpPr/>
            <p:nvPr/>
          </p:nvSpPr>
          <p:spPr>
            <a:xfrm>
              <a:off x="9311455" y="1955162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8" name="Rectangle: Rounded Corners 1077">
              <a:extLst>
                <a:ext uri="{FF2B5EF4-FFF2-40B4-BE49-F238E27FC236}">
                  <a16:creationId xmlns:a16="http://schemas.microsoft.com/office/drawing/2014/main" id="{5E4CF814-7334-586A-5A42-FA871658EE0B}"/>
                </a:ext>
              </a:extLst>
            </p:cNvPr>
            <p:cNvSpPr/>
            <p:nvPr/>
          </p:nvSpPr>
          <p:spPr>
            <a:xfrm>
              <a:off x="9325854" y="2995475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9" name="Rectangle: Rounded Corners 1078">
              <a:extLst>
                <a:ext uri="{FF2B5EF4-FFF2-40B4-BE49-F238E27FC236}">
                  <a16:creationId xmlns:a16="http://schemas.microsoft.com/office/drawing/2014/main" id="{9768C77E-D32E-5386-6F1C-7E4BC64B2702}"/>
                </a:ext>
              </a:extLst>
            </p:cNvPr>
            <p:cNvSpPr/>
            <p:nvPr/>
          </p:nvSpPr>
          <p:spPr>
            <a:xfrm>
              <a:off x="9325858" y="4079115"/>
              <a:ext cx="914400" cy="633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B38F4FC3-86AD-3A4A-EC61-EC02A6438739}"/>
                </a:ext>
              </a:extLst>
            </p:cNvPr>
            <p:cNvCxnSpPr/>
            <p:nvPr/>
          </p:nvCxnSpPr>
          <p:spPr>
            <a:xfrm>
              <a:off x="9766970" y="3602343"/>
              <a:ext cx="0" cy="46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Arrow Connector 1080">
              <a:extLst>
                <a:ext uri="{FF2B5EF4-FFF2-40B4-BE49-F238E27FC236}">
                  <a16:creationId xmlns:a16="http://schemas.microsoft.com/office/drawing/2014/main" id="{87B2B394-8604-36BF-F15C-85B85BE78412}"/>
                </a:ext>
              </a:extLst>
            </p:cNvPr>
            <p:cNvCxnSpPr/>
            <p:nvPr/>
          </p:nvCxnSpPr>
          <p:spPr>
            <a:xfrm>
              <a:off x="9746874" y="2552286"/>
              <a:ext cx="0" cy="46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1AA9E34A-C236-25CB-FF4A-77743359A592}"/>
                </a:ext>
              </a:extLst>
            </p:cNvPr>
            <p:cNvSpPr txBox="1"/>
            <p:nvPr/>
          </p:nvSpPr>
          <p:spPr>
            <a:xfrm>
              <a:off x="9405248" y="2087959"/>
              <a:ext cx="9144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Deploy K8s </a:t>
              </a:r>
            </a:p>
            <a:p>
              <a:r>
                <a:rPr lang="en-US" sz="800" b="1" dirty="0">
                  <a:solidFill>
                    <a:srgbClr val="FFFFFF"/>
                  </a:solidFill>
                </a:rPr>
                <a:t> Manifest</a:t>
              </a:r>
              <a:endParaRPr lang="en-US" sz="800" dirty="0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6223AFC7-0CCF-60F6-2FDD-3E441EC71F5E}"/>
                </a:ext>
              </a:extLst>
            </p:cNvPr>
            <p:cNvSpPr txBox="1"/>
            <p:nvPr/>
          </p:nvSpPr>
          <p:spPr>
            <a:xfrm>
              <a:off x="9364946" y="3143441"/>
              <a:ext cx="914400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Deploy Service</a:t>
              </a:r>
              <a:endParaRPr lang="en-US" sz="800" dirty="0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29CF759-B2AF-0508-6240-33572BED5E10}"/>
                </a:ext>
              </a:extLst>
            </p:cNvPr>
            <p:cNvSpPr txBox="1"/>
            <p:nvPr/>
          </p:nvSpPr>
          <p:spPr>
            <a:xfrm>
              <a:off x="9452127" y="4258943"/>
              <a:ext cx="10820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FFFFFF"/>
                  </a:solidFill>
                </a:rPr>
                <a:t>Get Pods</a:t>
              </a:r>
              <a:endParaRPr lang="en-US" sz="800" dirty="0"/>
            </a:p>
          </p:txBody>
        </p:sp>
      </p:grp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E0A9C6C1-DEFA-51A8-CE32-D31312AE0F8D}"/>
              </a:ext>
            </a:extLst>
          </p:cNvPr>
          <p:cNvCxnSpPr/>
          <p:nvPr/>
        </p:nvCxnSpPr>
        <p:spPr>
          <a:xfrm>
            <a:off x="8869537" y="3267684"/>
            <a:ext cx="458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0" name="Picture 54" descr="Compute Elastic Load Balancing Application LoadBalancer&quot; Icon - Download  for free – Iconduck">
            <a:extLst>
              <a:ext uri="{FF2B5EF4-FFF2-40B4-BE49-F238E27FC236}">
                <a16:creationId xmlns:a16="http://schemas.microsoft.com/office/drawing/2014/main" id="{1618E84C-4617-AD64-8189-B0BBD1272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757903" y="2924534"/>
            <a:ext cx="611914" cy="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1" name="Straight Arrow Connector 1230">
            <a:extLst>
              <a:ext uri="{FF2B5EF4-FFF2-40B4-BE49-F238E27FC236}">
                <a16:creationId xmlns:a16="http://schemas.microsoft.com/office/drawing/2014/main" id="{82AFFAC9-DAF8-53C9-4EA1-A12976B6DC7F}"/>
              </a:ext>
            </a:extLst>
          </p:cNvPr>
          <p:cNvCxnSpPr/>
          <p:nvPr/>
        </p:nvCxnSpPr>
        <p:spPr>
          <a:xfrm>
            <a:off x="10309690" y="3259313"/>
            <a:ext cx="416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Arrow Connector 1232">
            <a:extLst>
              <a:ext uri="{FF2B5EF4-FFF2-40B4-BE49-F238E27FC236}">
                <a16:creationId xmlns:a16="http://schemas.microsoft.com/office/drawing/2014/main" id="{582A574B-B70A-F708-B645-FDB69D6CD2C9}"/>
              </a:ext>
            </a:extLst>
          </p:cNvPr>
          <p:cNvCxnSpPr/>
          <p:nvPr/>
        </p:nvCxnSpPr>
        <p:spPr>
          <a:xfrm flipV="1">
            <a:off x="5289502" y="3687073"/>
            <a:ext cx="26889" cy="1074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F980C552-DE0A-146C-8C5D-5F1E3CAA5FE7}"/>
              </a:ext>
            </a:extLst>
          </p:cNvPr>
          <p:cNvCxnSpPr>
            <a:cxnSpLocks/>
          </p:cNvCxnSpPr>
          <p:nvPr/>
        </p:nvCxnSpPr>
        <p:spPr>
          <a:xfrm>
            <a:off x="5750663" y="3286965"/>
            <a:ext cx="1146945" cy="1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7" name="Rectangle: Rounded Corners 1236">
            <a:extLst>
              <a:ext uri="{FF2B5EF4-FFF2-40B4-BE49-F238E27FC236}">
                <a16:creationId xmlns:a16="http://schemas.microsoft.com/office/drawing/2014/main" id="{8E71847E-3D80-DC6C-3B8D-7677774FF788}"/>
              </a:ext>
            </a:extLst>
          </p:cNvPr>
          <p:cNvSpPr/>
          <p:nvPr/>
        </p:nvSpPr>
        <p:spPr>
          <a:xfrm>
            <a:off x="5446150" y="3746775"/>
            <a:ext cx="914400" cy="104370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0401C02E-9882-467E-1C44-1A73A6B43E75}"/>
              </a:ext>
            </a:extLst>
          </p:cNvPr>
          <p:cNvSpPr txBox="1"/>
          <p:nvPr/>
        </p:nvSpPr>
        <p:spPr>
          <a:xfrm>
            <a:off x="5599359" y="4371018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app:v1.0</a:t>
            </a:r>
            <a:endParaRPr lang="en-US" sz="800" dirty="0"/>
          </a:p>
        </p:txBody>
      </p:sp>
      <p:pic>
        <p:nvPicPr>
          <p:cNvPr id="1239" name="Picture 56" descr="artifact registry&quot; Icon - Download for free – Iconduck">
            <a:extLst>
              <a:ext uri="{FF2B5EF4-FFF2-40B4-BE49-F238E27FC236}">
                <a16:creationId xmlns:a16="http://schemas.microsoft.com/office/drawing/2014/main" id="{344A81DF-8C92-C2E8-C872-01477B21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56" y="3842857"/>
            <a:ext cx="530716" cy="48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7" name="Straight Connector 1246">
            <a:extLst>
              <a:ext uri="{FF2B5EF4-FFF2-40B4-BE49-F238E27FC236}">
                <a16:creationId xmlns:a16="http://schemas.microsoft.com/office/drawing/2014/main" id="{DBAAA747-DAAE-62F3-B435-023F0CC9B28C}"/>
              </a:ext>
            </a:extLst>
          </p:cNvPr>
          <p:cNvCxnSpPr>
            <a:cxnSpLocks/>
          </p:cNvCxnSpPr>
          <p:nvPr/>
        </p:nvCxnSpPr>
        <p:spPr>
          <a:xfrm flipV="1">
            <a:off x="11380818" y="3258994"/>
            <a:ext cx="172414" cy="5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6086A4E0-2E30-EEB4-6E38-3FDEE4C83104}"/>
              </a:ext>
            </a:extLst>
          </p:cNvPr>
          <p:cNvCxnSpPr>
            <a:cxnSpLocks/>
          </p:cNvCxnSpPr>
          <p:nvPr/>
        </p:nvCxnSpPr>
        <p:spPr>
          <a:xfrm rot="20700000" flipV="1">
            <a:off x="11361906" y="1771377"/>
            <a:ext cx="0" cy="152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4" name="Rectangle: Rounded Corners 1253">
            <a:extLst>
              <a:ext uri="{FF2B5EF4-FFF2-40B4-BE49-F238E27FC236}">
                <a16:creationId xmlns:a16="http://schemas.microsoft.com/office/drawing/2014/main" id="{898D476C-932C-3A95-9886-7865BCBE6742}"/>
              </a:ext>
            </a:extLst>
          </p:cNvPr>
          <p:cNvSpPr/>
          <p:nvPr/>
        </p:nvSpPr>
        <p:spPr>
          <a:xfrm>
            <a:off x="10085447" y="789136"/>
            <a:ext cx="1106424" cy="104370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55" name="Picture 56" descr="artifact registry&quot; Icon - Download for free – Iconduck">
            <a:extLst>
              <a:ext uri="{FF2B5EF4-FFF2-40B4-BE49-F238E27FC236}">
                <a16:creationId xmlns:a16="http://schemas.microsoft.com/office/drawing/2014/main" id="{A15312D7-7C87-22BB-92DE-E313EBF0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44" y="907127"/>
            <a:ext cx="530716" cy="48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6" name="TextBox 1255">
            <a:extLst>
              <a:ext uri="{FF2B5EF4-FFF2-40B4-BE49-F238E27FC236}">
                <a16:creationId xmlns:a16="http://schemas.microsoft.com/office/drawing/2014/main" id="{A0C55670-0F4A-0F14-3576-435E71E053C9}"/>
              </a:ext>
            </a:extLst>
          </p:cNvPr>
          <p:cNvSpPr txBox="1"/>
          <p:nvPr/>
        </p:nvSpPr>
        <p:spPr>
          <a:xfrm>
            <a:off x="10055434" y="1402431"/>
            <a:ext cx="139000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app:v1.0/healthcheck</a:t>
            </a:r>
            <a:endParaRPr lang="en-US" sz="800" dirty="0"/>
          </a:p>
        </p:txBody>
      </p:sp>
      <p:sp>
        <p:nvSpPr>
          <p:cNvPr id="1257" name="Right Bracket 1256">
            <a:extLst>
              <a:ext uri="{FF2B5EF4-FFF2-40B4-BE49-F238E27FC236}">
                <a16:creationId xmlns:a16="http://schemas.microsoft.com/office/drawing/2014/main" id="{F2AD047F-C5F0-0CB9-694B-96B0E71D603B}"/>
              </a:ext>
            </a:extLst>
          </p:cNvPr>
          <p:cNvSpPr/>
          <p:nvPr/>
        </p:nvSpPr>
        <p:spPr>
          <a:xfrm rot="5400000">
            <a:off x="10291474" y="4386918"/>
            <a:ext cx="329372" cy="111984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9F02779B-6577-30B5-8868-0CE428CE88D0}"/>
              </a:ext>
            </a:extLst>
          </p:cNvPr>
          <p:cNvCxnSpPr>
            <a:cxnSpLocks/>
          </p:cNvCxnSpPr>
          <p:nvPr/>
        </p:nvCxnSpPr>
        <p:spPr>
          <a:xfrm rot="16200000">
            <a:off x="10819057" y="3784047"/>
            <a:ext cx="458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F9FB9302-F9CB-095D-ED29-20C461E2E1AB}"/>
              </a:ext>
            </a:extLst>
          </p:cNvPr>
          <p:cNvSpPr txBox="1"/>
          <p:nvPr/>
        </p:nvSpPr>
        <p:spPr>
          <a:xfrm>
            <a:off x="10674220" y="3548751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Load Balancer</a:t>
            </a:r>
            <a:endParaRPr lang="en-US" sz="800" dirty="0"/>
          </a:p>
        </p:txBody>
      </p:sp>
      <p:pic>
        <p:nvPicPr>
          <p:cNvPr id="1260" name="Picture 58" descr="Commit git - Free electronics icons">
            <a:extLst>
              <a:ext uri="{FF2B5EF4-FFF2-40B4-BE49-F238E27FC236}">
                <a16:creationId xmlns:a16="http://schemas.microsoft.com/office/drawing/2014/main" id="{5AB72C4A-4BD4-C71F-2CD7-4391F139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82" y="1475115"/>
            <a:ext cx="619523" cy="6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" name="TextBox 1260">
            <a:extLst>
              <a:ext uri="{FF2B5EF4-FFF2-40B4-BE49-F238E27FC236}">
                <a16:creationId xmlns:a16="http://schemas.microsoft.com/office/drawing/2014/main" id="{9234A88C-6334-5E3A-5E17-BB68DC413D41}"/>
              </a:ext>
            </a:extLst>
          </p:cNvPr>
          <p:cNvSpPr txBox="1"/>
          <p:nvPr/>
        </p:nvSpPr>
        <p:spPr>
          <a:xfrm>
            <a:off x="739700" y="1998057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Git Commit</a:t>
            </a:r>
            <a:endParaRPr lang="en-US" sz="800" dirty="0"/>
          </a:p>
        </p:txBody>
      </p:sp>
      <p:cxnSp>
        <p:nvCxnSpPr>
          <p:cNvPr id="1265" name="Connector: Elbow 1264">
            <a:extLst>
              <a:ext uri="{FF2B5EF4-FFF2-40B4-BE49-F238E27FC236}">
                <a16:creationId xmlns:a16="http://schemas.microsoft.com/office/drawing/2014/main" id="{6B194C35-04D1-0BFC-C78F-F5006E0F23AA}"/>
              </a:ext>
            </a:extLst>
          </p:cNvPr>
          <p:cNvCxnSpPr>
            <a:cxnSpLocks/>
          </p:cNvCxnSpPr>
          <p:nvPr/>
        </p:nvCxnSpPr>
        <p:spPr>
          <a:xfrm flipV="1">
            <a:off x="1284415" y="1057224"/>
            <a:ext cx="3192117" cy="6186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AF4B8-7377-E4E3-DDB2-C35C9E83F344}"/>
              </a:ext>
            </a:extLst>
          </p:cNvPr>
          <p:cNvGrpSpPr/>
          <p:nvPr/>
        </p:nvGrpSpPr>
        <p:grpSpPr>
          <a:xfrm>
            <a:off x="4476532" y="639514"/>
            <a:ext cx="2313201" cy="632061"/>
            <a:chOff x="4476532" y="981094"/>
            <a:chExt cx="2313201" cy="632061"/>
          </a:xfrm>
        </p:grpSpPr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1AF13E01-FFE2-30BD-E5AF-21D00CF190BC}"/>
                </a:ext>
              </a:extLst>
            </p:cNvPr>
            <p:cNvSpPr/>
            <p:nvPr/>
          </p:nvSpPr>
          <p:spPr>
            <a:xfrm>
              <a:off x="4476532" y="1094798"/>
              <a:ext cx="565831" cy="4655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9C51C8C4-0310-1E36-9317-57F2B35FAB3C}"/>
                </a:ext>
              </a:extLst>
            </p:cNvPr>
            <p:cNvSpPr txBox="1"/>
            <p:nvPr/>
          </p:nvSpPr>
          <p:spPr>
            <a:xfrm>
              <a:off x="4499916" y="1170171"/>
              <a:ext cx="57548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u="sng" dirty="0">
                  <a:solidFill>
                    <a:srgbClr val="FFFFFF"/>
                  </a:solidFill>
                </a:rPr>
                <a:t>Get Last</a:t>
              </a:r>
            </a:p>
            <a:p>
              <a:r>
                <a:rPr lang="en-US" sz="800" b="1" u="sng" dirty="0">
                  <a:solidFill>
                    <a:srgbClr val="FFFFFF"/>
                  </a:solidFill>
                </a:rPr>
                <a:t>Commit</a:t>
              </a:r>
              <a:endParaRPr lang="en-US" sz="800" u="sng" dirty="0"/>
            </a:p>
          </p:txBody>
        </p:sp>
        <p:pic>
          <p:nvPicPr>
            <p:cNvPr id="1040" name="Picture 16" descr="JQuery logo, Web development jQuery UI JavaScript Computer ...">
              <a:extLst>
                <a:ext uri="{FF2B5EF4-FFF2-40B4-BE49-F238E27FC236}">
                  <a16:creationId xmlns:a16="http://schemas.microsoft.com/office/drawing/2014/main" id="{7E8D1822-15DC-5405-2F24-43A5BBB7B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166" y="981094"/>
              <a:ext cx="1137710" cy="63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BF67C75-8918-F197-4F0B-6DAF141A9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6142" y="1433290"/>
              <a:ext cx="595214" cy="5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32034E52-EE27-F78D-E794-BD41591EECE6}"/>
                </a:ext>
              </a:extLst>
            </p:cNvPr>
            <p:cNvCxnSpPr>
              <a:cxnSpLocks/>
            </p:cNvCxnSpPr>
            <p:nvPr/>
          </p:nvCxnSpPr>
          <p:spPr>
            <a:xfrm>
              <a:off x="6212451" y="1426772"/>
              <a:ext cx="5772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0" name="Right Bracket 1269">
            <a:extLst>
              <a:ext uri="{FF2B5EF4-FFF2-40B4-BE49-F238E27FC236}">
                <a16:creationId xmlns:a16="http://schemas.microsoft.com/office/drawing/2014/main" id="{0A07CD37-7F6B-5032-353A-B01B4E42E901}"/>
              </a:ext>
            </a:extLst>
          </p:cNvPr>
          <p:cNvSpPr/>
          <p:nvPr/>
        </p:nvSpPr>
        <p:spPr>
          <a:xfrm rot="5400000">
            <a:off x="3036363" y="4234743"/>
            <a:ext cx="247462" cy="135501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C902A3D6-10EF-F0F4-90AC-405DBD18FD86}"/>
              </a:ext>
            </a:extLst>
          </p:cNvPr>
          <p:cNvCxnSpPr>
            <a:cxnSpLocks/>
          </p:cNvCxnSpPr>
          <p:nvPr/>
        </p:nvCxnSpPr>
        <p:spPr>
          <a:xfrm rot="5400000">
            <a:off x="6922305" y="2544923"/>
            <a:ext cx="610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BA486F95-72D8-720E-1972-9D7CD4038B86}"/>
              </a:ext>
            </a:extLst>
          </p:cNvPr>
          <p:cNvCxnSpPr>
            <a:cxnSpLocks/>
            <a:stCxn id="1066" idx="3"/>
          </p:cNvCxnSpPr>
          <p:nvPr/>
        </p:nvCxnSpPr>
        <p:spPr>
          <a:xfrm>
            <a:off x="1403361" y="5177921"/>
            <a:ext cx="9623883" cy="69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4C0342E-D265-AD9E-1C24-8B4973E66A91}"/>
              </a:ext>
            </a:extLst>
          </p:cNvPr>
          <p:cNvCxnSpPr>
            <a:cxnSpLocks/>
          </p:cNvCxnSpPr>
          <p:nvPr/>
        </p:nvCxnSpPr>
        <p:spPr>
          <a:xfrm rot="16200000">
            <a:off x="10863982" y="5126294"/>
            <a:ext cx="296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0" name="Picture 58" descr="Commit git - Free electronics icons">
            <a:extLst>
              <a:ext uri="{FF2B5EF4-FFF2-40B4-BE49-F238E27FC236}">
                <a16:creationId xmlns:a16="http://schemas.microsoft.com/office/drawing/2014/main" id="{CC52CE0A-DA03-EAC1-4571-0F6AA682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09670" y="651089"/>
            <a:ext cx="423143" cy="4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1" name="TextBox 1280">
            <a:extLst>
              <a:ext uri="{FF2B5EF4-FFF2-40B4-BE49-F238E27FC236}">
                <a16:creationId xmlns:a16="http://schemas.microsoft.com/office/drawing/2014/main" id="{767ECA20-66B8-59E1-C57D-A43DE4CD719C}"/>
              </a:ext>
            </a:extLst>
          </p:cNvPr>
          <p:cNvSpPr txBox="1"/>
          <p:nvPr/>
        </p:nvSpPr>
        <p:spPr>
          <a:xfrm>
            <a:off x="1744365" y="973244"/>
            <a:ext cx="102671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Git Pull Request</a:t>
            </a:r>
            <a:endParaRPr lang="en-US" sz="800" dirty="0"/>
          </a:p>
        </p:txBody>
      </p:sp>
      <p:sp>
        <p:nvSpPr>
          <p:cNvPr id="1282" name="TextBox 1281">
            <a:extLst>
              <a:ext uri="{FF2B5EF4-FFF2-40B4-BE49-F238E27FC236}">
                <a16:creationId xmlns:a16="http://schemas.microsoft.com/office/drawing/2014/main" id="{71005245-E806-54F6-2382-B3BD5FE0CB09}"/>
              </a:ext>
            </a:extLst>
          </p:cNvPr>
          <p:cNvSpPr txBox="1"/>
          <p:nvPr/>
        </p:nvSpPr>
        <p:spPr>
          <a:xfrm>
            <a:off x="5151392" y="3604823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ECR</a:t>
            </a:r>
            <a:endParaRPr lang="en-US" sz="800" dirty="0"/>
          </a:p>
        </p:txBody>
      </p:sp>
      <p:sp>
        <p:nvSpPr>
          <p:cNvPr id="1283" name="Flowchart: Connector 1282">
            <a:extLst>
              <a:ext uri="{FF2B5EF4-FFF2-40B4-BE49-F238E27FC236}">
                <a16:creationId xmlns:a16="http://schemas.microsoft.com/office/drawing/2014/main" id="{9FA230A2-B64B-13EE-2BF2-FB29469D1A19}"/>
              </a:ext>
            </a:extLst>
          </p:cNvPr>
          <p:cNvSpPr/>
          <p:nvPr/>
        </p:nvSpPr>
        <p:spPr>
          <a:xfrm>
            <a:off x="1338882" y="843306"/>
            <a:ext cx="69633" cy="6611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4" name="Flowchart: Connector 1283">
            <a:extLst>
              <a:ext uri="{FF2B5EF4-FFF2-40B4-BE49-F238E27FC236}">
                <a16:creationId xmlns:a16="http://schemas.microsoft.com/office/drawing/2014/main" id="{84EC6F4D-E915-43BF-E860-1D0E83397966}"/>
              </a:ext>
            </a:extLst>
          </p:cNvPr>
          <p:cNvSpPr/>
          <p:nvPr/>
        </p:nvSpPr>
        <p:spPr>
          <a:xfrm>
            <a:off x="3891574" y="4755086"/>
            <a:ext cx="69633" cy="6611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80CF15D-C4D7-DD3F-0BBB-3F1599E2E191}"/>
              </a:ext>
            </a:extLst>
          </p:cNvPr>
          <p:cNvSpPr/>
          <p:nvPr/>
        </p:nvSpPr>
        <p:spPr>
          <a:xfrm>
            <a:off x="1381989" y="5259571"/>
            <a:ext cx="69633" cy="6611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B360A1-26A8-42C7-DCDA-AEDB62191614}"/>
              </a:ext>
            </a:extLst>
          </p:cNvPr>
          <p:cNvSpPr/>
          <p:nvPr/>
        </p:nvSpPr>
        <p:spPr>
          <a:xfrm>
            <a:off x="1267727" y="1633699"/>
            <a:ext cx="69633" cy="6611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C45FE08-82F2-D7B7-31AA-C89E8EFA6EB2}"/>
              </a:ext>
            </a:extLst>
          </p:cNvPr>
          <p:cNvSpPr/>
          <p:nvPr/>
        </p:nvSpPr>
        <p:spPr>
          <a:xfrm>
            <a:off x="5264116" y="5261248"/>
            <a:ext cx="69633" cy="6611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00750-3374-2454-CE29-7801BA3D6BF9}"/>
              </a:ext>
            </a:extLst>
          </p:cNvPr>
          <p:cNvCxnSpPr>
            <a:cxnSpLocks/>
          </p:cNvCxnSpPr>
          <p:nvPr/>
        </p:nvCxnSpPr>
        <p:spPr>
          <a:xfrm rot="16200000">
            <a:off x="5129722" y="5047946"/>
            <a:ext cx="313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B49BE9-C696-9065-BA60-61C8D215C932}"/>
              </a:ext>
            </a:extLst>
          </p:cNvPr>
          <p:cNvSpPr txBox="1"/>
          <p:nvPr/>
        </p:nvSpPr>
        <p:spPr>
          <a:xfrm>
            <a:off x="10296511" y="5321300"/>
            <a:ext cx="14614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</a:rPr>
              <a:t>By: Gabriel Okom</a:t>
            </a:r>
            <a:endParaRPr lang="en-US" dirty="0"/>
          </a:p>
        </p:txBody>
      </p:sp>
      <p:pic>
        <p:nvPicPr>
          <p:cNvPr id="1026" name="Picture 2" descr="Security Check Icon PNG Images, Vectors Free Download - Pngtree">
            <a:extLst>
              <a:ext uri="{FF2B5EF4-FFF2-40B4-BE49-F238E27FC236}">
                <a16:creationId xmlns:a16="http://schemas.microsoft.com/office/drawing/2014/main" id="{1ACD118E-82B2-97BB-73AD-39038CC2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02" y="1288812"/>
            <a:ext cx="701665" cy="7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Security check - Free security icons">
            <a:extLst>
              <a:ext uri="{FF2B5EF4-FFF2-40B4-BE49-F238E27FC236}">
                <a16:creationId xmlns:a16="http://schemas.microsoft.com/office/drawing/2014/main" id="{EFB096C4-F4D0-E5F2-90B4-5D437B5F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52" y="1343948"/>
            <a:ext cx="598734" cy="5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1B1F05-6A56-E8F3-D734-3D0484DC9F05}"/>
              </a:ext>
            </a:extLst>
          </p:cNvPr>
          <p:cNvSpPr/>
          <p:nvPr/>
        </p:nvSpPr>
        <p:spPr>
          <a:xfrm>
            <a:off x="4429213" y="1313774"/>
            <a:ext cx="1517498" cy="70166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7175E-5C07-034D-40DB-394E72171ECF}"/>
              </a:ext>
            </a:extLst>
          </p:cNvPr>
          <p:cNvSpPr txBox="1"/>
          <p:nvPr/>
        </p:nvSpPr>
        <p:spPr>
          <a:xfrm>
            <a:off x="4443756" y="1828390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Bandit</a:t>
            </a:r>
            <a:r>
              <a:rPr lang="en-US" sz="8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3377A-7FD3-9DE7-CC5A-1ADB525E3284}"/>
              </a:ext>
            </a:extLst>
          </p:cNvPr>
          <p:cNvSpPr txBox="1"/>
          <p:nvPr/>
        </p:nvSpPr>
        <p:spPr>
          <a:xfrm>
            <a:off x="5083538" y="1824498"/>
            <a:ext cx="9144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Safety Check</a:t>
            </a:r>
            <a:r>
              <a:rPr lang="en-US" sz="8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0A1CB-5D65-F026-46C4-A08229A49775}"/>
              </a:ext>
            </a:extLst>
          </p:cNvPr>
          <p:cNvSpPr txBox="1"/>
          <p:nvPr/>
        </p:nvSpPr>
        <p:spPr>
          <a:xfrm>
            <a:off x="4473174" y="1976951"/>
            <a:ext cx="15370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Security Scan and Vuln Test</a:t>
            </a:r>
            <a:r>
              <a:rPr lang="en-US" sz="800" dirty="0"/>
              <a:t> </a:t>
            </a:r>
          </a:p>
        </p:txBody>
      </p:sp>
      <p:pic>
        <p:nvPicPr>
          <p:cNvPr id="25" name="Picture 16" descr="trivy&quot; Icon - Download for free – Iconduck">
            <a:extLst>
              <a:ext uri="{FF2B5EF4-FFF2-40B4-BE49-F238E27FC236}">
                <a16:creationId xmlns:a16="http://schemas.microsoft.com/office/drawing/2014/main" id="{595EC3B7-A772-E288-0A99-6E2B24F9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11" y="2493731"/>
            <a:ext cx="483016" cy="7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5B3C3F-5D0B-2C17-81E5-C5B65CA85D9A}"/>
              </a:ext>
            </a:extLst>
          </p:cNvPr>
          <p:cNvCxnSpPr>
            <a:cxnSpLocks/>
          </p:cNvCxnSpPr>
          <p:nvPr/>
        </p:nvCxnSpPr>
        <p:spPr>
          <a:xfrm rot="5400000">
            <a:off x="4279596" y="2435116"/>
            <a:ext cx="0" cy="675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8905116-7BB9-85C5-87FC-F53A7D50FDFA}"/>
              </a:ext>
            </a:extLst>
          </p:cNvPr>
          <p:cNvCxnSpPr>
            <a:endCxn id="31" idx="0"/>
          </p:cNvCxnSpPr>
          <p:nvPr/>
        </p:nvCxnSpPr>
        <p:spPr>
          <a:xfrm rot="10800000" flipV="1">
            <a:off x="3979141" y="1657541"/>
            <a:ext cx="396772" cy="285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Computer Icons Git Branching, fork git, share Icon, graphical User  Interface png | PNGEgg">
            <a:extLst>
              <a:ext uri="{FF2B5EF4-FFF2-40B4-BE49-F238E27FC236}">
                <a16:creationId xmlns:a16="http://schemas.microsoft.com/office/drawing/2014/main" id="{D6E0BE43-C097-4073-B7ED-0FE13C42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97438" flipH="1" flipV="1">
            <a:off x="1028660" y="4885154"/>
            <a:ext cx="702493" cy="16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terraform&quot; Icon - Download for free – Iconduck">
            <a:extLst>
              <a:ext uri="{FF2B5EF4-FFF2-40B4-BE49-F238E27FC236}">
                <a16:creationId xmlns:a16="http://schemas.microsoft.com/office/drawing/2014/main" id="{015F8D74-2B61-B13C-F8C6-3C95CCBF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6" y="4640610"/>
            <a:ext cx="946015" cy="10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2CD7501-C1A0-2BEA-922A-CA10BC3D9ED9}"/>
              </a:ext>
            </a:extLst>
          </p:cNvPr>
          <p:cNvSpPr/>
          <p:nvPr/>
        </p:nvSpPr>
        <p:spPr>
          <a:xfrm>
            <a:off x="267031" y="4407828"/>
            <a:ext cx="1203070" cy="152756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12" descr="Computer Icons Font Awesome Information Lock Enigmail, Covert,  authorization, lock Icon, mozilla Thunderbird png | PNGWing">
            <a:extLst>
              <a:ext uri="{FF2B5EF4-FFF2-40B4-BE49-F238E27FC236}">
                <a16:creationId xmlns:a16="http://schemas.microsoft.com/office/drawing/2014/main" id="{712F4B0B-6EF7-186F-355C-4A60CC45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" y="4250222"/>
            <a:ext cx="319802" cy="3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A2098401-F4CF-D1B5-CB44-B453BA7B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6245" y="6293963"/>
            <a:ext cx="454905" cy="47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A6756E-FC92-BBD8-9567-8C77EF1E1726}"/>
              </a:ext>
            </a:extLst>
          </p:cNvPr>
          <p:cNvSpPr txBox="1"/>
          <p:nvPr/>
        </p:nvSpPr>
        <p:spPr>
          <a:xfrm>
            <a:off x="1935625" y="5577338"/>
            <a:ext cx="505648" cy="21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DEV</a:t>
            </a:r>
            <a:endParaRPr lang="en-US" sz="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E8C89-D267-2250-7A49-CEA979FBF541}"/>
              </a:ext>
            </a:extLst>
          </p:cNvPr>
          <p:cNvCxnSpPr>
            <a:cxnSpLocks/>
          </p:cNvCxnSpPr>
          <p:nvPr/>
        </p:nvCxnSpPr>
        <p:spPr>
          <a:xfrm>
            <a:off x="1863624" y="5907912"/>
            <a:ext cx="4192935" cy="9842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BDE2C2-31DF-5955-3469-D229BCDD9455}"/>
              </a:ext>
            </a:extLst>
          </p:cNvPr>
          <p:cNvCxnSpPr>
            <a:cxnSpLocks/>
          </p:cNvCxnSpPr>
          <p:nvPr/>
        </p:nvCxnSpPr>
        <p:spPr>
          <a:xfrm flipV="1">
            <a:off x="4071192" y="5944116"/>
            <a:ext cx="1985367" cy="7492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4E9AE215-F3B9-5BB3-7E8E-964D71793F49}"/>
              </a:ext>
            </a:extLst>
          </p:cNvPr>
          <p:cNvSpPr/>
          <p:nvPr/>
        </p:nvSpPr>
        <p:spPr>
          <a:xfrm>
            <a:off x="1918272" y="5917196"/>
            <a:ext cx="91398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AD6A4AB-656E-43ED-E9B4-47AA118BF925}"/>
              </a:ext>
            </a:extLst>
          </p:cNvPr>
          <p:cNvSpPr/>
          <p:nvPr/>
        </p:nvSpPr>
        <p:spPr>
          <a:xfrm rot="20122140">
            <a:off x="4085398" y="6645298"/>
            <a:ext cx="91398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4C93EF1-2BBF-50A4-B96B-6DFFF687D4EE}"/>
              </a:ext>
            </a:extLst>
          </p:cNvPr>
          <p:cNvSpPr/>
          <p:nvPr/>
        </p:nvSpPr>
        <p:spPr>
          <a:xfrm rot="1775945">
            <a:off x="1894924" y="5949089"/>
            <a:ext cx="91398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04BBE7E9-DD3E-3077-9456-438ED8B52808}"/>
              </a:ext>
            </a:extLst>
          </p:cNvPr>
          <p:cNvCxnSpPr>
            <a:cxnSpLocks/>
          </p:cNvCxnSpPr>
          <p:nvPr/>
        </p:nvCxnSpPr>
        <p:spPr>
          <a:xfrm>
            <a:off x="1883457" y="5943588"/>
            <a:ext cx="1854580" cy="73232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3B495277-C597-7F9A-E9EC-9970D754625B}"/>
              </a:ext>
            </a:extLst>
          </p:cNvPr>
          <p:cNvSpPr txBox="1"/>
          <p:nvPr/>
        </p:nvSpPr>
        <p:spPr>
          <a:xfrm>
            <a:off x="1771754" y="6098832"/>
            <a:ext cx="505648" cy="21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PROD</a:t>
            </a:r>
            <a:endParaRPr lang="en-US" sz="800" dirty="0"/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D8997021-5CC2-7CCF-B6E5-CA1A439F9B24}"/>
              </a:ext>
            </a:extLst>
          </p:cNvPr>
          <p:cNvSpPr txBox="1"/>
          <p:nvPr/>
        </p:nvSpPr>
        <p:spPr>
          <a:xfrm>
            <a:off x="496109" y="5944116"/>
            <a:ext cx="9124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Terraform Workspaces</a:t>
            </a:r>
            <a:endParaRPr lang="en-US" sz="800" dirty="0"/>
          </a:p>
        </p:txBody>
      </p:sp>
      <p:pic>
        <p:nvPicPr>
          <p:cNvPr id="1225" name="Picture 28" descr="Terraform Generic color lineal-color icon | Freepik">
            <a:extLst>
              <a:ext uri="{FF2B5EF4-FFF2-40B4-BE49-F238E27FC236}">
                <a16:creationId xmlns:a16="http://schemas.microsoft.com/office/drawing/2014/main" id="{992A662A-E4F7-5D57-E6F8-F1EB8C0B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61" y="6183140"/>
            <a:ext cx="345396" cy="3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30" descr="Download Secure File, Lock, Icon. Royalty-Free Stock Illustration Image -  Pixabay">
            <a:extLst>
              <a:ext uri="{FF2B5EF4-FFF2-40B4-BE49-F238E27FC236}">
                <a16:creationId xmlns:a16="http://schemas.microsoft.com/office/drawing/2014/main" id="{86A21A44-7028-E81D-8F99-B1EAA9A8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06" y="6066982"/>
            <a:ext cx="558960" cy="55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7" name="TextBox 1226">
            <a:extLst>
              <a:ext uri="{FF2B5EF4-FFF2-40B4-BE49-F238E27FC236}">
                <a16:creationId xmlns:a16="http://schemas.microsoft.com/office/drawing/2014/main" id="{88ABD1E6-AA6D-4592-72C0-B453A3818A7F}"/>
              </a:ext>
            </a:extLst>
          </p:cNvPr>
          <p:cNvSpPr txBox="1"/>
          <p:nvPr/>
        </p:nvSpPr>
        <p:spPr>
          <a:xfrm>
            <a:off x="3963345" y="6037437"/>
            <a:ext cx="63250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tf.state</a:t>
            </a:r>
            <a:endParaRPr lang="en-US" sz="800" dirty="0"/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2AA6892A-C8FD-2147-7D9D-88AE082D9302}"/>
              </a:ext>
            </a:extLst>
          </p:cNvPr>
          <p:cNvSpPr txBox="1"/>
          <p:nvPr/>
        </p:nvSpPr>
        <p:spPr>
          <a:xfrm>
            <a:off x="3103657" y="6033911"/>
            <a:ext cx="74250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tf.state lock</a:t>
            </a:r>
            <a:endParaRPr lang="en-US" sz="800" dirty="0"/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01EDCCF8-62C4-DF7C-7BCA-4C95D1E79342}"/>
              </a:ext>
            </a:extLst>
          </p:cNvPr>
          <p:cNvSpPr txBox="1"/>
          <p:nvPr/>
        </p:nvSpPr>
        <p:spPr>
          <a:xfrm>
            <a:off x="3544580" y="6696565"/>
            <a:ext cx="11115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s3. Backend</a:t>
            </a:r>
            <a:endParaRPr lang="en-US" sz="800" dirty="0"/>
          </a:p>
        </p:txBody>
      </p:sp>
      <p:pic>
        <p:nvPicPr>
          <p:cNvPr id="1050" name="Picture 26" descr="Amazon Web Services Cloud computing Amazon Elastic Compute Cloud Microsoft  Azure Google Cloud Platform, cloud computing transparent background PNG  clipart | HiClipart">
            <a:extLst>
              <a:ext uri="{FF2B5EF4-FFF2-40B4-BE49-F238E27FC236}">
                <a16:creationId xmlns:a16="http://schemas.microsoft.com/office/drawing/2014/main" id="{6D952192-16E4-E190-52C2-ECAFE9F79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03" y="4942738"/>
            <a:ext cx="1915857" cy="19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Computer Icons Font Awesome Information Lock Enigmail, Covert,  authorization, lock Icon, mozilla Thunderbird png | PNGWing">
            <a:extLst>
              <a:ext uri="{FF2B5EF4-FFF2-40B4-BE49-F238E27FC236}">
                <a16:creationId xmlns:a16="http://schemas.microsoft.com/office/drawing/2014/main" id="{C41B6529-F6E7-C58F-B1BC-57A45A94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85" y="5508653"/>
            <a:ext cx="319802" cy="3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4" name="TextBox 1243">
            <a:extLst>
              <a:ext uri="{FF2B5EF4-FFF2-40B4-BE49-F238E27FC236}">
                <a16:creationId xmlns:a16="http://schemas.microsoft.com/office/drawing/2014/main" id="{926E6E41-9F99-65D1-1176-576339CF8C25}"/>
              </a:ext>
            </a:extLst>
          </p:cNvPr>
          <p:cNvSpPr txBox="1"/>
          <p:nvPr/>
        </p:nvSpPr>
        <p:spPr>
          <a:xfrm>
            <a:off x="1311620" y="603694"/>
            <a:ext cx="505648" cy="21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DEV</a:t>
            </a:r>
            <a:endParaRPr lang="en-US" sz="800" dirty="0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6E270813-5C36-EA82-3EB5-1F5CBD0B5887}"/>
              </a:ext>
            </a:extLst>
          </p:cNvPr>
          <p:cNvSpPr txBox="1"/>
          <p:nvPr/>
        </p:nvSpPr>
        <p:spPr>
          <a:xfrm>
            <a:off x="1237974" y="1075797"/>
            <a:ext cx="505648" cy="21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PROD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69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8 0.00046 L 0.12018 0.00046 C 0.12513 0.01273 0.11901 -0.00417 0.12305 0.01713 L 0.12383 0.02153 C 0.1237 0.02384 0.12357 0.02592 0.12344 0.02824 C 0.12318 0.03148 0.12279 0.03449 0.12266 0.03773 C 0.1224 0.04028 0.1224 0.04305 0.12227 0.04583 C 0.12201 0.04953 0.12161 0.05301 0.12135 0.05671 C 0.12122 0.06065 0.12122 0.06458 0.12096 0.06852 C 0.12096 0.06967 0.1207 0.07083 0.12057 0.07222 C 0.12031 0.07523 0.12031 0.07847 0.12018 0.08171 C 0.11484 0.07708 0.1181 0.0787 0.11029 0.0794 C 0.10508 0.07916 0.09987 0.07963 0.09466 0.0787 C 0.08685 0.07754 0.09453 0.07477 0.08802 0.07801 C 0.08724 0.08287 0.08672 0.08356 0.08763 0.08889 C 0.08776 0.08958 0.08815 0.09004 0.08841 0.09051 C 0.08919 0.1081 0.08906 0.10185 0.08841 0.1294 C 0.08841 0.13078 0.08815 0.13217 0.08802 0.13379 C 0.08776 0.13541 0.0875 0.13703 0.08724 0.13889 C 0.08737 0.14305 0.08737 0.14722 0.08763 0.15116 C 0.08763 0.15208 0.08802 0.15278 0.08802 0.15347 C 0.08776 0.16366 0.08737 0.16898 0.08685 0.17754 C 0.08711 0.18518 0.08724 0.19282 0.08763 0.20046 C 0.08776 0.20254 0.08802 0.20463 0.08802 0.20694 C 0.08828 0.21666 0.08828 0.22639 0.08841 0.23634 C 0.08854 0.24328 0.08867 0.25046 0.0888 0.25741 C 0.08893 0.25903 0.08919 0.26041 0.08919 0.2618 C 0.08997 0.27176 0.08919 0.26713 0.0901 0.27222 C 0.08997 0.28102 0.08997 0.28981 0.08971 0.29861 C 0.08958 0.2993 0.08919 0.3 0.08919 0.30069 C 0.08919 0.30347 0.08984 0.30879 0.0901 0.3118 C 0.09023 0.3169 0.0905 0.32199 0.0905 0.32708 C 0.0905 0.3294 0.0901 0.33148 0.0901 0.33379 C 0.08984 0.3412 0.08984 0.34884 0.08971 0.35648 C 0.08958 0.36041 0.08945 0.36412 0.08919 0.36805 C 0.08958 0.39514 0.08997 0.39676 0.08919 0.42245 C 0.08919 0.42407 0.08893 0.42569 0.0888 0.42754 C 0.08867 0.4294 0.08854 0.43148 0.08841 0.43333 C 0.08802 0.45023 0.0875 0.47037 0.08841 0.4868 C 0.08854 0.48958 0.0905 0.49421 0.0905 0.49421 C 0.09063 0.49514 0.09076 0.49606 0.09089 0.49699 C 0.09102 0.49791 0.09141 0.49861 0.09128 0.4993 C 0.09102 0.5037 0.0905 0.5081 0.0901 0.5125 C 0.08997 0.51666 0.08971 0.52083 0.08971 0.525 C 0.08945 0.53819 0.08945 0.55139 0.08919 0.56458 C 0.08919 0.56666 0.08906 0.56898 0.0888 0.57106 C 0.08867 0.57268 0.08828 0.57407 0.08802 0.57546 C 0.08932 0.58889 0.0875 0.57384 0.08919 0.58217 C 0.08945 0.58333 0.08945 0.58449 0.08971 0.58565 C 0.09115 0.59815 0.08906 0.58102 0.0905 0.59074 C 0.09102 0.59421 0.09063 0.59398 0.09128 0.59676 C 0.09167 0.59838 0.09219 0.6 0.09258 0.60185 C 0.09284 0.60347 0.09271 0.60602 0.09414 0.60625 C 0.09935 0.60694 0.10469 0.60671 0.1099 0.60694 C 0.11589 0.61065 0.11224 0.60926 0.12096 0.60833 C 0.12148 0.6081 0.12214 0.6081 0.12266 0.60764 C 0.12318 0.60741 0.1237 0.60648 0.12422 0.60625 C 0.12565 0.60578 0.12695 0.60578 0.12839 0.60555 C 0.13307 0.60486 0.13672 0.60463 0.14154 0.60393 C 0.14388 0.6044 0.14622 0.6044 0.14857 0.60486 C 0.14974 0.60486 0.15078 0.60532 0.15182 0.60555 C 0.15378 0.60578 0.15573 0.60602 0.15768 0.60625 C 0.16458 0.60833 0.16016 0.60741 0.17409 0.60625 C 0.17591 0.60602 0.17773 0.60578 0.17943 0.60555 C 0.18255 0.60509 0.18555 0.60509 0.18854 0.60486 L 0.19518 0.60393 C 0.19557 0.60347 0.19583 0.60278 0.19635 0.60254 C 0.19753 0.60185 0.19896 0.60208 0.20013 0.60116 C 0.20052 0.60069 0.20039 0.59977 0.20052 0.59884 C 0.20065 0.59791 0.20078 0.59699 0.20091 0.59606 C 0.20104 0.59421 0.20104 0.59259 0.2013 0.59074 C 0.20143 0.58981 0.20182 0.58889 0.20208 0.58796 C 0.20221 0.57592 0.20234 0.56389 0.2026 0.55208 C 0.2026 0.55046 0.20286 0.54907 0.203 0.54768 C 0.20313 0.5456 0.20326 0.54375 0.20339 0.54166 C 0.20352 0.54074 0.20391 0.53449 0.20417 0.53287 C 0.20443 0.53194 0.20469 0.53102 0.20508 0.53009 C 0.20521 0.52824 0.20521 0.52662 0.20547 0.525 C 0.20547 0.52407 0.20586 0.52338 0.20586 0.52268 C 0.20573 0.51481 0.20534 0.50717 0.20508 0.4993 C 0.20521 0.49514 0.20521 0.49097 0.20547 0.4868 C 0.20547 0.48588 0.20573 0.48495 0.20586 0.48379 C 0.20625 0.48032 0.20664 0.47662 0.20703 0.47291 C 0.20716 0.47176 0.20729 0.47037 0.20755 0.46921 C 0.20846 0.46412 0.20716 0.47037 0.20872 0.46412 C 0.20885 0.46342 0.20898 0.46273 0.20911 0.4618 C 0.21003 0.45185 0.20911 0.46389 0.20911 0.44653 C 0.20911 0.44236 0.20925 0.43819 0.20951 0.43403 C 0.20977 0.43194 0.21042 0.43009 0.21081 0.42824 C 0.2112 0.42592 0.2112 0.42569 0.21159 0.42315 C 0.21081 0.40648 0.21159 0.42361 0.21081 0.39745 C 0.21068 0.39398 0.21055 0.39051 0.21042 0.38727 C 0.21081 0.38588 0.21133 0.38495 0.21159 0.38356 C 0.21185 0.38217 0.21185 0.38055 0.21198 0.37916 C 0.21211 0.37801 0.21224 0.37662 0.2125 0.37546 C 0.21198 0.3544 0.21172 0.33333 0.2112 0.3125 C 0.2112 0.31111 0.21094 0.30995 0.21081 0.30879 C 0.20964 0.29953 0.2112 0.31319 0.21003 0.30208 C 0.21029 0.29421 0.21042 0.28611 0.21081 0.27801 C 0.21081 0.27708 0.2112 0.27616 0.2112 0.275 C 0.21107 0.27338 0.21068 0.27176 0.21042 0.26991 C 0.21016 0.26875 0.21003 0.26759 0.21003 0.2662 C 0.20977 0.26435 0.20977 0.26227 0.20951 0.26041 C 0.20925 0.25741 0.20898 0.25463 0.20872 0.25162 L 0.20833 0.24722 C 0.20964 0.23819 0.20833 0.23634 0.21003 0.23912 L 0.21003 0.23912 L 0.21003 0.23912 " pathEditMode="relative" ptsTypes="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10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88 L -0.00105 -0.0088 C -0.00079 -0.00324 -0.00105 0.00254 -0.00027 0.0081 C -0.00013 0.00903 -0.00013 0.00995 0.00013 0.01088 C 0.00026 0.01157 0.00065 0.01204 0.00091 0.0125 C 0.00104 0.01342 0.00117 0.01435 0.0013 0.01528 C 0.00156 0.01643 0.00195 0.01736 0.00221 0.01829 C 0.00234 0.01898 0.00247 0.01967 0.0026 0.02037 C 0.00286 0.0243 0.00286 0.02847 0.00338 0.03217 C 0.00351 0.03287 0.00429 0.03264 0.00468 0.03287 C 0.0052 0.03333 0.00572 0.03356 0.00625 0.03356 C 0.00833 0.03403 0.01041 0.03426 0.0125 0.03449 C 0.01953 0.03611 0.01627 0.03541 0.022 0.03657 C 0.02291 0.03704 0.02382 0.03796 0.02487 0.03796 C 0.03958 0.03889 0.03059 0.0375 0.03893 0.03657 C 0.04257 0.03634 0.04635 0.03611 0.05 0.03588 C 0.05182 0.03565 0.05351 0.03541 0.05533 0.03518 C 0.05612 0.03495 0.05677 0.03449 0.05742 0.03449 C 0.05898 0.03403 0.06041 0.03379 0.06197 0.03356 L 0.07552 0.03217 C 0.07669 0.03194 0.07773 0.03194 0.0789 0.03148 C 0.08138 0.03055 0.07851 0.03032 0.08216 0.03009 C 0.08567 0.02963 0.08932 0.02963 0.09283 0.02916 C 0.09596 0.02963 0.09921 0.02963 0.10234 0.03009 C 0.10559 0.03032 0.10638 0.03125 0.10976 0.03217 L 0.11223 0.03287 C 0.1125 0.03194 0.11289 0.03102 0.11302 0.03009 C 0.1138 0.02662 0.11484 0.01782 0.1151 0.01528 C 0.11536 0.01018 0.11692 0.00486 0.11588 1.85185E-6 C 0.11341 -0.0125 0.1151 -0.00347 0.11341 -0.0132 C 0.11341 -0.01389 0.11315 -0.01459 0.11302 -0.01551 C 0.11289 -0.0169 0.11276 -0.01829 0.11263 -0.01991 C 0.1125 -0.02107 0.11237 -0.02222 0.11223 -0.02338 C 0.11237 -0.03195 0.1125 -0.04051 0.11263 -0.04908 C 0.11276 -0.05185 0.11276 -0.05463 0.11302 -0.05718 C 0.11328 -0.05903 0.11367 -0.06065 0.11393 -0.06227 C 0.1138 -0.06621 0.11367 -0.07014 0.11341 -0.07408 C 0.11341 -0.07732 0.11315 -0.08033 0.11302 -0.08357 C 0.11276 -0.09213 0.1125 -0.1007 0.11223 -0.10926 C 0.11237 -0.11667 0.11237 -0.12431 0.11263 -0.13195 C 0.11276 -0.13681 0.11341 -0.14584 0.11393 -0.15162 C 0.11471 -0.18796 0.11354 -0.15671 0.1151 -0.17871 C 0.11653 -0.19838 0.11523 -0.20023 0.12044 -0.22361 C 0.12083 -0.225 0.12213 -0.22454 0.12291 -0.225 C 0.12838 -0.22755 0.12252 -0.22431 0.1263 -0.22639 C 0.12708 -0.22616 0.12786 -0.22616 0.12877 -0.2257 C 0.13112 -0.22431 0.12877 -0.22384 0.13164 -0.22361 C 0.13723 -0.22315 0.14283 -0.22292 0.14856 -0.22269 C 0.14895 -0.22222 0.14934 -0.22176 0.14973 -0.2213 C 0.15026 -0.22084 0.15078 -0.22084 0.15143 -0.2206 C 0.15182 -0.22037 0.15221 -0.22014 0.1526 -0.21991 C 0.15572 -0.21783 0.15351 -0.21898 0.15638 -0.21759 C 0.15807 -0.21806 0.15989 -0.21852 0.16171 -0.21921 C 0.16276 -0.21945 0.16354 -0.21991 0.16458 -0.2206 C 0.16731 -0.22037 0.17005 -0.22037 0.17278 -0.21991 C 0.1733 -0.21968 0.17356 -0.21852 0.17408 -0.21829 C 0.17513 -0.21829 0.17812 -0.21945 0.17942 -0.21991 C 0.17981 -0.22037 0.1802 -0.22107 0.18059 -0.2213 C 0.18177 -0.22199 0.18398 -0.22269 0.18398 -0.22269 C 0.18502 -0.22246 0.18619 -0.22246 0.18723 -0.22199 C 0.18776 -0.22199 0.18828 -0.2213 0.18893 -0.2213 C 0.19127 -0.22084 0.19362 -0.22084 0.19596 -0.2206 C 0.19713 -0.22037 0.19843 -0.22014 0.1996 -0.21991 C 0.20781 -0.22037 0.21328 -0.2213 0.22148 -0.21991 C 0.222 -0.21968 0.22252 -0.21875 0.22304 -0.21829 C 0.22487 -0.21736 0.22916 -0.21713 0.23007 -0.2169 C 0.23177 -0.21713 0.23346 -0.21736 0.23502 -0.21759 C 0.23554 -0.21783 0.2358 -0.21829 0.23632 -0.21829 C 0.23854 -0.21852 0.24075 -0.21829 0.24283 -0.21829 L 0.24283 -0.21829 C 0.24453 -0.21991 0.24791 -0.22315 0.24987 -0.22361 C 0.25039 -0.22361 0.25078 -0.22246 0.25117 -0.22199 C 0.25416 -0.22477 0.2513 -0.22315 0.2552 -0.22199 C 0.25716 -0.22153 0.25911 -0.22153 0.26106 -0.2213 C 0.26862 -0.22639 0.26536 -0.22477 0.27096 -0.22709 C 0.27421 -0.22685 0.27747 -0.22732 0.28085 -0.22639 C 0.28177 -0.22616 0.28242 -0.22431 0.28333 -0.22431 C 0.28697 -0.22454 0.2944 -0.22709 0.2944 -0.22709 C 0.29583 -0.22685 0.29713 -0.22685 0.29856 -0.22639 C 0.3039 -0.22477 0.30026 -0.225 0.3026 -0.225 L 0.3026 -0.225 C 0.3039 -0.22431 0.30507 -0.22315 0.30638 -0.22269 C 0.30677 -0.22269 0.30716 -0.22338 0.30755 -0.22361 C 0.30989 -0.22454 0.31119 -0.22454 0.3138 -0.225 C 0.3151 -0.22477 0.31796 -0.22454 0.31953 -0.22361 C 0.32174 -0.22199 0.32096 -0.2213 0.32369 -0.2206 C 0.3276 -0.21945 0.32526 -0.21991 0.33072 -0.21991 L 0.33072 -0.21991 C 0.33229 -0.22037 0.33398 -0.22037 0.33567 -0.2213 C 0.34791 -0.22871 0.33112 -0.22199 0.34309 -0.22709 C 0.34401 -0.22755 0.34492 -0.22755 0.34596 -0.22801 C 0.35156 -0.22963 0.34101 -0.22732 0.3513 -0.2294 C 0.35234 -0.22894 0.35351 -0.22824 0.35455 -0.22801 C 0.35572 -0.22755 0.3569 -0.22778 0.35794 -0.22709 C 0.35885 -0.22662 0.35937 -0.22477 0.36041 -0.22431 C 0.36341 -0.22246 0.36197 -0.22315 0.36445 -0.22199 C 0.36523 -0.22222 0.36614 -0.22246 0.36692 -0.22269 C 0.36731 -0.22292 0.3677 -0.22338 0.36822 -0.22361 C 0.36875 -0.22384 0.36927 -0.22408 0.36979 -0.22431 C 0.37161 -0.225 0.37747 -0.22639 0.37812 -0.22639 L 0.39622 -0.225 C 0.39687 -0.225 0.39765 -0.22454 0.3983 -0.22431 C 0.39869 -0.22408 0.39908 -0.22361 0.39947 -0.22361 C 0.40091 -0.22338 0.40221 -0.22361 0.40364 -0.22361 L 0.40364 -0.22361 C 0.40546 -0.22292 0.40716 -0.22269 0.40898 -0.22199 C 0.41028 -0.22153 0.41145 -0.21991 0.41276 -0.21991 C 0.41497 -0.21968 0.41705 -0.22084 0.41927 -0.2213 C 0.42005 -0.22176 0.42096 -0.22269 0.42174 -0.22269 C 0.42513 -0.22361 0.43203 -0.22431 0.43203 -0.22431 C 0.43268 -0.22454 0.4332 -0.22431 0.43372 -0.225 C 0.43411 -0.22546 0.43411 -0.22709 0.4345 -0.22709 C 0.43828 -0.22801 0.44192 -0.22778 0.4457 -0.22801 C 0.44856 -0.22709 0.44752 -0.22824 0.44895 -0.2257 L 0.44895 -0.2257 C 0.45052 -0.22523 0.45195 -0.22477 0.45351 -0.22431 C 0.45429 -0.22384 0.45507 -0.22292 0.45598 -0.22269 C 0.46119 -0.22176 0.4664 -0.22153 0.47161 -0.2206 C 0.47369 -0.22014 0.47578 -0.21945 0.47786 -0.21921 C 0.47929 -0.21875 0.48085 -0.21852 0.48229 -0.21829 C 0.48307 -0.21898 0.48372 -0.21921 0.48437 -0.21991 C 0.48502 -0.22037 0.48554 -0.2213 0.48606 -0.22199 C 0.48645 -0.22246 0.48684 -0.22292 0.48723 -0.22361 C 0.48854 -0.22269 0.49192 -0.2206 0.49309 -0.2206 L 0.50455 -0.2213 C 0.51471 -0.22616 0.50351 -0.22199 0.51367 -0.22199 C 0.51471 -0.22199 0.51562 -0.22315 0.51653 -0.22361 C 0.51848 -0.22408 0.52044 -0.22454 0.52226 -0.225 C 0.53919 -0.22315 0.51822 -0.225 0.53841 -0.225 C 0.54257 -0.225 0.54661 -0.22454 0.55078 -0.22431 C 0.55156 -0.22454 0.55234 -0.225 0.55325 -0.225 C 0.55612 -0.225 0.55898 -0.22431 0.56184 -0.22431 L 0.56184 -0.22431 L 0.56184 -0.22431 C 0.56445 -0.22292 0.56914 -0.22037 0.57174 -0.2206 C 0.57721 -0.22084 0.58789 -0.22361 0.58789 -0.22361 C 0.59583 -0.22292 0.60377 -0.22199 0.61171 -0.22199 C 0.6138 -0.22199 0.61888 -0.22338 0.62161 -0.22431 C 0.62239 -0.22454 0.62304 -0.22477 0.62369 -0.225 C 0.62487 -0.22523 0.62591 -0.225 0.62708 -0.225 L 0.62708 -0.225 C 0.62669 -0.23009 0.62747 -0.23727 0.625 -0.24121 C 0.62447 -0.2419 0.62382 -0.24213 0.6233 -0.24259 C 0.62304 -0.24329 0.62265 -0.24398 0.62252 -0.24468 C 0.62226 -0.2456 0.62239 -0.24676 0.62213 -0.24769 C 0.62174 -0.24861 0.62122 -0.24908 0.62083 -0.25 C 0.62057 -0.25046 0.62031 -0.25139 0.62005 -0.25209 C 0.61979 -0.25486 0.61953 -0.26227 0.61914 -0.26528 C 0.61901 -0.26783 0.61888 -0.27037 0.61835 -0.27269 C 0.61692 -0.27917 0.61796 -0.27709 0.61627 -0.27986 C 0.61588 -0.28241 0.61497 -0.28704 0.61471 -0.28935 C 0.61445 -0.29144 0.61445 -0.29329 0.61419 -0.29537 C 0.61393 -0.29861 0.61367 -0.30162 0.61341 -0.30486 C 0.61328 -0.30926 0.61328 -0.31366 0.61302 -0.31806 C 0.61289 -0.31991 0.6125 -0.32153 0.61223 -0.32315 C 0.61171 -0.32593 0.61119 -0.32963 0.61093 -0.33264 C 0.6108 -0.33449 0.61067 -0.33611 0.61054 -0.33773 C 0.61041 -0.33866 0.61028 -0.33935 0.61015 -0.34005 C 0.61002 -0.34097 0.60989 -0.3419 0.60976 -0.34306 C 0.60963 -0.34375 0.6095 -0.34445 0.60924 -0.34514 C 0.60898 -0.34584 0.60846 -0.34607 0.60807 -0.34653 C 0.6052 -0.36019 0.60833 -0.3463 0.60559 -0.35602 C 0.60533 -0.35671 0.60533 -0.35764 0.6052 -0.35834 C 0.60494 -0.35949 0.60468 -0.36088 0.60429 -0.36204 C 0.60364 -0.36875 0.60429 -0.36273 0.60312 -0.37084 C 0.60286 -0.37269 0.6026 -0.37477 0.60234 -0.37662 C 0.60195 -0.37894 0.60182 -0.38102 0.60143 -0.38334 C 0.60117 -0.38542 0.60065 -0.38773 0.60026 -0.38982 C 0.60013 -0.39121 0.6 -0.39283 0.59987 -0.39421 C 0.59973 -0.39491 0.59947 -0.3956 0.59934 -0.39653 C 0.59921 -0.39746 0.59908 -0.39838 0.59895 -0.39931 C 0.59882 -0.40139 0.59882 -0.40324 0.59856 -0.40533 C 0.59843 -0.40602 0.5983 -0.40671 0.59817 -0.40741 C 0.59778 -0.41042 0.59713 -0.4132 0.59687 -0.41621 C 0.59622 -0.42477 0.597 -0.41806 0.59531 -0.42732 C 0.59531 -0.42732 0.59466 -0.43195 0.5944 -0.43241 C 0.59401 -0.43334 0.59335 -0.4338 0.59283 -0.43449 C 0.5927 -0.43611 0.5927 -0.4375 0.59244 -0.43889 C 0.59218 -0.43982 0.59192 -0.44051 0.59153 -0.44121 L 0.58945 -0.44468 L 0.58945 -0.44468 L 0.58945 -0.44468 L 0.59283 -0.4382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718 L -0.00157 -0.00718 C -0.00066 -0.0493 -0.00157 0.00116 -0.00157 -0.07245 C -0.00157 -0.08727 -0.00092 -0.10185 4.58333E-6 -0.11643 C -0.00013 -0.13218 -0.0004 -0.14768 -0.0004 -0.16343 C -0.0004 -0.16736 -0.0004 -0.1713 4.58333E-6 -0.175 C 0.00026 -0.17731 0.00078 -0.1794 0.0013 -0.18171 C 0.00143 -0.18796 0.00143 -0.19444 0.00169 -0.20069 C 0.00234 -0.22153 0.00299 -0.21042 0.00208 -0.22268 C 0.00221 -0.22477 0.00247 -0.22662 0.00247 -0.22847 C 0.00247 -0.23565 0.00156 -0.2294 0.00247 -0.23449 C 0.00234 -0.23565 0.00221 -0.2368 0.00208 -0.23819 C 0.00169 -0.2419 0.00117 -0.24329 0.00247 -0.24606 C 0.00286 -0.24676 0.00325 -0.24722 0.00377 -0.24768 C 0.00403 -0.24838 0.00429 -0.24907 0.00455 -0.24977 C 0.00781 -0.25995 0.00729 -0.2581 0.00911 -0.26435 C 0.01015 -0.26366 0.01145 -0.26343 0.01237 -0.26227 C 0.01367 -0.26065 0.01575 -0.25625 0.01692 -0.25347 C 0.01875 -0.24838 0.01731 -0.25116 0.01901 -0.24838 C 0.01927 -0.24653 0.01927 -0.24468 0.01979 -0.24329 C 0.02018 -0.24213 0.02096 -0.2419 0.02148 -0.24097 C 0.02213 -0.23981 0.02252 -0.23819 0.02304 -0.23657 C 0.0233 -0.23495 0.02343 -0.2331 0.02395 -0.23148 C 0.02421 -0.23032 0.025 -0.22986 0.02513 -0.22847 C 0.02552 -0.22569 0.02539 -0.22268 0.02552 -0.21968 C 0.02565 -0.21875 0.02578 -0.21782 0.02591 -0.2169 C 0.02643 -0.21296 0.0263 -0.21389 0.0263 -0.2118 L 0.0263 -0.2118 " pathEditMode="relative" ptsTypes="AAAAAAAAAAAAAAAAAAAAAAAAAAAA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4.79167E-6 0.00023 C 0.00274 0.0007 0.00547 0.00209 0.00821 0.00232 C 0.01029 0.00232 0.01224 0.00139 0.0142 0.00116 C 0.01889 0.00047 0.02357 0.00047 0.02839 -2.59259E-6 C 0.03399 0.00047 0.03946 0.00047 0.04506 0.00116 C 0.04571 0.00116 0.04636 0.00232 0.04701 0.00232 C 0.04818 0.00232 0.04922 0.00139 0.0504 0.00116 C 0.05235 0.0007 0.0543 0.00047 0.05625 -2.59259E-6 L 0.05925 -0.00092 C 0.06003 -0.00162 0.06081 -0.00185 0.06172 -0.00208 C 0.06498 -0.00278 0.06823 -0.00347 0.07149 -0.0044 C 0.07839 -0.00347 0.08529 -0.00231 0.09219 -0.00208 C 0.09336 -0.00208 0.09454 -0.00278 0.09571 -0.00324 C 0.09727 -0.00347 0.09896 -0.0037 0.10053 -0.0044 C 0.10183 -0.00486 0.10313 -0.00648 0.10443 -0.00648 C 0.11342 -0.00764 0.1073 -0.00347 0.11133 -0.00648 C 0.12097 -0.00208 0.11159 -0.00602 0.13542 -0.00324 C 0.14024 -0.00254 0.15 -0.00092 0.15 -0.00069 C 0.15209 -0.00208 0.15391 -0.00393 0.15599 -0.0044 C 0.20443 -0.00694 0.1767 0.00023 0.19336 -0.0044 C 0.20014 -0.0037 0.20704 -0.00324 0.21394 -0.00324 C 0.22097 -0.00324 0.228 -0.00486 0.23503 -0.0044 C 0.24024 -0.0037 0.25066 -2.59259E-6 0.25066 0.00023 C 0.25665 -0.00324 0.25925 -0.00486 0.26693 -0.00532 C 0.2724 -0.00555 0.27774 -0.0037 0.28321 -0.00324 C 0.28529 -0.00231 0.28737 -0.00185 0.28959 -0.00092 C 0.29206 -2.59259E-6 0.29441 0.00162 0.29688 0.00232 C 0.30469 0.00394 0.31264 0.00417 0.32045 0.00533 C 0.32683 0.01019 0.32514 0.00949 0.33659 0.00648 C 0.33737 0.00625 0.33777 0.00347 0.33855 0.00347 C 0.34115 0.00209 0.34375 0.00162 0.34636 0.00116 C 0.35339 -2.59259E-6 0.36029 -0.00092 0.36706 -0.00208 C 0.36928 -0.00278 0.37136 -0.0044 0.37344 -0.0044 C 0.37422 -0.0044 0.37474 -0.00231 0.3754 -0.00208 C 0.37722 -0.00139 0.37904 -0.00162 0.38086 -0.00092 C 0.38464 0.00116 0.38425 0.00116 0.39011 0.00116 C 0.39714 0.00116 0.40417 0.00047 0.4112 -2.59259E-6 C 0.41316 -0.00162 0.41602 -0.00347 0.41758 -0.0044 C 0.41967 -0.00532 0.42188 -0.00578 0.42396 -0.00648 C 0.43047 -0.00602 0.43711 -0.00486 0.44375 -0.00532 C 0.44519 -0.00555 0.44662 -0.00694 0.44818 -0.00764 C 0.45079 -0.00833 0.45339 -0.00856 0.45599 -0.00972 C 0.47618 -0.0169 0.44831 -0.00879 0.47071 -0.01481 C 0.47331 -0.01458 0.47592 -0.01481 0.47852 -0.01389 C 0.48008 -0.01342 0.48152 -0.01203 0.48295 -0.01065 C 0.48724 -0.00694 0.48021 -0.00949 0.4879 -0.00532 C 0.48998 -0.00393 0.49206 -0.0037 0.49428 -0.00324 C 0.49792 -0.00347 0.5017 -0.0044 0.50547 -0.0044 C 0.51342 -0.0044 0.51641 -0.00347 0.52318 -0.00208 C 0.52396 -0.00185 0.52474 -0.00162 0.52553 -0.00092 C 0.52644 -0.00046 0.52722 0.00047 0.528 0.00116 C 0.5293 0.00162 0.53047 0.00209 0.53165 0.00232 L 0.54532 -2.59259E-6 C 0.55313 -2.59259E-6 0.56107 0.0007 0.56889 0.00116 C 0.57032 0.00162 0.57553 0.00347 0.5767 0.00347 C 0.58139 0.00347 0.5862 0.00255 0.59089 0.00232 C 0.59323 0.00116 0.59558 0.00047 0.59779 -0.00092 C 0.59831 -0.00162 0.5987 -0.00208 0.59922 -0.00208 C 0.60391 -0.00347 0.62605 -0.0074 0.62735 -0.00764 C 0.6306 -0.00694 0.63386 -0.00648 0.63711 -0.00532 C 0.63868 -0.00486 0.63998 -0.0037 0.64154 -0.00324 C 0.64441 -0.00231 0.6504 -0.00092 0.6504 -0.00069 C 0.66993 -0.00185 0.68959 -0.00162 0.70925 -0.00324 C 0.71133 -0.00347 0.71316 -0.00578 0.71524 -0.00648 C 0.71784 -0.00764 0.72045 -0.00764 0.72305 -0.00856 C 0.72644 -0.00833 0.72995 -0.00833 0.73334 -0.00764 C 0.73529 -0.00694 0.73724 -0.0044 0.7392 -0.0044 C 0.74102 -0.00393 0.74284 -0.00602 0.74467 -0.00648 C 0.74857 -0.00764 0.75248 -0.00764 0.75639 -0.00856 C 0.76862 -0.00764 0.78086 -0.00648 0.7931 -0.00648 C 0.79415 -0.00648 0.79115 -0.00694 0.79063 -0.00856 C 0.78698 -0.02245 0.79206 -0.01759 0.78829 -0.02037 L 0.78777 -0.01736 L 0.78777 -0.0169 L 0.78777 -0.1074 L 0.78777 -0.10717 L 0.78777 -0.1074 C 0.78803 -0.11597 0.78842 -0.12407 0.78868 -0.1324 C 0.78881 -0.13588 0.7892 -0.13958 0.7892 -0.14305 C 0.78907 -0.15347 0.78855 -0.16389 0.78829 -0.17407 C 0.78868 -0.1868 0.78855 -0.18588 0.7892 -0.19583 C 0.78946 -0.20023 0.79024 -0.20463 0.79024 -0.20879 L 0.79024 -0.2331 L 0.79024 -0.2331 " pathEditMode="relative" rAng="0" ptsTypes="AAAAAAAAAAAAAAAAAAAAAAAAAAAAAAAAAAAAAAA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61" y="-11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10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047 L -0.00182 -0.00047 C 0.00026 -0.00093 0.00247 -0.00255 0.00456 -0.00186 C 0.00573 -0.00162 0.00625 0.00185 0.00742 0.00185 C 0.01406 0.00277 0.0207 0.00115 0.02734 0.00069 C 0.02904 0.00023 0.03073 4.44444E-6 0.03242 -0.00047 C 0.0332 -0.00093 0.03386 -0.00186 0.03451 -0.00186 C 0.03581 -0.00186 0.03698 -0.00093 0.03815 -0.00047 C 0.04701 0.00578 0.03841 0.00069 0.05742 0.00069 C 0.06745 0.00069 0.07734 0.00162 0.08737 0.00185 C 0.10052 0.0037 0.09336 0.00393 0.10313 0.00185 L 0.11667 -0.00047 C 0.12422 -0.00394 0.12044 -0.00348 0.12813 -0.00186 C 0.12878 -0.00301 0.12982 -0.00417 0.13021 -0.00556 C 0.13164 -0.00996 0.13073 -0.01274 0.13021 -0.01713 C 0.13008 -0.02987 0.12995 -0.0426 0.12956 -0.0551 C 0.12956 -0.05649 0.12917 -0.05787 0.12878 -0.05903 C 0.12852 -0.06042 0.12787 -0.06158 0.12734 -0.06274 C 0.12643 -0.0676 0.12604 -0.06783 0.12734 -0.07431 C 0.12761 -0.07547 0.12839 -0.07593 0.12878 -0.07686 C 0.12904 -0.07801 0.12917 -0.0794 0.12956 -0.08056 C 0.13086 -0.08519 0.1319 -0.08357 0.13021 -0.08959 C 0.12995 -0.09051 0.1293 -0.09121 0.12878 -0.0919 L 0.12878 -0.0919 C 0.13125 -0.09167 0.13359 -0.09144 0.13594 -0.09075 C 0.13672 -0.09051 0.13737 -0.08959 0.13815 -0.08959 C 0.14024 -0.08889 0.14245 -0.08866 0.14453 -0.0882 C 0.14857 -0.08866 0.15261 -0.08959 0.15664 -0.08959 C 0.16172 -0.08959 0.16667 -0.08797 0.17175 -0.0882 C 0.17669 -0.08843 0.18672 -0.09075 0.18672 -0.09075 L 0.22813 -0.08959 C 0.22956 -0.08936 0.23099 -0.0882 0.23242 -0.0882 C 0.24011 -0.0882 0.24766 -0.08912 0.25534 -0.08959 C 0.25625 -0.08982 0.25716 -0.09075 0.25807 -0.09075 C 0.29649 -0.08959 0.28763 -0.09167 0.30599 -0.08704 C 0.30677 -0.08658 0.30742 -0.08612 0.30807 -0.08565 C 0.31576 -0.08172 0.31628 -0.0845 0.32891 -0.08565 C 0.3319 -0.08588 0.33503 -0.08658 0.33815 -0.08704 C 0.34453 -0.0875 0.35104 -0.08774 0.35742 -0.0882 L 0.37318 -0.08565 C 0.37487 -0.08542 0.37656 -0.08519 0.37813 -0.0845 C 0.37917 -0.0838 0.38008 -0.08264 0.38099 -0.08195 C 0.38646 -0.08218 0.39193 -0.08241 0.3974 -0.08311 C 0.39909 -0.08334 0.40078 -0.08426 0.40247 -0.0845 C 0.40677 -0.08496 0.41107 -0.08519 0.41524 -0.08565 C 0.41771 -0.08588 0.42005 -0.08681 0.4224 -0.08704 C 0.4293 -0.0875 0.4362 -0.08774 0.4431 -0.0882 C 0.44857 -0.08774 0.45443 -0.09051 0.45964 -0.08704 C 0.46042 -0.08635 0.46185 -0.07408 0.4625 -0.07037 C 0.46263 -0.06922 0.46289 -0.06783 0.46315 -0.06667 C 0.4638 -0.0595 0.46406 -0.0544 0.46602 -0.04746 C 0.46654 -0.04584 0.46706 -0.04422 0.46745 -0.0426 C 0.46992 -0.02917 0.46706 -0.03565 0.47096 -0.02848 C 0.47149 -0.02639 0.47175 -0.02408 0.4724 -0.02223 C 0.47292 -0.02084 0.47383 -0.02037 0.47461 -0.01968 C 0.47539 -0.01875 0.47917 -0.01505 0.48034 -0.0132 C 0.48086 -0.0125 0.48138 -0.01181 0.48177 -0.01065 C 0.48281 -0.00834 0.48464 -0.00301 0.48464 -0.00301 C 0.48633 0.01296 0.48399 -0.0044 0.48672 0.00694 C 0.48711 0.00856 0.48711 0.01041 0.4875 0.01203 C 0.48945 0.02476 0.48659 0.00509 0.48893 0.02106 C 0.48867 0.02453 0.48854 0.03101 0.4875 0.03495 C 0.48711 0.03634 0.48646 0.0375 0.48607 0.03888 C 0.48581 0.04004 0.48529 0.0412 0.48529 0.04259 C 0.48529 0.09236 0.48359 0.07916 0.48672 0.10092 C 0.48698 0.10439 0.4875 0.10787 0.4875 0.11111 C 0.4875 0.1405 0.48815 0.13425 0.48607 0.1493 C 0.4862 0.16018 0.48672 0.17129 0.48672 0.1824 L 0.48672 0.1824 " pathEditMode="relative" ptsTypes="AAAAAAAAAAAAAAAAAAAAAAAAA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10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C -2.91667E-6 0.01273 0.00131 0.02315 0.00313 0.02315 C 0.00534 0.02315 0.00599 0.01158 0.00638 0.00463 L 0.00677 -0.00463 C 0.00703 -0.01157 0.00795 -0.02268 0.01029 -0.02268 C 0.01185 -0.02268 0.01367 -0.0125 0.01367 -1.11111E-6 C 0.01367 0.01273 0.01185 0.02315 0.01029 0.02315 C 0.00795 0.02315 0.00703 0.01158 0.00677 0.00463 L 0.00638 -0.00463 C 0.00599 -0.01157 0.00534 -0.02268 0.00313 -0.02268 C 0.00131 -0.02268 -2.91667E-6 -0.0125 -2.91667E-6 -1.11111E-6 Z " pathEditMode="relative" rAng="0" ptsTypes="AAAAAAAAAAA">
                                      <p:cBhvr>
                                        <p:cTn id="16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repeatCount="10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-3.7037E-7 L -0.00351 0.02315 C -0.00312 0.02847 -0.00286 0.03148 -0.00234 0.03148 C -0.00195 0.03148 -0.00156 0.02847 -0.0013 0.02315 L -8.33333E-7 -3.7037E-7 " pathEditMode="relative" rAng="0" ptsTypes="AAAAA">
                                      <p:cBhvr>
                                        <p:cTn id="18" dur="2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5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100000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 -0.00347 L 0.33594 -0.00139 " pathEditMode="fixed" rAng="0" ptsTypes="AA">
                                      <p:cBhvr>
                                        <p:cTn id="20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7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100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21 -0.10764 L -2.08333E-6 -1.85185E-6 " pathEditMode="fixed" rAng="0" ptsTypes="AA">
                                      <p:cBhvr>
                                        <p:cTn id="22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5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100000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301 L 0.13984 0.09746 " pathEditMode="fixed" rAng="0" ptsTypes="AA">
                                      <p:cBhvr>
                                        <p:cTn id="24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 animBg="1"/>
      <p:bldP spid="1284" grpId="0" animBg="1"/>
      <p:bldP spid="2" grpId="0" animBg="1"/>
      <p:bldP spid="4" grpId="0" animBg="1"/>
      <p:bldP spid="5" grpId="0" animBg="1"/>
      <p:bldP spid="1064" grpId="0" animBg="1"/>
      <p:bldP spid="1068" grpId="0" animBg="1"/>
      <p:bldP spid="10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Ugochi Gabriel Okom</dc:creator>
  <cp:lastModifiedBy>Ugochi Gabriel Okom</cp:lastModifiedBy>
  <cp:revision>11</cp:revision>
  <dcterms:created xsi:type="dcterms:W3CDTF">2024-10-21T17:16:21Z</dcterms:created>
  <dcterms:modified xsi:type="dcterms:W3CDTF">2025-01-22T01:27:13Z</dcterms:modified>
</cp:coreProperties>
</file>