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2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42BD-8125-604C-AA7D-AF04E3704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82BB2-CF01-B175-552B-6488D9CBE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9B2ED-AE20-F1BD-7A6C-0C59D979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E38C-7F58-4D27-AFA1-4D2F9E313E2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084B1-34E7-A053-84CF-3705A74E3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4A2C0-3612-E600-C2FE-5E8C6FF2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D2D1-7B27-459C-8FED-05F2F9040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6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F590-2D49-49AA-1181-895DE52D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9DA5E-06C2-53DE-075A-6CF0651BC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6CDF3-F3A7-0629-263C-C596999D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E38C-7F58-4D27-AFA1-4D2F9E313E2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D6923-9C36-33CA-E7F3-4CB7E118C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9B79F-7E32-1A0F-D8FC-8603F35F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D2D1-7B27-459C-8FED-05F2F9040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1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2411A-1708-DC05-11AE-95DEBABC3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19112-12DA-F479-C493-E38D5DEA4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49D04-3005-FC3B-F26E-97B259EB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E38C-7F58-4D27-AFA1-4D2F9E313E2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B5D4D-9243-8AE1-83CC-156BCA13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D8EF9-CE58-5C55-4BC9-11EACE72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D2D1-7B27-459C-8FED-05F2F9040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4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5E72-D265-1ED8-94BA-84E08A98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7F403-C254-E69A-6833-9127E60C8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A2572-9A70-0A66-44DC-B94FC5227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E38C-7F58-4D27-AFA1-4D2F9E313E2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CE8F5-CE6B-DCD4-79CB-DC9A56806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01CEC-219E-962C-F2A6-58C0C456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D2D1-7B27-459C-8FED-05F2F9040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5558B-BA0B-03A6-DB8D-F2D432C8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AE31E-ACF6-7462-E0DF-99D26784B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F5F89-C6E6-8779-0C18-4E3FC4B0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E38C-7F58-4D27-AFA1-4D2F9E313E2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06F18-7AC4-A2A3-1024-A552A6119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6C0B-9D1E-B01E-6E34-AF5ED949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D2D1-7B27-459C-8FED-05F2F9040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4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6F94-D5CC-096B-4051-11285166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3A772-0D16-AE9D-6C8D-823CF7F55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3294D-ECBF-A2BA-B48F-E9285ED98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CFB3C-3F99-9D5A-FC51-62BBF987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E38C-7F58-4D27-AFA1-4D2F9E313E2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33AC2-3E8F-0249-CBFC-91CAC970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FA7B6-8021-05F4-8A87-4224F5A7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D2D1-7B27-459C-8FED-05F2F9040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FF54-11CB-4CF3-88FD-81E5C2E5F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5F034-963A-8F3B-2B18-5D78A3E22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94371-EF33-AEEC-2C38-E00C3509F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4B28C-115E-87E3-C58B-E4D915053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D163F-CFD4-8ADA-30C2-383DD33EC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AE1319-8DB2-2EE9-7DD5-7365DC8FF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E38C-7F58-4D27-AFA1-4D2F9E313E2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15776B-A12E-FA96-6DEC-02A41162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862E6-74AF-0AA2-F7DD-2CBF2672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D2D1-7B27-459C-8FED-05F2F9040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6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AD6E4-4870-1ABB-DA37-7801C581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23D3F-FB36-5160-A5EE-BC8E7B3F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E38C-7F58-4D27-AFA1-4D2F9E313E2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96A2E-59D0-F25E-360E-758E3ED2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E46A3-D4C3-CE56-4E33-E66B691E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D2D1-7B27-459C-8FED-05F2F9040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5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9FA4E0-348C-6663-6FE2-73EF4CEB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E38C-7F58-4D27-AFA1-4D2F9E313E2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0F690-1582-18E3-0F82-1C485BB3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AFC44-5C84-1D4B-B870-17590028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D2D1-7B27-459C-8FED-05F2F9040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8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D4436-23BB-1948-FB5A-83946991F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9CD0-8424-518C-010A-14AA28E33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5A68C-249F-12AB-820E-7335B2011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986A3-CE1E-16F6-F241-957D1DEA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E38C-7F58-4D27-AFA1-4D2F9E313E2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6032B-4604-4FA7-B5E5-93FF9609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C4067-A020-5420-740F-395D963F8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D2D1-7B27-459C-8FED-05F2F9040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8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B719-5D6D-95A7-2E35-A92504ED2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C71BB-D2DD-A3E9-1D88-261964AEC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DD9C6-57E9-5485-B428-96A2ED115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4B00C-729B-E1AF-1461-C585D354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4E38C-7F58-4D27-AFA1-4D2F9E313E2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61A43-4D9A-51E9-F531-B99410DA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C343B-8FCC-E95E-6859-189F5045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0D2D1-7B27-459C-8FED-05F2F9040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0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D8A9FD-0371-4B1F-9CDF-9724F0EF9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CFB2C-E216-DC4A-6460-9CC5534BE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1CF8A-2D68-56AA-AADD-D69E7E8CD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B4E38C-7F58-4D27-AFA1-4D2F9E313E2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B7943-AF2D-763A-9CB5-3F5002B96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DB5C1-E0C0-483F-BA3B-AB50C448C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E0D2D1-7B27-459C-8FED-05F2F9040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4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1A77A7-3BED-BD46-C4EE-68FAA4968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872" y="0"/>
            <a:ext cx="526825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7412DF-17C0-3209-6AF2-33053BB050A9}"/>
              </a:ext>
            </a:extLst>
          </p:cNvPr>
          <p:cNvSpPr txBox="1"/>
          <p:nvPr/>
        </p:nvSpPr>
        <p:spPr>
          <a:xfrm>
            <a:off x="431800" y="520700"/>
            <a:ext cx="93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SK-SGS</a:t>
            </a:r>
          </a:p>
        </p:txBody>
      </p:sp>
    </p:spTree>
    <p:extLst>
      <p:ext uri="{BB962C8B-B14F-4D97-AF65-F5344CB8AC3E}">
        <p14:creationId xmlns:p14="http://schemas.microsoft.com/office/powerpoint/2010/main" val="244655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99A528-9B74-F84E-F04C-5F20FA78C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872" y="0"/>
            <a:ext cx="526825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B6A366-A54F-561C-6561-8B7739682F4B}"/>
              </a:ext>
            </a:extLst>
          </p:cNvPr>
          <p:cNvSpPr txBox="1"/>
          <p:nvPr/>
        </p:nvSpPr>
        <p:spPr>
          <a:xfrm>
            <a:off x="431800" y="520700"/>
            <a:ext cx="978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OK-SGS</a:t>
            </a:r>
          </a:p>
        </p:txBody>
      </p:sp>
    </p:spTree>
    <p:extLst>
      <p:ext uri="{BB962C8B-B14F-4D97-AF65-F5344CB8AC3E}">
        <p14:creationId xmlns:p14="http://schemas.microsoft.com/office/powerpoint/2010/main" val="391478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Ou</dc:creator>
  <cp:lastModifiedBy>Michael Ou</cp:lastModifiedBy>
  <cp:revision>1</cp:revision>
  <dcterms:created xsi:type="dcterms:W3CDTF">2024-09-13T18:38:27Z</dcterms:created>
  <dcterms:modified xsi:type="dcterms:W3CDTF">2024-09-13T18:39:34Z</dcterms:modified>
</cp:coreProperties>
</file>