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90" r:id="rId2"/>
  </p:sldMasterIdLst>
  <p:notesMasterIdLst>
    <p:notesMasterId r:id="rId27"/>
  </p:notesMasterIdLst>
  <p:handoutMasterIdLst>
    <p:handoutMasterId r:id="rId28"/>
  </p:handoutMasterIdLst>
  <p:sldIdLst>
    <p:sldId id="351" r:id="rId3"/>
    <p:sldId id="342" r:id="rId4"/>
    <p:sldId id="355" r:id="rId5"/>
    <p:sldId id="354" r:id="rId6"/>
    <p:sldId id="356" r:id="rId7"/>
    <p:sldId id="357" r:id="rId8"/>
    <p:sldId id="376" r:id="rId9"/>
    <p:sldId id="372" r:id="rId10"/>
    <p:sldId id="373" r:id="rId11"/>
    <p:sldId id="358" r:id="rId12"/>
    <p:sldId id="374" r:id="rId13"/>
    <p:sldId id="375" r:id="rId14"/>
    <p:sldId id="377" r:id="rId15"/>
    <p:sldId id="378" r:id="rId16"/>
    <p:sldId id="367" r:id="rId17"/>
    <p:sldId id="379" r:id="rId18"/>
    <p:sldId id="381" r:id="rId19"/>
    <p:sldId id="380" r:id="rId20"/>
    <p:sldId id="368" r:id="rId21"/>
    <p:sldId id="369" r:id="rId22"/>
    <p:sldId id="370" r:id="rId23"/>
    <p:sldId id="371" r:id="rId24"/>
    <p:sldId id="382" r:id="rId25"/>
    <p:sldId id="299" r:id="rId2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Master 1" id="{84F78FB4-A8E8-48DB-B4A7-E63D1BCD5003}">
          <p14:sldIdLst>
            <p14:sldId id="351"/>
            <p14:sldId id="342"/>
            <p14:sldId id="355"/>
            <p14:sldId id="354"/>
            <p14:sldId id="356"/>
            <p14:sldId id="357"/>
            <p14:sldId id="376"/>
            <p14:sldId id="372"/>
            <p14:sldId id="373"/>
            <p14:sldId id="358"/>
            <p14:sldId id="374"/>
            <p14:sldId id="375"/>
            <p14:sldId id="377"/>
            <p14:sldId id="378"/>
            <p14:sldId id="367"/>
            <p14:sldId id="379"/>
            <p14:sldId id="381"/>
            <p14:sldId id="380"/>
            <p14:sldId id="368"/>
            <p14:sldId id="369"/>
            <p14:sldId id="370"/>
            <p14:sldId id="371"/>
            <p14:sldId id="382"/>
            <p14:sldId id="29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26"/>
    <a:srgbClr val="343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3" autoAdjust="0"/>
    <p:restoredTop sz="94643"/>
  </p:normalViewPr>
  <p:slideViewPr>
    <p:cSldViewPr snapToGrid="0" snapToObjects="1">
      <p:cViewPr>
        <p:scale>
          <a:sx n="100" d="100"/>
          <a:sy n="100" d="100"/>
        </p:scale>
        <p:origin x="1545" y="94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F27B51-57A6-844B-9DA7-683C5F860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BA62AA-0342-CF43-B481-DA114DAADB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335CD-1F04-BE47-B798-E7E5B302FEE2}" type="datetimeFigureOut">
              <a:rPr lang="en-US" smtClean="0"/>
              <a:t>3/5/2020</a:t>
            </a:fld>
            <a:endParaRPr lang="en-US"/>
          </a:p>
        </p:txBody>
      </p:sp>
      <p:sp>
        <p:nvSpPr>
          <p:cNvPr id="4" name="Footer Placeholder 3">
            <a:extLst>
              <a:ext uri="{FF2B5EF4-FFF2-40B4-BE49-F238E27FC236}">
                <a16:creationId xmlns:a16="http://schemas.microsoft.com/office/drawing/2014/main" id="{D8E65384-F942-4A49-B542-FADCC09BE0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0E53E6-90B7-1543-B38F-5BA5C6BC36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C213-2A45-3B47-88D6-254185129B62}" type="slidenum">
              <a:rPr lang="en-US" smtClean="0"/>
              <a:t>‹#›</a:t>
            </a:fld>
            <a:endParaRPr lang="en-US"/>
          </a:p>
        </p:txBody>
      </p:sp>
    </p:spTree>
    <p:extLst>
      <p:ext uri="{BB962C8B-B14F-4D97-AF65-F5344CB8AC3E}">
        <p14:creationId xmlns:p14="http://schemas.microsoft.com/office/powerpoint/2010/main" val="395451825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4:19:06.7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6902 51,'82'-2,"217"-4,102-5,396-1,-492 2,6 0,168 11,-433 1,35 6,-35-2,29-2,-34-4,-12-1,0 2,-1 1,2 1,-8 1,-1 0,0 1,-1 1,1 1,-1 1,0 1,-1 0,3 4,-14-9,-1 1,1 0,-1 1,-1 0,1 0,-1 0,0 1,-1 0,1 0,-1 0,-1 0,1 1,-1 0,0 2,0-1,0 1,-1 0,0-1,-1 1,0 2,-1-7,-1-1,0 1,0-1,0 1,-1-1,1 1,-1-1,0 1,0-1,-1 0,1 0,-3 5,-1 3,0 0,0 1,1 0,1 0,0 0,1 0,-1 11,1 21,3 31,0-21,-1 538,0-591,0-1,0 1,0-1,0 0,0 1,0-1,-1 1,1-1,0 0,-1 1,1-1,-1 0,0 1,1-1,-1 0,0 0,0 1,-1 0,0-1,1 0,-1-1,0 1,0 0,0 0,1-1,-1 1,0-1,0 1,0-1,0 0,-1 0,-54 3,0-2,-7-3,-24-1,-67 4,-128-2,145-10,17 1,-8-3,-5-1,-78 11,23 0,-642-4,538 8,77-10,62 0,-378 6,299 4,-8-2,-262 3,158 16,245-9,-80 3,72-10,-106 2,18 12,65-4,-22-5,28-8,-101 2,126 8,51-3,-48-2,65-4,-8-1,-10 2,20 4,-5-1,16-4,13 0,0 0,0 0,0 0,0 1,-6 1,11-2,-1 1,1-1,-1 1,1-1,0 1,-1 0,1 0,0-1,0 1,0 0,-1 0,1 0,0 0,0 1,0-1,1 0,-1 0,0 1,0-1,1 0,-1 1,0-1,1 0,0 1,-1-1,1 1,-2 10,1 0,1 0,0 0,0 0,2 6,0 16,-2 30,1 23,4-46,-3-24,0-1,-1 3,-1-4,1-7,-1-1,0 0,-1 1,0-1,-1 4,2-10,0 1,-1-1,1 0,-1 0,0 0,1-1,-1 1,0 0,1 0,-1 0,0 0,0-1,0 1,0 0,0-1,0 1,0 0,0-1,0 0,0 1,0-1,0 1,-1-1,-4 1,0 0,0 0,0-1,-2 0,4 1,-39-1,1-1,-7-4,-87-12,25 2,78 11,-91-7,46 8,-146-3,-273 6,437-2,-25-6,20 1,-3 3,-371 4,207 1,-415-1,633 0,0 2,-9 1,9-1,0 0,-8 0,12-2,1 0,-1 0,0-1,1 0,-1 0,0-1,1-1,0 1,-2-2,11 4,-6-3,0 1,1-1,-1 0,0-1,4 2,0 1,0-1,0 0,1 1,-1-1,1 0,-1 0,1 0,0-1,0 1,0 0,-1-1,-3-11,0-1,1 0,1 0,0-1,1 1,1-5,-1-29,3-16,1 4,-3 10,-6-35,4 65,-2-27,0-40,5-146,1 215,1 0,1-6,2-16,-5 39,1 0,-1-1,0 1,1 0,-1-1,1 1,0 0,0-1,0 1,0 0,0 0,0 0,1 0,0-1,0 1,0 1,0-1,0 1,0 0,0 0,0 0,0 0,0 0,0 0,0 0,0 1,1-1,-1 1,0 0,1 0,-1 0,48-2,24 3,-15 1,482-1,-336 7,-84-1,153 11,-157-11,91-6,-92-2,-43 1,306-6,-357 4,364-10,-127 4,226-4,-462 11,15-3,15 0,187-3,179 2,-260 6,28-2,218 3,-131 13,13 14,-171-14,58 5,-8-1,-82-8,77 0,277-11,-157-1,-267 1,0-1,-1-1,1 0,0-1,9-3,-21 6,0-1,-1 1,0-1,1 0,-1 0,1 0,-1 1,0-1,0-1,1 1,-1 0,0 0,0 0,0 0,0-1,0 1,-1-1,1 1,0 0,-1-1,1 1,0-1,-1 0,1-1,-1-3,1-1,-1 0,0 0,0 1,-1-4,0-6,0-1,-1 1,-1-1,0 1,-1-1,-1 1,-5-13,7 20,0 0,1 1,0-1,0 0,1 0,0 0,1-9,0 16,0 0,0 0,0 1,-1-1,1 0,0 0,-1 1,1-1,-1 0,0 1,1-1,-1 1,0-1,0 1,0-1,0 1,-1-1,1 1,-1-1,-2-1,-1 0,1 0,-1 0,0 1,-3-2,-5-2,7 1,6 5,-1 0,1 0,0-1,0 1,0 0,0 0,0 0,0 0,0 0,0 0,0 0,0-1,0 1,0 0,0 0,0 0,0 0,0 0,0 0,0 0,0-1,0 1,0 0,0 0,0 0,0 0,0 0,0 0,0 0,0-1,0 1,0 0,1 0,-1 0,0 0,1-1,0 0,1 1,-1-1,1 1,-1-1,1 1,-1-1,1 1,-1 0,1-1,68-9,2 3,37 2,-87 4,542-3,-347 5,-120 2,31 9,78 3,294 21,-433-29,84 13,27 3,-115-18,285 14,-60-20,-288 1,3 0,-1 0,0 0,0 0,0 0,0 1,1-1,-1 1,-1-1,-1 0,0 1,1-1,-1 0,0 0,0 0,1 1,-1-1,0 0,1 1,-1-1,0 0,0 1,0-1,1 0,-1 1,0-1,0 0,0 1,0-1,0 0,0 1,1-1,-1 0,0 1,0-1,0 1,0-1,0 0,-1 1,1-1,0 1,0-1,0 0,0 1,0-1,0 0,-1 1,1-1,0 0,0 1,0-1,-1 0,1 1,-5 6,1-1,-1 1,0-1,-1 0,1-1,-1 1,0-1,-2 1,-18 12,-13 7,22-15,-49 30,24-16,1 2,-36 30,76-56,1 1,-1-1,1 0,-1 1,1-1,-1 1,1-1,-1 1,1-1,-1 1,1-1,0 1,-1-1,1 1,0-1,0 1,-1 0,1-1,0 1,1-1,-1 1,1-1,0 0,0 1,-1-1,1 0,0 0,0 0,0 1,-1-1,1 0,0 0,0 0,0 0,-1 0,2-1,46 0,-14 0,8 2,-35-1,-1 1,0 1,1-1,-1 1,0 0,0 1,0-1,1 2,12 6,14 11,-19-12,1 1,0 0,1-1,7 1,-4 1,-12-7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4:19:12.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9903 253,'0'1,"0"0,0-1,0 1,-1-1,1 1,0-1,0 1,0 0,-1-1,1 1,0-1,0 1,-1-1,1 1,0-1,-1 1,1-1,-1 0,1 1,-1-1,1 0,0 1,-1-1,1 0,-1 1,0-1,1 0,-1 0,-19 4,17-4,-77 5,1-4,-31-6,77 4,-98-7,-86-18,144 14,-39-7,-85-2,2 19,75 2,-26-7,-80-16,-166-12,92 19,-188-2,486 18,-6 0,-1 0,1 0,-2-2,8 2,0 0,0-1,0 1,0-1,0 0,1 1,-1-1,0 0,0 0,1 0,-1-1,0 1,1 0,-1-1,0 0,2 2,-1-1,1 1,0 0,-1-1,1 1,0-1,0 1,-1-1,1 1,0-1,0 1,0-1,0 1,0-1,0 1,0-1,0 1,0-1,0 0,0 1,0-1,0 1,0-1,0 1,0-1,0 1,1-1,-1 1,0-1,0 1,1 0,-1-1,0 1,1-1,-1 1,0 0,1-1,-1 1,1-1,-1 1,3-2,0 0,0 1,0-1,0 0,3 0,-3 1,22-8,1 0,0 2,6 0,-29 7,1-1,0 0,0 1,0 0,0 0,2 0,-5 0,-1 0,1 0,-1 0,1 0,-1 0,1 1,0-1,-1 0,1 0,-1 1,1-1,-1 0,1 1,-1-1,0 0,1 1,-1-1,1 0,-1 1,0-1,1 1,-1-1,0 1,1-1,-1 1,0-1,0 1,1 0,-1-1,0 1,0-1,0 1,0-1,0 1,0 0,0-1,0 1,0-1,0 1,0-1,0 1,-1 0,1-1,0 1,0-1,-1 1,1-1,-1 3,0 0,0-1,-1 1,1-1,-1 0,1 1,-1-1,0 0,0 0,-1 2,-25 16,18-13,-19 13,-1-1,0-2,-2-1,1-2,-11 3,22-10,0-1,-1-1,0-1,0 0,0-2,0-1,-1 0,1-1,-9-3,-19 0,1 2,-8 2,-2 0,-16-4,-7-4,-37-1,-405 6,493 2,-172 10,-158 28,116 5,-35 5,-96-18,231-28,-92-12,-277-13,456 23,-679 13,124 7,403-17,-486 3,626-6,-27 0,1-3,-34-9,-146-29,247 38,0 0,0 2,-1 2,0 0,28-1,0 0,-1 1,1-1,0 0,-1 0,1 1,0-1,-1 1,1-1,0 1,0-1,0 1,-1 0,1 0,1-1,0 1,-1-1,1 1,0 0,-1-1,1 1,0-1,-1 1,1 0,0-1,0 1,0 0,0-1,0 1,0 0,0-1,0 1,0 0,0-1,0 1,0 0,0-1,1 1,-1 0,0-1,1 1,1 4,0 1,1-1,-1 0,1 0,1 0,-1 0,4 3,6 6,12 9,-14-13,-1 0,0 0,7 10,-7-4,-8-12,0 0,0-1,1 1,-1-1,2 1,2 2,-2-2,0 0,0 1,-1-1,1 1,-1 0,2 3,-4-7,-1 0,0 0,1 0,-1 0,0 0,0 0,1 0,-1 0,0 0,0 0,0 0,0 0,0 0,-1 0,1-1,0 1,0 1,-1-1,0 0,1 0,-1 0,0 0,0 0,0 0,0 0,1 0,-1 0,0-1,0 1,-1 0,1-1,0 1,0-1,0 1,-1-1,-11 5,0-1,-13 1,-7 3,14-4,-1-1,1 0,-1-2,1 0,-11-2,1 1,92-4,501-22,8 26,-249 1,105-1,-329 4,26 7,-23-1,20-5,-3 0,2 0,283-6,-396 2,0-1,0 2,6 1,17 2,-22-5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4:19:18.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42,'1'0,"-1"0,0 1,0-1,0 0,0 1,1-1,-1 0,0 1,0-1,1 0,-1 0,0 1,0-1,1 0,-1 0,0 0,1 1,-1-1,0 0,1 0,-1 0,0 0,1 0,-1 0,0 1,1-1,-1 0,1 0,-1 0,15 1,-11-1,279 4,-174-5,1580 0,-1635-1,0-3,11-3,-12 0,0 3,19 2,396 11,-247-4,108 4,297 4,-80-13,-481-1,20-6,50-2,367 10,-239 1,2225-1,-2405-3,44-9,-34 2,2 5,392 3,-240 4,638-2,-874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14:19:21.8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0,'16'0,"169"3,-135 1,1 1,30 9,-62-11,1-1,0 0,-1-2,5-1,5 1,15 2,29 3,-20-1,28 5,-58-5,1-1,21-1,-35-2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B07A-87A9-CF40-86D9-D2F6BB28DC45}"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A316-D1E1-9745-B24E-D11400EED8A1}" type="slidenum">
              <a:rPr lang="en-US" smtClean="0"/>
              <a:t>‹#›</a:t>
            </a:fld>
            <a:endParaRPr lang="en-US"/>
          </a:p>
        </p:txBody>
      </p:sp>
    </p:spTree>
    <p:extLst>
      <p:ext uri="{BB962C8B-B14F-4D97-AF65-F5344CB8AC3E}">
        <p14:creationId xmlns:p14="http://schemas.microsoft.com/office/powerpoint/2010/main" val="65416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p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500A79-0634-4748-9CDB-C8DCF309B62F}"/>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a:stretch>
            <a:fillRect/>
          </a:stretch>
        </p:blipFill>
        <p:spPr>
          <a:xfrm>
            <a:off x="3084192" y="2057131"/>
            <a:ext cx="2975616" cy="1029237"/>
          </a:xfrm>
          <a:prstGeom prst="rect">
            <a:avLst/>
          </a:prstGeom>
        </p:spPr>
      </p:pic>
    </p:spTree>
    <p:extLst>
      <p:ext uri="{BB962C8B-B14F-4D97-AF65-F5344CB8AC3E}">
        <p14:creationId xmlns:p14="http://schemas.microsoft.com/office/powerpoint/2010/main" val="37611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title page with image left">
    <p:spTree>
      <p:nvGrpSpPr>
        <p:cNvPr id="1" name=""/>
        <p:cNvGrpSpPr/>
        <p:nvPr/>
      </p:nvGrpSpPr>
      <p:grpSpPr>
        <a:xfrm>
          <a:off x="0" y="0"/>
          <a:ext cx="0" cy="0"/>
          <a:chOff x="0" y="0"/>
          <a:chExt cx="0" cy="0"/>
        </a:xfrm>
      </p:grpSpPr>
      <p:pic>
        <p:nvPicPr>
          <p:cNvPr id="6" name="Picture 5" descr="A picture containing wooden, indoor, building, floor&#10;&#10;Description automatically generated">
            <a:extLst>
              <a:ext uri="{FF2B5EF4-FFF2-40B4-BE49-F238E27FC236}">
                <a16:creationId xmlns:a16="http://schemas.microsoft.com/office/drawing/2014/main" id="{4A418403-2405-7347-BB97-FAA81A1F29F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575572" cy="5143500"/>
          </a:xfrm>
          <a:prstGeom prst="rect">
            <a:avLst/>
          </a:prstGeom>
        </p:spPr>
      </p:pic>
      <p:sp>
        <p:nvSpPr>
          <p:cNvPr id="8" name="Title 8">
            <a:extLst>
              <a:ext uri="{FF2B5EF4-FFF2-40B4-BE49-F238E27FC236}">
                <a16:creationId xmlns:a16="http://schemas.microsoft.com/office/drawing/2014/main" id="{AD7ACCA1-3E9F-8D4F-9526-C5A1F349FCD2}"/>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25AFA2F2-8D1E-DD4B-862E-F377DB874682}"/>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5781E179-66B0-C54D-9197-4D0E3C9972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357708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title page with image left">
    <p:spTree>
      <p:nvGrpSpPr>
        <p:cNvPr id="1" name=""/>
        <p:cNvGrpSpPr/>
        <p:nvPr/>
      </p:nvGrpSpPr>
      <p:grpSpPr>
        <a:xfrm>
          <a:off x="0" y="0"/>
          <a:ext cx="0" cy="0"/>
          <a:chOff x="0" y="0"/>
          <a:chExt cx="0" cy="0"/>
        </a:xfrm>
      </p:grpSpPr>
      <p:pic>
        <p:nvPicPr>
          <p:cNvPr id="8" name="Picture 7" descr="A picture containing wall, indoor, ceiling, floor&#10;&#10;Description automatically generated">
            <a:extLst>
              <a:ext uri="{FF2B5EF4-FFF2-40B4-BE49-F238E27FC236}">
                <a16:creationId xmlns:a16="http://schemas.microsoft.com/office/drawing/2014/main" id="{12099AA6-0A08-3E4B-AAC7-693F1447BD2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41" y="0"/>
            <a:ext cx="4571158" cy="5143500"/>
          </a:xfrm>
          <a:prstGeom prst="rect">
            <a:avLst/>
          </a:prstGeom>
        </p:spPr>
      </p:pic>
      <p:sp>
        <p:nvSpPr>
          <p:cNvPr id="7" name="Title 8">
            <a:extLst>
              <a:ext uri="{FF2B5EF4-FFF2-40B4-BE49-F238E27FC236}">
                <a16:creationId xmlns:a16="http://schemas.microsoft.com/office/drawing/2014/main" id="{069D8031-3C10-824B-BC37-B081D63C769C}"/>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30B9CDB7-4EE5-5348-AA64-A8502D1A7FC3}"/>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13ED4496-5ACF-7F49-82ED-A9AF8B43E8A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47992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title page with image left">
    <p:spTree>
      <p:nvGrpSpPr>
        <p:cNvPr id="1" name=""/>
        <p:cNvGrpSpPr/>
        <p:nvPr/>
      </p:nvGrpSpPr>
      <p:grpSpPr>
        <a:xfrm>
          <a:off x="0" y="0"/>
          <a:ext cx="0" cy="0"/>
          <a:chOff x="0" y="0"/>
          <a:chExt cx="0" cy="0"/>
        </a:xfrm>
      </p:grpSpPr>
      <p:pic>
        <p:nvPicPr>
          <p:cNvPr id="9" name="Picture 8" descr="A view of a city street&#10;&#10;Description automatically generated">
            <a:extLst>
              <a:ext uri="{FF2B5EF4-FFF2-40B4-BE49-F238E27FC236}">
                <a16:creationId xmlns:a16="http://schemas.microsoft.com/office/drawing/2014/main" id="{53727C2E-D405-4E42-BD69-30F8C2E7DE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4570586" cy="5143500"/>
          </a:xfrm>
          <a:prstGeom prst="rect">
            <a:avLst/>
          </a:prstGeom>
        </p:spPr>
      </p:pic>
      <p:sp>
        <p:nvSpPr>
          <p:cNvPr id="7" name="Title 8">
            <a:extLst>
              <a:ext uri="{FF2B5EF4-FFF2-40B4-BE49-F238E27FC236}">
                <a16:creationId xmlns:a16="http://schemas.microsoft.com/office/drawing/2014/main" id="{601E0A5C-A4A4-184A-A47C-D4DB56904FC3}"/>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790E257E-6CD2-9A41-9479-2A2AA152528C}"/>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0E1BF1A1-ECF9-7F47-B562-5F153E8ED33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79661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title page with image lef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BBB0C6-00A9-E74D-AD2E-BCAA6FC66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285751" y="285750"/>
            <a:ext cx="5143500" cy="4572000"/>
          </a:xfrm>
          <a:prstGeom prst="rect">
            <a:avLst/>
          </a:prstGeom>
        </p:spPr>
      </p:pic>
      <p:sp>
        <p:nvSpPr>
          <p:cNvPr id="7" name="Title 8">
            <a:extLst>
              <a:ext uri="{FF2B5EF4-FFF2-40B4-BE49-F238E27FC236}">
                <a16:creationId xmlns:a16="http://schemas.microsoft.com/office/drawing/2014/main" id="{9C2CFF4F-B881-8B4A-ADC1-6ABD90E58A8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932FBF40-7910-2C42-B944-C3AA7EFE26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E11DF62F-5413-1240-8110-F6A23BC2715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2311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7" name="Title 8">
            <a:extLst>
              <a:ext uri="{FF2B5EF4-FFF2-40B4-BE49-F238E27FC236}">
                <a16:creationId xmlns:a16="http://schemas.microsoft.com/office/drawing/2014/main" id="{617400BC-F2FD-A444-A13C-34E5A326FD8F}"/>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25D18967-44AC-E146-9214-00F8DABDCEED}"/>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FD3339A4-DA23-C245-8530-111BEBFF555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9050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Ttitle page with image lef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736CF8-0BFE-3942-AFED-8E09806047B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24" y="0"/>
            <a:ext cx="4572001" cy="5143500"/>
          </a:xfrm>
          <a:prstGeom prst="rect">
            <a:avLst/>
          </a:prstGeom>
        </p:spPr>
      </p:pic>
      <p:sp>
        <p:nvSpPr>
          <p:cNvPr id="7" name="Title 8">
            <a:extLst>
              <a:ext uri="{FF2B5EF4-FFF2-40B4-BE49-F238E27FC236}">
                <a16:creationId xmlns:a16="http://schemas.microsoft.com/office/drawing/2014/main" id="{1AD943C3-9852-F043-9DDD-F56379C4F29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35F8507D-5051-5041-A2C7-24DFE9EA2DB5}"/>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CC6AEAA1-C4B5-484C-899F-EF39F50877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0119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title page with imag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54032-E3BF-9A4E-9697-7C29E77FBA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66" y="0"/>
            <a:ext cx="4567711" cy="5143500"/>
          </a:xfrm>
          <a:prstGeom prst="rect">
            <a:avLst/>
          </a:prstGeom>
        </p:spPr>
      </p:pic>
      <p:sp>
        <p:nvSpPr>
          <p:cNvPr id="8" name="Title 8">
            <a:extLst>
              <a:ext uri="{FF2B5EF4-FFF2-40B4-BE49-F238E27FC236}">
                <a16:creationId xmlns:a16="http://schemas.microsoft.com/office/drawing/2014/main" id="{691B081B-982F-6C42-AE06-33D6A34F494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C1008118-B256-A148-9CFB-B9DBEB4D48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47198B3E-76A7-6A41-85E2-ED6E2BA242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70096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title page with image left">
    <p:spTree>
      <p:nvGrpSpPr>
        <p:cNvPr id="1" name=""/>
        <p:cNvGrpSpPr/>
        <p:nvPr/>
      </p:nvGrpSpPr>
      <p:grpSpPr>
        <a:xfrm>
          <a:off x="0" y="0"/>
          <a:ext cx="0" cy="0"/>
          <a:chOff x="0" y="0"/>
          <a:chExt cx="0" cy="0"/>
        </a:xfrm>
      </p:grpSpPr>
      <p:pic>
        <p:nvPicPr>
          <p:cNvPr id="8" name="Picture 7" descr="A view of a city&#10;&#10;Description automatically generated">
            <a:extLst>
              <a:ext uri="{FF2B5EF4-FFF2-40B4-BE49-F238E27FC236}">
                <a16:creationId xmlns:a16="http://schemas.microsoft.com/office/drawing/2014/main" id="{EEA48C17-65B0-7542-96C2-BA37205D5E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644732" cy="5143500"/>
          </a:xfrm>
          <a:prstGeom prst="rect">
            <a:avLst/>
          </a:prstGeom>
        </p:spPr>
      </p:pic>
      <p:sp>
        <p:nvSpPr>
          <p:cNvPr id="7" name="Title 8">
            <a:extLst>
              <a:ext uri="{FF2B5EF4-FFF2-40B4-BE49-F238E27FC236}">
                <a16:creationId xmlns:a16="http://schemas.microsoft.com/office/drawing/2014/main" id="{864D7152-0CC0-2246-BE02-73684A6E5AAB}"/>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61189586-C4D0-494B-9E97-A945725EB927}"/>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9D824603-3738-404E-A96B-8B41F6967C2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38415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title page with image left">
    <p:spTree>
      <p:nvGrpSpPr>
        <p:cNvPr id="1" name=""/>
        <p:cNvGrpSpPr/>
        <p:nvPr/>
      </p:nvGrpSpPr>
      <p:grpSpPr>
        <a:xfrm>
          <a:off x="0" y="0"/>
          <a:ext cx="0" cy="0"/>
          <a:chOff x="0" y="0"/>
          <a:chExt cx="0" cy="0"/>
        </a:xfrm>
      </p:grpSpPr>
      <p:pic>
        <p:nvPicPr>
          <p:cNvPr id="6" name="Picture 5" descr="A picture containing indoor, cabinet, wall&#10;&#10;Description automatically generated">
            <a:extLst>
              <a:ext uri="{FF2B5EF4-FFF2-40B4-BE49-F238E27FC236}">
                <a16:creationId xmlns:a16="http://schemas.microsoft.com/office/drawing/2014/main" id="{E2855B5D-5C4C-6845-B0D1-EFFBC0164C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9905" y="0"/>
            <a:ext cx="4751841" cy="5143500"/>
          </a:xfrm>
          <a:prstGeom prst="rect">
            <a:avLst/>
          </a:prstGeom>
        </p:spPr>
      </p:pic>
      <p:sp>
        <p:nvSpPr>
          <p:cNvPr id="8" name="Title 8">
            <a:extLst>
              <a:ext uri="{FF2B5EF4-FFF2-40B4-BE49-F238E27FC236}">
                <a16:creationId xmlns:a16="http://schemas.microsoft.com/office/drawing/2014/main" id="{72773372-6427-1A4B-84EF-D54F2038B784}"/>
              </a:ext>
            </a:extLst>
          </p:cNvPr>
          <p:cNvSpPr>
            <a:spLocks noGrp="1"/>
          </p:cNvSpPr>
          <p:nvPr>
            <p:ph type="title" hasCustomPrompt="1"/>
          </p:nvPr>
        </p:nvSpPr>
        <p:spPr>
          <a:xfrm>
            <a:off x="4651935" y="1005617"/>
            <a:ext cx="4133289"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0261B502-5D78-EC4C-B3A5-F067AC012342}"/>
              </a:ext>
            </a:extLst>
          </p:cNvPr>
          <p:cNvSpPr>
            <a:spLocks noGrp="1"/>
          </p:cNvSpPr>
          <p:nvPr>
            <p:ph type="body" sz="quarter" idx="13" hasCustomPrompt="1"/>
          </p:nvPr>
        </p:nvSpPr>
        <p:spPr>
          <a:xfrm>
            <a:off x="4651935" y="2009968"/>
            <a:ext cx="4133290"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6" name="Picture 15">
            <a:extLst>
              <a:ext uri="{FF2B5EF4-FFF2-40B4-BE49-F238E27FC236}">
                <a16:creationId xmlns:a16="http://schemas.microsoft.com/office/drawing/2014/main" id="{F38337C5-5F04-364C-A005-E212F6C1B8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615715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Ttitle page with image left">
    <p:spTree>
      <p:nvGrpSpPr>
        <p:cNvPr id="1" name=""/>
        <p:cNvGrpSpPr/>
        <p:nvPr/>
      </p:nvGrpSpPr>
      <p:grpSpPr>
        <a:xfrm>
          <a:off x="0" y="0"/>
          <a:ext cx="0" cy="0"/>
          <a:chOff x="0" y="0"/>
          <a:chExt cx="0" cy="0"/>
        </a:xfrm>
      </p:grpSpPr>
      <p:pic>
        <p:nvPicPr>
          <p:cNvPr id="7" name="Picture 6" descr="A sign on the side of a building&#10;&#10;Description automatically generated">
            <a:extLst>
              <a:ext uri="{FF2B5EF4-FFF2-40B4-BE49-F238E27FC236}">
                <a16:creationId xmlns:a16="http://schemas.microsoft.com/office/drawing/2014/main" id="{8387637C-C895-044D-9069-54AE6A1C5C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3362" y="0"/>
            <a:ext cx="4743925" cy="5143500"/>
          </a:xfrm>
          <a:prstGeom prst="rect">
            <a:avLst/>
          </a:prstGeom>
        </p:spPr>
      </p:pic>
      <p:pic>
        <p:nvPicPr>
          <p:cNvPr id="6" name="Picture 5">
            <a:extLst>
              <a:ext uri="{FF2B5EF4-FFF2-40B4-BE49-F238E27FC236}">
                <a16:creationId xmlns:a16="http://schemas.microsoft.com/office/drawing/2014/main" id="{A8CA63A2-F496-574C-BF20-B3E6991AEF1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
        <p:nvSpPr>
          <p:cNvPr id="8" name="Title 8">
            <a:extLst>
              <a:ext uri="{FF2B5EF4-FFF2-40B4-BE49-F238E27FC236}">
                <a16:creationId xmlns:a16="http://schemas.microsoft.com/office/drawing/2014/main" id="{65ABB3AD-AD6A-C746-8CAB-C86C5E7FF23C}"/>
              </a:ext>
            </a:extLst>
          </p:cNvPr>
          <p:cNvSpPr>
            <a:spLocks noGrp="1"/>
          </p:cNvSpPr>
          <p:nvPr>
            <p:ph type="title" hasCustomPrompt="1"/>
          </p:nvPr>
        </p:nvSpPr>
        <p:spPr>
          <a:xfrm>
            <a:off x="4660561" y="1005617"/>
            <a:ext cx="4124663"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586D389F-2DB4-F44F-90D2-59626D8055A4}"/>
              </a:ext>
            </a:extLst>
          </p:cNvPr>
          <p:cNvSpPr>
            <a:spLocks noGrp="1"/>
          </p:cNvSpPr>
          <p:nvPr>
            <p:ph type="body" sz="quarter" idx="13" hasCustomPrompt="1"/>
          </p:nvPr>
        </p:nvSpPr>
        <p:spPr>
          <a:xfrm>
            <a:off x="4660563" y="2009968"/>
            <a:ext cx="4124662"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192919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155032"/>
            <a:ext cx="8407184" cy="531455"/>
          </a:xfrm>
        </p:spPr>
        <p:txBody>
          <a:bodyPr anchor="t"/>
          <a:lstStyle>
            <a:lvl1pPr algn="ctr">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794397"/>
            <a:ext cx="8406302"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E1912338-13F8-E743-AA0B-94731D586C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Tree>
    <p:extLst>
      <p:ext uri="{BB962C8B-B14F-4D97-AF65-F5344CB8AC3E}">
        <p14:creationId xmlns:p14="http://schemas.microsoft.com/office/powerpoint/2010/main" val="1937657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hapter slid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3999" cy="5143500"/>
          </a:xfrm>
        </p:spPr>
        <p:txBody>
          <a:bodyPr rtlCol="0" anchor="ctr" anchorCtr="1">
            <a:normAutofit/>
          </a:bodyPr>
          <a:lstStyle>
            <a:lvl1pPr marL="0" indent="0" algn="ctr">
              <a:buNone/>
              <a:defRPr baseline="0"/>
            </a:lvl1pPr>
          </a:lstStyle>
          <a:p>
            <a:pPr lvl="0"/>
            <a:r>
              <a:rPr lang="en-US" noProof="0" dirty="0"/>
              <a:t>Click icon to add picture</a:t>
            </a:r>
          </a:p>
        </p:txBody>
      </p:sp>
      <p:sp>
        <p:nvSpPr>
          <p:cNvPr id="2" name="Title 1"/>
          <p:cNvSpPr>
            <a:spLocks noGrp="1"/>
          </p:cNvSpPr>
          <p:nvPr>
            <p:ph type="title"/>
          </p:nvPr>
        </p:nvSpPr>
        <p:spPr>
          <a:xfrm>
            <a:off x="358775" y="1940222"/>
            <a:ext cx="8426450" cy="485387"/>
          </a:xfrm>
        </p:spPr>
        <p:txBody>
          <a:bodyPr/>
          <a:lstStyle>
            <a:lvl1pPr algn="ctr">
              <a:defRPr>
                <a:solidFill>
                  <a:srgbClr val="E64626"/>
                </a:solidFill>
              </a:defRPr>
            </a:lvl1pPr>
          </a:lstStyle>
          <a:p>
            <a:r>
              <a:rPr lang="en-US" dirty="0"/>
              <a:t>Click to edit Master title style</a:t>
            </a:r>
          </a:p>
        </p:txBody>
      </p:sp>
    </p:spTree>
    <p:extLst>
      <p:ext uri="{BB962C8B-B14F-4D97-AF65-F5344CB8AC3E}">
        <p14:creationId xmlns:p14="http://schemas.microsoft.com/office/powerpoint/2010/main" val="5275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chapter slide and im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5CE6B-9FE6-2E4F-9291-AF50934F15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9143999" cy="5143500"/>
          </a:xfrm>
          <a:prstGeom prst="rect">
            <a:avLst/>
          </a:prstGeom>
        </p:spPr>
      </p:pic>
      <p:sp>
        <p:nvSpPr>
          <p:cNvPr id="2" name="Title 1"/>
          <p:cNvSpPr>
            <a:spLocks noGrp="1"/>
          </p:cNvSpPr>
          <p:nvPr>
            <p:ph type="title"/>
          </p:nvPr>
        </p:nvSpPr>
        <p:spPr>
          <a:xfrm>
            <a:off x="358775" y="1940222"/>
            <a:ext cx="8426450" cy="485387"/>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9588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peak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76238"/>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324164"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4" y="3781125"/>
            <a:ext cx="8426451" cy="98613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 institute</a:t>
            </a:r>
          </a:p>
        </p:txBody>
      </p:sp>
    </p:spTree>
    <p:extLst>
      <p:ext uri="{BB962C8B-B14F-4D97-AF65-F5344CB8AC3E}">
        <p14:creationId xmlns:p14="http://schemas.microsoft.com/office/powerpoint/2010/main" val="2106988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peaker with bi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81000" y="376238"/>
            <a:ext cx="8404225" cy="618640"/>
          </a:xfrm>
        </p:spPr>
        <p:txBody>
          <a:bodyPr/>
          <a:lstStyle>
            <a:lvl1pPr marL="0" indent="0" algn="l">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6" y="1161929"/>
            <a:ext cx="2517896" cy="2495671"/>
          </a:xfrm>
        </p:spPr>
        <p:txBody>
          <a:bodyPr/>
          <a:lstStyle/>
          <a:p>
            <a:endParaRPr lang="en-US" dirty="0"/>
          </a:p>
        </p:txBody>
      </p:sp>
      <p:sp>
        <p:nvSpPr>
          <p:cNvPr id="11" name="Text Placeholder 4">
            <a:extLst>
              <a:ext uri="{FF2B5EF4-FFF2-40B4-BE49-F238E27FC236}">
                <a16:creationId xmlns:a16="http://schemas.microsoft.com/office/drawing/2014/main" id="{2EF31059-F145-1944-861E-253BC304BE86}"/>
              </a:ext>
            </a:extLst>
          </p:cNvPr>
          <p:cNvSpPr>
            <a:spLocks noGrp="1"/>
          </p:cNvSpPr>
          <p:nvPr>
            <p:ph type="body" sz="quarter" idx="13" hasCustomPrompt="1"/>
          </p:nvPr>
        </p:nvSpPr>
        <p:spPr>
          <a:xfrm>
            <a:off x="3483980" y="1161929"/>
            <a:ext cx="5237544" cy="3605334"/>
          </a:xfrm>
        </p:spPr>
        <p:txBody>
          <a:bodyPr/>
          <a:lstStyle>
            <a:lvl1pPr marL="0" indent="0" algn="l">
              <a:lnSpc>
                <a:spcPct val="90000"/>
              </a:lnSpc>
              <a:buNone/>
              <a:defRPr sz="2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name last name</a:t>
            </a:r>
          </a:p>
          <a:p>
            <a:pPr lvl="0"/>
            <a:r>
              <a:rPr lang="en-US" dirty="0"/>
              <a:t>Centre/faculty institute</a:t>
            </a:r>
          </a:p>
          <a:p>
            <a:pPr lvl="0"/>
            <a:endParaRPr lang="en-US" dirty="0"/>
          </a:p>
          <a:p>
            <a:pPr lvl="0"/>
            <a:r>
              <a:rPr lang="en-US" dirty="0"/>
              <a:t>Insert Bio</a:t>
            </a:r>
          </a:p>
        </p:txBody>
      </p:sp>
    </p:spTree>
    <p:extLst>
      <p:ext uri="{BB962C8B-B14F-4D97-AF65-F5344CB8AC3E}">
        <p14:creationId xmlns:p14="http://schemas.microsoft.com/office/powerpoint/2010/main" val="1032463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eakers x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4945292" y="0"/>
            <a:ext cx="14089292"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88901"/>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1033633"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781125"/>
            <a:ext cx="3845389"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5545941" y="1161929"/>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4802329" y="3781125"/>
            <a:ext cx="3982896"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Tree>
    <p:extLst>
      <p:ext uri="{BB962C8B-B14F-4D97-AF65-F5344CB8AC3E}">
        <p14:creationId xmlns:p14="http://schemas.microsoft.com/office/powerpoint/2010/main" val="2250370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eakers x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76238"/>
            <a:ext cx="9144000"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5" y="971974"/>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621783"/>
            <a:ext cx="2495671" cy="1145480"/>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6289554" y="1002587"/>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628955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3324164" y="1002587"/>
            <a:ext cx="2495671" cy="2495671"/>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332416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Tree>
    <p:extLst>
      <p:ext uri="{BB962C8B-B14F-4D97-AF65-F5344CB8AC3E}">
        <p14:creationId xmlns:p14="http://schemas.microsoft.com/office/powerpoint/2010/main" val="3145358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akers x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86451"/>
            <a:ext cx="9144000" cy="959512"/>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2560594" y="1601768"/>
            <a:ext cx="1806148" cy="1607648"/>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2560594" y="3209850"/>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1" name="Picture Placeholder 5">
            <a:extLst>
              <a:ext uri="{FF2B5EF4-FFF2-40B4-BE49-F238E27FC236}">
                <a16:creationId xmlns:a16="http://schemas.microsoft.com/office/drawing/2014/main" id="{DCB3E40F-3920-4543-AE7E-C77EDAC4490D}"/>
              </a:ext>
            </a:extLst>
          </p:cNvPr>
          <p:cNvSpPr>
            <a:spLocks noGrp="1"/>
          </p:cNvSpPr>
          <p:nvPr>
            <p:ph type="pic" sz="quarter" idx="17"/>
          </p:nvPr>
        </p:nvSpPr>
        <p:spPr>
          <a:xfrm>
            <a:off x="357325" y="1601768"/>
            <a:ext cx="1806148" cy="1607648"/>
          </a:xfrm>
        </p:spPr>
        <p:txBody>
          <a:bodyPr/>
          <a:lstStyle/>
          <a:p>
            <a:endParaRPr lang="en-US" dirty="0"/>
          </a:p>
        </p:txBody>
      </p:sp>
      <p:sp>
        <p:nvSpPr>
          <p:cNvPr id="15" name="Text Placeholder 3">
            <a:extLst>
              <a:ext uri="{FF2B5EF4-FFF2-40B4-BE49-F238E27FC236}">
                <a16:creationId xmlns:a16="http://schemas.microsoft.com/office/drawing/2014/main" id="{67C82213-A84D-FE49-A3A4-73D878537573}"/>
              </a:ext>
            </a:extLst>
          </p:cNvPr>
          <p:cNvSpPr>
            <a:spLocks noGrp="1"/>
          </p:cNvSpPr>
          <p:nvPr>
            <p:ph type="body" sz="quarter" idx="18" hasCustomPrompt="1"/>
          </p:nvPr>
        </p:nvSpPr>
        <p:spPr>
          <a:xfrm>
            <a:off x="357326" y="3209849"/>
            <a:ext cx="1806148" cy="1547199"/>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6" name="Picture Placeholder 5">
            <a:extLst>
              <a:ext uri="{FF2B5EF4-FFF2-40B4-BE49-F238E27FC236}">
                <a16:creationId xmlns:a16="http://schemas.microsoft.com/office/drawing/2014/main" id="{F19FE3A2-4A04-5E47-9CCD-A71A405F33FB}"/>
              </a:ext>
            </a:extLst>
          </p:cNvPr>
          <p:cNvSpPr>
            <a:spLocks noGrp="1"/>
          </p:cNvSpPr>
          <p:nvPr>
            <p:ph type="pic" sz="quarter" idx="19"/>
          </p:nvPr>
        </p:nvSpPr>
        <p:spPr>
          <a:xfrm>
            <a:off x="6976641" y="1601768"/>
            <a:ext cx="1806148" cy="1607648"/>
          </a:xfrm>
        </p:spPr>
        <p:txBody>
          <a:bodyPr/>
          <a:lstStyle/>
          <a:p>
            <a:endParaRPr lang="en-US" dirty="0"/>
          </a:p>
        </p:txBody>
      </p:sp>
      <p:sp>
        <p:nvSpPr>
          <p:cNvPr id="17" name="Text Placeholder 3">
            <a:extLst>
              <a:ext uri="{FF2B5EF4-FFF2-40B4-BE49-F238E27FC236}">
                <a16:creationId xmlns:a16="http://schemas.microsoft.com/office/drawing/2014/main" id="{3E901A77-F200-4144-A100-F71A9941EA8E}"/>
              </a:ext>
            </a:extLst>
          </p:cNvPr>
          <p:cNvSpPr>
            <a:spLocks noGrp="1"/>
          </p:cNvSpPr>
          <p:nvPr>
            <p:ph type="body" sz="quarter" idx="20" hasCustomPrompt="1"/>
          </p:nvPr>
        </p:nvSpPr>
        <p:spPr>
          <a:xfrm>
            <a:off x="6976642" y="3209850"/>
            <a:ext cx="1806148" cy="1546764"/>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8" name="Picture Placeholder 5">
            <a:extLst>
              <a:ext uri="{FF2B5EF4-FFF2-40B4-BE49-F238E27FC236}">
                <a16:creationId xmlns:a16="http://schemas.microsoft.com/office/drawing/2014/main" id="{FBA3109C-AEDA-AA45-9388-5853EF8E2141}"/>
              </a:ext>
            </a:extLst>
          </p:cNvPr>
          <p:cNvSpPr>
            <a:spLocks noGrp="1"/>
          </p:cNvSpPr>
          <p:nvPr>
            <p:ph type="pic" sz="quarter" idx="21"/>
          </p:nvPr>
        </p:nvSpPr>
        <p:spPr>
          <a:xfrm>
            <a:off x="4763863" y="1601768"/>
            <a:ext cx="1806148" cy="1607648"/>
          </a:xfrm>
        </p:spPr>
        <p:txBody>
          <a:bodyPr/>
          <a:lstStyle/>
          <a:p>
            <a:endParaRPr lang="en-US" dirty="0"/>
          </a:p>
        </p:txBody>
      </p:sp>
      <p:sp>
        <p:nvSpPr>
          <p:cNvPr id="19" name="Text Placeholder 3">
            <a:extLst>
              <a:ext uri="{FF2B5EF4-FFF2-40B4-BE49-F238E27FC236}">
                <a16:creationId xmlns:a16="http://schemas.microsoft.com/office/drawing/2014/main" id="{249FBFF4-4197-8B4A-B6DC-5CC4FD27A3E7}"/>
              </a:ext>
            </a:extLst>
          </p:cNvPr>
          <p:cNvSpPr>
            <a:spLocks noGrp="1"/>
          </p:cNvSpPr>
          <p:nvPr>
            <p:ph type="body" sz="quarter" idx="22" hasCustomPrompt="1"/>
          </p:nvPr>
        </p:nvSpPr>
        <p:spPr>
          <a:xfrm>
            <a:off x="4750662" y="3209416"/>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Tree>
    <p:extLst>
      <p:ext uri="{BB962C8B-B14F-4D97-AF65-F5344CB8AC3E}">
        <p14:creationId xmlns:p14="http://schemas.microsoft.com/office/powerpoint/2010/main" val="3681159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guideline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3E1B39-8151-1541-B682-FD997A95D6AE}"/>
              </a:ext>
            </a:extLst>
          </p:cNvPr>
          <p:cNvSpPr>
            <a:spLocks noGrp="1"/>
          </p:cNvSpPr>
          <p:nvPr>
            <p:ph type="body" sz="quarter" idx="10"/>
          </p:nvPr>
        </p:nvSpPr>
        <p:spPr>
          <a:xfrm>
            <a:off x="358775" y="376238"/>
            <a:ext cx="8426450" cy="439102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01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667B1B-46F3-764F-858B-7A77E9F54AB5}"/>
              </a:ext>
            </a:extLst>
          </p:cNvPr>
          <p:cNvSpPr>
            <a:spLocks noGrp="1"/>
          </p:cNvSpPr>
          <p:nvPr>
            <p:ph type="pic" sz="quarter" idx="10"/>
          </p:nvPr>
        </p:nvSpPr>
        <p:spPr>
          <a:xfrm>
            <a:off x="360000" y="376238"/>
            <a:ext cx="8430972" cy="4391025"/>
          </a:xfrm>
        </p:spPr>
        <p:txBody>
          <a:bodyPr/>
          <a:lstStyle/>
          <a:p>
            <a:endParaRPr lang="en-US" dirty="0"/>
          </a:p>
        </p:txBody>
      </p:sp>
    </p:spTree>
    <p:extLst>
      <p:ext uri="{BB962C8B-B14F-4D97-AF65-F5344CB8AC3E}">
        <p14:creationId xmlns:p14="http://schemas.microsoft.com/office/powerpoint/2010/main" val="682712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left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360000" y="376238"/>
            <a:ext cx="3662413" cy="841012"/>
          </a:xfrm>
        </p:spPr>
        <p:txBody>
          <a:bodyPr lIns="0" tIns="0" rIns="0" bIns="0" anchor="t" anchorCtr="0"/>
          <a:lstStyle/>
          <a:p>
            <a:r>
              <a:rPr lang="en-US" dirty="0"/>
              <a:t>Heading</a:t>
            </a:r>
          </a:p>
        </p:txBody>
      </p:sp>
      <p:sp>
        <p:nvSpPr>
          <p:cNvPr id="8" name="Picture Placeholder 2">
            <a:extLst>
              <a:ext uri="{FF2B5EF4-FFF2-40B4-BE49-F238E27FC236}">
                <a16:creationId xmlns:a16="http://schemas.microsoft.com/office/drawing/2014/main" id="{FD591EDD-E1EF-0F44-B52B-EDF508967E41}"/>
              </a:ext>
            </a:extLst>
          </p:cNvPr>
          <p:cNvSpPr>
            <a:spLocks noGrp="1"/>
          </p:cNvSpPr>
          <p:nvPr>
            <p:ph type="pic" sz="quarter" idx="11"/>
          </p:nvPr>
        </p:nvSpPr>
        <p:spPr>
          <a:xfrm>
            <a:off x="4572000" y="0"/>
            <a:ext cx="4572000" cy="4290291"/>
          </a:xfrm>
        </p:spPr>
        <p:txBody>
          <a:bodyPr/>
          <a:lstStyle/>
          <a:p>
            <a:endParaRPr lang="en-US"/>
          </a:p>
        </p:txBody>
      </p:sp>
      <p:sp>
        <p:nvSpPr>
          <p:cNvPr id="5" name="Text Placeholder 2">
            <a:extLst>
              <a:ext uri="{FF2B5EF4-FFF2-40B4-BE49-F238E27FC236}">
                <a16:creationId xmlns:a16="http://schemas.microsoft.com/office/drawing/2014/main" id="{A55DB6E2-C968-43A3-917D-CAA0C3107F31}"/>
              </a:ext>
            </a:extLst>
          </p:cNvPr>
          <p:cNvSpPr>
            <a:spLocks noGrp="1"/>
          </p:cNvSpPr>
          <p:nvPr>
            <p:ph type="body" sz="quarter" idx="13" hasCustomPrompt="1"/>
          </p:nvPr>
        </p:nvSpPr>
        <p:spPr>
          <a:xfrm>
            <a:off x="359999" y="4379379"/>
            <a:ext cx="8424002" cy="387884"/>
          </a:xfrm>
        </p:spPr>
        <p:txBody>
          <a:bodyPr lIns="0" tIns="0" rIns="0" bIns="0"/>
          <a:lstStyle>
            <a:lvl1pPr>
              <a:defRPr sz="2400" b="0"/>
            </a:lvl1pPr>
          </a:lstStyle>
          <a:p>
            <a:pPr lvl="0"/>
            <a:r>
              <a:rPr lang="en-US" dirty="0"/>
              <a:t>* Insert source</a:t>
            </a:r>
          </a:p>
        </p:txBody>
      </p:sp>
      <p:sp>
        <p:nvSpPr>
          <p:cNvPr id="2" name="TextBox 1">
            <a:extLst>
              <a:ext uri="{FF2B5EF4-FFF2-40B4-BE49-F238E27FC236}">
                <a16:creationId xmlns:a16="http://schemas.microsoft.com/office/drawing/2014/main" id="{9DE13BE9-43C3-B348-9683-8FCB0E701AD7}"/>
              </a:ext>
            </a:extLst>
          </p:cNvPr>
          <p:cNvSpPr txBox="1"/>
          <p:nvPr userDrawn="1"/>
        </p:nvSpPr>
        <p:spPr>
          <a:xfrm>
            <a:off x="359999" y="1458674"/>
            <a:ext cx="3583928"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254580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ochre left justifi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4561667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5122812" y="376238"/>
            <a:ext cx="3662413" cy="841012"/>
          </a:xfrm>
        </p:spPr>
        <p:txBody>
          <a:bodyPr lIns="0" tIns="0" rIns="0" bIns="0" anchor="t" anchorCtr="0"/>
          <a:lstStyle/>
          <a:p>
            <a:r>
              <a:rPr lang="en-US" dirty="0"/>
              <a:t>Heading</a:t>
            </a:r>
          </a:p>
        </p:txBody>
      </p:sp>
      <p:sp>
        <p:nvSpPr>
          <p:cNvPr id="16" name="Picture Placeholder 2">
            <a:extLst>
              <a:ext uri="{FF2B5EF4-FFF2-40B4-BE49-F238E27FC236}">
                <a16:creationId xmlns:a16="http://schemas.microsoft.com/office/drawing/2014/main" id="{D3C35D31-9C0E-44CF-BFD7-DD8D1B751C76}"/>
              </a:ext>
            </a:extLst>
          </p:cNvPr>
          <p:cNvSpPr>
            <a:spLocks noGrp="1"/>
          </p:cNvSpPr>
          <p:nvPr>
            <p:ph type="pic" sz="quarter" idx="12"/>
          </p:nvPr>
        </p:nvSpPr>
        <p:spPr>
          <a:xfrm>
            <a:off x="0" y="0"/>
            <a:ext cx="4572000" cy="4211782"/>
          </a:xfrm>
        </p:spPr>
        <p:txBody>
          <a:bodyPr/>
          <a:lstStyle/>
          <a:p>
            <a:endParaRPr lang="en-US"/>
          </a:p>
        </p:txBody>
      </p:sp>
      <p:sp>
        <p:nvSpPr>
          <p:cNvPr id="17" name="Text Placeholder 2">
            <a:extLst>
              <a:ext uri="{FF2B5EF4-FFF2-40B4-BE49-F238E27FC236}">
                <a16:creationId xmlns:a16="http://schemas.microsoft.com/office/drawing/2014/main" id="{C13B601F-7AA9-4504-A9B8-E67AE34674EC}"/>
              </a:ext>
            </a:extLst>
          </p:cNvPr>
          <p:cNvSpPr>
            <a:spLocks noGrp="1"/>
          </p:cNvSpPr>
          <p:nvPr>
            <p:ph type="body" sz="quarter" idx="13" hasCustomPrompt="1"/>
          </p:nvPr>
        </p:nvSpPr>
        <p:spPr>
          <a:xfrm>
            <a:off x="358776" y="4379379"/>
            <a:ext cx="8426450" cy="387884"/>
          </a:xfrm>
        </p:spPr>
        <p:txBody>
          <a:bodyPr lIns="0" tIns="0" rIns="0" bIns="0"/>
          <a:lstStyle>
            <a:lvl1pPr>
              <a:defRPr sz="2400" b="0"/>
            </a:lvl1pPr>
          </a:lstStyle>
          <a:p>
            <a:pPr lvl="0"/>
            <a:r>
              <a:rPr lang="en-US" dirty="0"/>
              <a:t>* Insert source</a:t>
            </a:r>
          </a:p>
        </p:txBody>
      </p:sp>
      <p:sp>
        <p:nvSpPr>
          <p:cNvPr id="6" name="TextBox 5">
            <a:extLst>
              <a:ext uri="{FF2B5EF4-FFF2-40B4-BE49-F238E27FC236}">
                <a16:creationId xmlns:a16="http://schemas.microsoft.com/office/drawing/2014/main" id="{649BB2C4-8A4A-0340-B81E-3A62D5D5561E}"/>
              </a:ext>
            </a:extLst>
          </p:cNvPr>
          <p:cNvSpPr txBox="1"/>
          <p:nvPr userDrawn="1"/>
        </p:nvSpPr>
        <p:spPr>
          <a:xfrm>
            <a:off x="5122812" y="1463293"/>
            <a:ext cx="3662412"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1179633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uble heading and text boxes">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
        <p:nvSpPr>
          <p:cNvPr id="14" name="Text Placeholder 3">
            <a:extLst>
              <a:ext uri="{FF2B5EF4-FFF2-40B4-BE49-F238E27FC236}">
                <a16:creationId xmlns:a16="http://schemas.microsoft.com/office/drawing/2014/main" id="{A9A5A20B-A3A8-0644-8A24-864C592BB1ED}"/>
              </a:ext>
            </a:extLst>
          </p:cNvPr>
          <p:cNvSpPr>
            <a:spLocks noGrp="1"/>
          </p:cNvSpPr>
          <p:nvPr>
            <p:ph type="body" sz="quarter" idx="17" hasCustomPrompt="1"/>
          </p:nvPr>
        </p:nvSpPr>
        <p:spPr>
          <a:xfrm>
            <a:off x="2527512" y="2943225"/>
            <a:ext cx="1920240" cy="1420813"/>
          </a:xfrm>
        </p:spPr>
        <p:txBody>
          <a:bodyPr/>
          <a:lstStyle/>
          <a:p>
            <a:pPr lvl="0"/>
            <a:r>
              <a:rPr lang="en-US" dirty="0"/>
              <a:t>Insert text</a:t>
            </a:r>
          </a:p>
        </p:txBody>
      </p:sp>
      <p:sp>
        <p:nvSpPr>
          <p:cNvPr id="19" name="Text Placeholder 3">
            <a:extLst>
              <a:ext uri="{FF2B5EF4-FFF2-40B4-BE49-F238E27FC236}">
                <a16:creationId xmlns:a16="http://schemas.microsoft.com/office/drawing/2014/main" id="{E6C428A3-703E-5B43-9CAA-334439257768}"/>
              </a:ext>
            </a:extLst>
          </p:cNvPr>
          <p:cNvSpPr>
            <a:spLocks noGrp="1"/>
          </p:cNvSpPr>
          <p:nvPr>
            <p:ph type="body" sz="quarter" idx="18" hasCustomPrompt="1"/>
          </p:nvPr>
        </p:nvSpPr>
        <p:spPr>
          <a:xfrm>
            <a:off x="4696249" y="2943225"/>
            <a:ext cx="1920240" cy="1420813"/>
          </a:xfrm>
        </p:spPr>
        <p:txBody>
          <a:bodyPr/>
          <a:lstStyle/>
          <a:p>
            <a:pPr lvl="0"/>
            <a:r>
              <a:rPr lang="en-US" dirty="0"/>
              <a:t>Insert text</a:t>
            </a:r>
          </a:p>
        </p:txBody>
      </p:sp>
      <p:sp>
        <p:nvSpPr>
          <p:cNvPr id="10" name="Text Placeholder 3">
            <a:extLst>
              <a:ext uri="{FF2B5EF4-FFF2-40B4-BE49-F238E27FC236}">
                <a16:creationId xmlns:a16="http://schemas.microsoft.com/office/drawing/2014/main" id="{8B4E2EF0-9062-4F05-9A3B-77EF8F83B0CC}"/>
              </a:ext>
            </a:extLst>
          </p:cNvPr>
          <p:cNvSpPr>
            <a:spLocks noGrp="1"/>
          </p:cNvSpPr>
          <p:nvPr>
            <p:ph type="body" sz="quarter" idx="19" hasCustomPrompt="1"/>
          </p:nvPr>
        </p:nvSpPr>
        <p:spPr>
          <a:xfrm>
            <a:off x="6864985" y="2943225"/>
            <a:ext cx="1920240" cy="1420813"/>
          </a:xfrm>
        </p:spPr>
        <p:txBody>
          <a:bodyPr/>
          <a:lstStyle/>
          <a:p>
            <a:pPr lvl="0"/>
            <a:r>
              <a:rPr lang="en-US" dirty="0"/>
              <a:t>Insert text</a:t>
            </a:r>
          </a:p>
        </p:txBody>
      </p:sp>
      <p:sp>
        <p:nvSpPr>
          <p:cNvPr id="11" name="Text Placeholder 3">
            <a:extLst>
              <a:ext uri="{FF2B5EF4-FFF2-40B4-BE49-F238E27FC236}">
                <a16:creationId xmlns:a16="http://schemas.microsoft.com/office/drawing/2014/main" id="{ECB8694C-9422-48F7-87AC-E0ABCD95A092}"/>
              </a:ext>
            </a:extLst>
          </p:cNvPr>
          <p:cNvSpPr>
            <a:spLocks noGrp="1"/>
          </p:cNvSpPr>
          <p:nvPr>
            <p:ph type="body" sz="quarter" idx="20" hasCustomPrompt="1"/>
          </p:nvPr>
        </p:nvSpPr>
        <p:spPr>
          <a:xfrm>
            <a:off x="358775" y="2943225"/>
            <a:ext cx="1920240" cy="1420813"/>
          </a:xfrm>
        </p:spPr>
        <p:txBody>
          <a:bodyPr/>
          <a:lstStyle/>
          <a:p>
            <a:pPr lvl="0"/>
            <a:r>
              <a:rPr lang="en-US" dirty="0"/>
              <a:t>Insert text</a:t>
            </a:r>
          </a:p>
        </p:txBody>
      </p:sp>
    </p:spTree>
    <p:extLst>
      <p:ext uri="{BB962C8B-B14F-4D97-AF65-F5344CB8AC3E}">
        <p14:creationId xmlns:p14="http://schemas.microsoft.com/office/powerpoint/2010/main" val="183545869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ube heading">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139721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with background map">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close up of a person&#10;&#10;Description automatically generated">
            <a:extLst>
              <a:ext uri="{FF2B5EF4-FFF2-40B4-BE49-F238E27FC236}">
                <a16:creationId xmlns:a16="http://schemas.microsoft.com/office/drawing/2014/main" id="{826D5A0A-02E3-D346-A6A9-79C613EEB8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9999" y="376238"/>
            <a:ext cx="8425225"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able Placeholder 2">
            <a:extLst>
              <a:ext uri="{FF2B5EF4-FFF2-40B4-BE49-F238E27FC236}">
                <a16:creationId xmlns:a16="http://schemas.microsoft.com/office/drawing/2014/main" id="{8B3FF901-7DEB-F945-B11F-2DF2FCC020D8}"/>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A8F2F699-8B20-B047-91EB-E3338E49250B}"/>
              </a:ext>
            </a:extLst>
          </p:cNvPr>
          <p:cNvSpPr>
            <a:spLocks noGrp="1"/>
          </p:cNvSpPr>
          <p:nvPr>
            <p:ph type="body" sz="quarter" idx="13" hasCustomPrompt="1"/>
          </p:nvPr>
        </p:nvSpPr>
        <p:spPr>
          <a:xfrm>
            <a:off x="359999" y="4379379"/>
            <a:ext cx="8419034" cy="387883"/>
          </a:xfrm>
        </p:spPr>
        <p:txBody>
          <a:bodyPr lIns="0" tIns="0" rIns="0" bIns="0"/>
          <a:lstStyle>
            <a:lvl1pPr>
              <a:defRPr sz="2400" b="0"/>
            </a:lvl1pPr>
          </a:lstStyle>
          <a:p>
            <a:pPr lvl="0"/>
            <a:r>
              <a:rPr lang="en-US" dirty="0"/>
              <a:t>* Table source</a:t>
            </a:r>
          </a:p>
        </p:txBody>
      </p:sp>
      <p:sp>
        <p:nvSpPr>
          <p:cNvPr id="8" name="Date Placeholder 3">
            <a:extLst>
              <a:ext uri="{FF2B5EF4-FFF2-40B4-BE49-F238E27FC236}">
                <a16:creationId xmlns:a16="http://schemas.microsoft.com/office/drawing/2014/main" id="{473E3290-6716-4A47-9224-703E086035F0}"/>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4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custom">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C6D3E7B0-427E-ED4C-8AD7-4400AD48803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
        <p:nvSpPr>
          <p:cNvPr id="6" name="Date Placeholder 3">
            <a:extLst>
              <a:ext uri="{FF2B5EF4-FFF2-40B4-BE49-F238E27FC236}">
                <a16:creationId xmlns:a16="http://schemas.microsoft.com/office/drawing/2014/main" id="{1BC431DF-7BBC-4ADD-B3D0-B596C99537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672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x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1"/>
            <a:ext cx="8419034" cy="1246950"/>
          </a:xfrm>
        </p:spPr>
        <p:txBody>
          <a:bodyPr/>
          <a:lstStyle/>
          <a:p>
            <a:endParaRPr lang="en-US"/>
          </a:p>
        </p:txBody>
      </p:sp>
      <p:sp>
        <p:nvSpPr>
          <p:cNvPr id="6" name="Table Placeholder 2">
            <a:extLst>
              <a:ext uri="{FF2B5EF4-FFF2-40B4-BE49-F238E27FC236}">
                <a16:creationId xmlns:a16="http://schemas.microsoft.com/office/drawing/2014/main" id="{7BB1782F-1970-F049-A284-9C16BD17F8F1}"/>
              </a:ext>
            </a:extLst>
          </p:cNvPr>
          <p:cNvSpPr>
            <a:spLocks noGrp="1"/>
          </p:cNvSpPr>
          <p:nvPr>
            <p:ph type="tbl" sz="quarter" idx="11"/>
          </p:nvPr>
        </p:nvSpPr>
        <p:spPr>
          <a:xfrm>
            <a:off x="360363" y="3008917"/>
            <a:ext cx="8419034" cy="1246950"/>
          </a:xfrm>
        </p:spPr>
        <p:txBody>
          <a:bodyPr/>
          <a:lstStyle/>
          <a:p>
            <a:endParaRPr lang="en-US"/>
          </a:p>
        </p:txBody>
      </p:sp>
      <p:sp>
        <p:nvSpPr>
          <p:cNvPr id="8" name="Date Placeholder 3">
            <a:extLst>
              <a:ext uri="{FF2B5EF4-FFF2-40B4-BE49-F238E27FC236}">
                <a16:creationId xmlns:a16="http://schemas.microsoft.com/office/drawing/2014/main" id="{7F82D4D0-1C47-4168-9638-3D1E4BC31FB4}"/>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47E39E5E-6700-49F6-92C9-92201248DE4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323871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8419032" cy="2963935"/>
          </a:xfrm>
        </p:spPr>
        <p:txBody>
          <a:bodyPr/>
          <a:lstStyle/>
          <a:p>
            <a:endParaRPr lang="en-US"/>
          </a:p>
        </p:txBody>
      </p:sp>
      <p:sp>
        <p:nvSpPr>
          <p:cNvPr id="5" name="Title 1">
            <a:extLst>
              <a:ext uri="{FF2B5EF4-FFF2-40B4-BE49-F238E27FC236}">
                <a16:creationId xmlns:a16="http://schemas.microsoft.com/office/drawing/2014/main" id="{AFCC0629-7190-44D3-840E-1BD71E6ED02E}"/>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ext Placeholder 2">
            <a:extLst>
              <a:ext uri="{FF2B5EF4-FFF2-40B4-BE49-F238E27FC236}">
                <a16:creationId xmlns:a16="http://schemas.microsoft.com/office/drawing/2014/main" id="{601ABFDB-55AC-4560-9101-5E5D7D354A7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8663077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x 2">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4090466" cy="2923109"/>
          </a:xfrm>
        </p:spPr>
        <p:txBody>
          <a:bodyPr/>
          <a:lstStyle/>
          <a:p>
            <a:endParaRPr lang="en-US"/>
          </a:p>
        </p:txBody>
      </p:sp>
      <p:sp>
        <p:nvSpPr>
          <p:cNvPr id="5" name="Chart Placeholder 2">
            <a:extLst>
              <a:ext uri="{FF2B5EF4-FFF2-40B4-BE49-F238E27FC236}">
                <a16:creationId xmlns:a16="http://schemas.microsoft.com/office/drawing/2014/main" id="{41D3A567-A095-4E4E-8EDA-DEBBE6DADD39}"/>
              </a:ext>
            </a:extLst>
          </p:cNvPr>
          <p:cNvSpPr>
            <a:spLocks noGrp="1"/>
          </p:cNvSpPr>
          <p:nvPr>
            <p:ph type="chart" sz="quarter" idx="11"/>
          </p:nvPr>
        </p:nvSpPr>
        <p:spPr>
          <a:xfrm>
            <a:off x="4693536" y="1324800"/>
            <a:ext cx="4091649" cy="2923109"/>
          </a:xfrm>
        </p:spPr>
        <p:txBody>
          <a:bodyPr/>
          <a:lstStyle/>
          <a:p>
            <a:endParaRPr lang="en-US"/>
          </a:p>
        </p:txBody>
      </p:sp>
      <p:sp>
        <p:nvSpPr>
          <p:cNvPr id="6" name="Title 1">
            <a:extLst>
              <a:ext uri="{FF2B5EF4-FFF2-40B4-BE49-F238E27FC236}">
                <a16:creationId xmlns:a16="http://schemas.microsoft.com/office/drawing/2014/main" id="{B50345AA-3AC3-47A5-A7FC-FD485DFC413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8" name="Text Placeholder 2">
            <a:extLst>
              <a:ext uri="{FF2B5EF4-FFF2-40B4-BE49-F238E27FC236}">
                <a16:creationId xmlns:a16="http://schemas.microsoft.com/office/drawing/2014/main" id="{161951D9-C6F2-4A3B-AC4F-A943B45DD7A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5240312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x 3">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59999" y="1324800"/>
            <a:ext cx="2520000" cy="2923109"/>
          </a:xfrm>
        </p:spPr>
        <p:txBody>
          <a:bodyPr/>
          <a:lstStyle/>
          <a:p>
            <a:endParaRPr lang="en-US"/>
          </a:p>
        </p:txBody>
      </p:sp>
      <p:sp>
        <p:nvSpPr>
          <p:cNvPr id="11" name="Chart Placeholder 2">
            <a:extLst>
              <a:ext uri="{FF2B5EF4-FFF2-40B4-BE49-F238E27FC236}">
                <a16:creationId xmlns:a16="http://schemas.microsoft.com/office/drawing/2014/main" id="{252188DF-F4D8-6D4B-AC07-BE6058114943}"/>
              </a:ext>
            </a:extLst>
          </p:cNvPr>
          <p:cNvSpPr>
            <a:spLocks noGrp="1"/>
          </p:cNvSpPr>
          <p:nvPr>
            <p:ph type="chart" sz="quarter" idx="16"/>
          </p:nvPr>
        </p:nvSpPr>
        <p:spPr>
          <a:xfrm>
            <a:off x="3314437" y="1324800"/>
            <a:ext cx="2520000" cy="2923109"/>
          </a:xfrm>
        </p:spPr>
        <p:txBody>
          <a:bodyPr/>
          <a:lstStyle/>
          <a:p>
            <a:endParaRPr lang="en-US"/>
          </a:p>
        </p:txBody>
      </p:sp>
      <p:sp>
        <p:nvSpPr>
          <p:cNvPr id="12" name="Chart Placeholder 2">
            <a:extLst>
              <a:ext uri="{FF2B5EF4-FFF2-40B4-BE49-F238E27FC236}">
                <a16:creationId xmlns:a16="http://schemas.microsoft.com/office/drawing/2014/main" id="{0B42F33E-12CF-2F43-89C1-0FC62E427BF2}"/>
              </a:ext>
            </a:extLst>
          </p:cNvPr>
          <p:cNvSpPr>
            <a:spLocks noGrp="1"/>
          </p:cNvSpPr>
          <p:nvPr>
            <p:ph type="chart" sz="quarter" idx="17"/>
          </p:nvPr>
        </p:nvSpPr>
        <p:spPr>
          <a:xfrm>
            <a:off x="6268875" y="1324800"/>
            <a:ext cx="2520000" cy="2923109"/>
          </a:xfrm>
        </p:spPr>
        <p:txBody>
          <a:bodyPr/>
          <a:lstStyle/>
          <a:p>
            <a:endParaRPr lang="en-US"/>
          </a:p>
        </p:txBody>
      </p:sp>
      <p:sp>
        <p:nvSpPr>
          <p:cNvPr id="8" name="Title 1">
            <a:extLst>
              <a:ext uri="{FF2B5EF4-FFF2-40B4-BE49-F238E27FC236}">
                <a16:creationId xmlns:a16="http://schemas.microsoft.com/office/drawing/2014/main" id="{C2EEDE25-39BD-465D-BD60-E9F89A8C8DD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FD6ADED-903F-4C9E-9703-5F98976D1E24}"/>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30607347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py box x 3">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CFC4D79-641E-F64D-AC36-FDB08804DF7A}"/>
              </a:ext>
            </a:extLst>
          </p:cNvPr>
          <p:cNvSpPr>
            <a:spLocks noGrp="1"/>
          </p:cNvSpPr>
          <p:nvPr>
            <p:ph type="body" sz="quarter" idx="18" hasCustomPrompt="1"/>
          </p:nvPr>
        </p:nvSpPr>
        <p:spPr>
          <a:xfrm>
            <a:off x="360363" y="1325563"/>
            <a:ext cx="2519362" cy="2922587"/>
          </a:xfrm>
        </p:spPr>
        <p:txBody>
          <a:bodyPr/>
          <a:lstStyle/>
          <a:p>
            <a:pPr lvl="0"/>
            <a:r>
              <a:rPr lang="en-US" dirty="0"/>
              <a:t>Insert text</a:t>
            </a:r>
          </a:p>
        </p:txBody>
      </p:sp>
      <p:sp>
        <p:nvSpPr>
          <p:cNvPr id="13" name="Text Placeholder 3">
            <a:extLst>
              <a:ext uri="{FF2B5EF4-FFF2-40B4-BE49-F238E27FC236}">
                <a16:creationId xmlns:a16="http://schemas.microsoft.com/office/drawing/2014/main" id="{FB9AEB26-08AF-984B-A6AC-B736133991D5}"/>
              </a:ext>
            </a:extLst>
          </p:cNvPr>
          <p:cNvSpPr>
            <a:spLocks noGrp="1"/>
          </p:cNvSpPr>
          <p:nvPr>
            <p:ph type="body" sz="quarter" idx="19" hasCustomPrompt="1"/>
          </p:nvPr>
        </p:nvSpPr>
        <p:spPr>
          <a:xfrm>
            <a:off x="3381858" y="1325563"/>
            <a:ext cx="2519362" cy="2922587"/>
          </a:xfrm>
        </p:spPr>
        <p:txBody>
          <a:bodyPr/>
          <a:lstStyle/>
          <a:p>
            <a:pPr lvl="0"/>
            <a:r>
              <a:rPr lang="en-US" dirty="0"/>
              <a:t>Insert text</a:t>
            </a:r>
          </a:p>
        </p:txBody>
      </p:sp>
      <p:sp>
        <p:nvSpPr>
          <p:cNvPr id="14" name="Text Placeholder 3">
            <a:extLst>
              <a:ext uri="{FF2B5EF4-FFF2-40B4-BE49-F238E27FC236}">
                <a16:creationId xmlns:a16="http://schemas.microsoft.com/office/drawing/2014/main" id="{FEE4F240-A80C-9F42-874E-A46C462A1F9D}"/>
              </a:ext>
            </a:extLst>
          </p:cNvPr>
          <p:cNvSpPr>
            <a:spLocks noGrp="1"/>
          </p:cNvSpPr>
          <p:nvPr>
            <p:ph type="body" sz="quarter" idx="20" hasCustomPrompt="1"/>
          </p:nvPr>
        </p:nvSpPr>
        <p:spPr>
          <a:xfrm>
            <a:off x="6259237" y="1325563"/>
            <a:ext cx="2519362" cy="2922587"/>
          </a:xfrm>
        </p:spPr>
        <p:txBody>
          <a:bodyPr/>
          <a:lstStyle/>
          <a:p>
            <a:pPr lvl="0"/>
            <a:r>
              <a:rPr lang="en-US" dirty="0"/>
              <a:t>Insert text</a:t>
            </a:r>
          </a:p>
        </p:txBody>
      </p:sp>
      <p:sp>
        <p:nvSpPr>
          <p:cNvPr id="8" name="Title 1">
            <a:extLst>
              <a:ext uri="{FF2B5EF4-FFF2-40B4-BE49-F238E27FC236}">
                <a16:creationId xmlns:a16="http://schemas.microsoft.com/office/drawing/2014/main" id="{1D6CD0C4-087F-4F10-9329-BFAF78B8598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AC0B9E9-F72C-47D6-8A5F-75D5E529FACB}"/>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68541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to Count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94C734-8EA7-6747-9D5E-0095CB042E67}"/>
              </a:ext>
            </a:extLst>
          </p:cNvPr>
          <p:cNvSpPr/>
          <p:nvPr userDrawn="1"/>
        </p:nvSpPr>
        <p:spPr>
          <a:xfrm>
            <a:off x="1"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3881927"/>
            <a:ext cx="1848464" cy="639366"/>
          </a:xfrm>
          <a:prstGeom prst="rect">
            <a:avLst/>
          </a:prstGeom>
        </p:spPr>
      </p:pic>
      <p:sp>
        <p:nvSpPr>
          <p:cNvPr id="2" name="Rectangle 1">
            <a:extLst>
              <a:ext uri="{FF2B5EF4-FFF2-40B4-BE49-F238E27FC236}">
                <a16:creationId xmlns:a16="http://schemas.microsoft.com/office/drawing/2014/main" id="{0C3010EE-5F8C-A141-9442-3FCFF7B6179C}"/>
              </a:ext>
            </a:extLst>
          </p:cNvPr>
          <p:cNvSpPr/>
          <p:nvPr userDrawn="1"/>
        </p:nvSpPr>
        <p:spPr>
          <a:xfrm>
            <a:off x="1752857" y="1046569"/>
            <a:ext cx="5638286" cy="1938992"/>
          </a:xfrm>
          <a:prstGeom prst="rect">
            <a:avLst/>
          </a:prstGeom>
        </p:spPr>
        <p:txBody>
          <a:bodyPr wrap="square">
            <a:spAutoFit/>
          </a:bodyPr>
          <a:lstStyle/>
          <a:p>
            <a:pPr algn="ctr"/>
            <a:r>
              <a:rPr lang="en-AU" sz="2400" b="0" i="0" dirty="0">
                <a:solidFill>
                  <a:schemeClr val="bg1"/>
                </a:solidFill>
                <a:effectLst/>
                <a:latin typeface="Tw Cen MT" panose="020B0602020104020603" pitchFamily="34" charset="0"/>
              </a:rPr>
              <a:t>We acknowledge the tradition of custodianship and law of the Country on which the University of Sydney campuses stand. We pay our respects to those who have cared and continue to care for Country.</a:t>
            </a:r>
          </a:p>
        </p:txBody>
      </p:sp>
    </p:spTree>
    <p:extLst>
      <p:ext uri="{BB962C8B-B14F-4D97-AF65-F5344CB8AC3E}">
        <p14:creationId xmlns:p14="http://schemas.microsoft.com/office/powerpoint/2010/main" val="785238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 and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9EE716-4F2B-CB45-ACF7-1F1C7B3BC4F6}"/>
              </a:ext>
            </a:extLst>
          </p:cNvPr>
          <p:cNvSpPr>
            <a:spLocks noGrp="1"/>
          </p:cNvSpPr>
          <p:nvPr>
            <p:ph type="title" hasCustomPrompt="1"/>
          </p:nvPr>
        </p:nvSpPr>
        <p:spPr>
          <a:xfrm>
            <a:off x="360001" y="384546"/>
            <a:ext cx="5563527" cy="506526"/>
          </a:xfrm>
        </p:spPr>
        <p:txBody>
          <a:bodyPr lIns="0" tIns="0" rIns="0" bIns="0" anchor="t" anchorCtr="0"/>
          <a:lstStyle>
            <a:lvl1pPr>
              <a:defRPr>
                <a:solidFill>
                  <a:srgbClr val="E64626"/>
                </a:solidFill>
              </a:defRPr>
            </a:lvl1pPr>
          </a:lstStyle>
          <a:p>
            <a:r>
              <a:rPr lang="en-AU" dirty="0"/>
              <a:t>Heading</a:t>
            </a:r>
          </a:p>
        </p:txBody>
      </p:sp>
      <p:sp>
        <p:nvSpPr>
          <p:cNvPr id="16" name="Picture Placeholder 5">
            <a:extLst>
              <a:ext uri="{FF2B5EF4-FFF2-40B4-BE49-F238E27FC236}">
                <a16:creationId xmlns:a16="http://schemas.microsoft.com/office/drawing/2014/main" id="{320BF59E-0577-E142-AC15-8C92DB4DA1DE}"/>
              </a:ext>
            </a:extLst>
          </p:cNvPr>
          <p:cNvSpPr>
            <a:spLocks noGrp="1"/>
          </p:cNvSpPr>
          <p:nvPr>
            <p:ph type="pic" sz="quarter" idx="10"/>
          </p:nvPr>
        </p:nvSpPr>
        <p:spPr>
          <a:xfrm>
            <a:off x="6461125" y="384545"/>
            <a:ext cx="2682875" cy="4382717"/>
          </a:xfrm>
        </p:spPr>
        <p:txBody>
          <a:bodyPr/>
          <a:lstStyle/>
          <a:p>
            <a:endParaRPr lang="en-US"/>
          </a:p>
        </p:txBody>
      </p:sp>
      <p:sp>
        <p:nvSpPr>
          <p:cNvPr id="17" name="Text Placeholder 3">
            <a:extLst>
              <a:ext uri="{FF2B5EF4-FFF2-40B4-BE49-F238E27FC236}">
                <a16:creationId xmlns:a16="http://schemas.microsoft.com/office/drawing/2014/main" id="{D5FB582D-82F9-8746-92DB-7D8557E011BA}"/>
              </a:ext>
            </a:extLst>
          </p:cNvPr>
          <p:cNvSpPr>
            <a:spLocks noGrp="1"/>
          </p:cNvSpPr>
          <p:nvPr>
            <p:ph type="body" sz="quarter" idx="11" hasCustomPrompt="1"/>
          </p:nvPr>
        </p:nvSpPr>
        <p:spPr>
          <a:xfrm>
            <a:off x="360000" y="1342801"/>
            <a:ext cx="5563528" cy="753628"/>
          </a:xfrm>
        </p:spPr>
        <p:txBody>
          <a:bodyPr lIns="0" tIns="0" rIns="0" bIns="0"/>
          <a:lstStyle>
            <a:lvl1pPr marL="0" indent="0">
              <a:buNone/>
              <a:defRPr>
                <a:solidFill>
                  <a:srgbClr val="343433"/>
                </a:solidFill>
              </a:defRPr>
            </a:lvl1pPr>
          </a:lstStyle>
          <a:p>
            <a:pPr lvl="0"/>
            <a:r>
              <a:rPr lang="en-US" dirty="0"/>
              <a:t>Intro copy</a:t>
            </a:r>
          </a:p>
        </p:txBody>
      </p:sp>
      <p:sp>
        <p:nvSpPr>
          <p:cNvPr id="2" name="TextBox 1">
            <a:extLst>
              <a:ext uri="{FF2B5EF4-FFF2-40B4-BE49-F238E27FC236}">
                <a16:creationId xmlns:a16="http://schemas.microsoft.com/office/drawing/2014/main" id="{9D9B01EB-B9EB-1B49-B8F4-C3542AC6D278}"/>
              </a:ext>
            </a:extLst>
          </p:cNvPr>
          <p:cNvSpPr txBox="1"/>
          <p:nvPr userDrawn="1"/>
        </p:nvSpPr>
        <p:spPr>
          <a:xfrm>
            <a:off x="358775" y="2548158"/>
            <a:ext cx="5681983" cy="2077492"/>
          </a:xfrm>
          <a:prstGeom prst="rect">
            <a:avLst/>
          </a:prstGeom>
          <a:noFill/>
        </p:spPr>
        <p:txBody>
          <a:bodyPr wrap="square" numCol="2" rtlCol="0">
            <a:spAutoFit/>
          </a:bodyPr>
          <a:lstStyle/>
          <a:p>
            <a:pPr marL="342900" indent="-342900">
              <a:lnSpc>
                <a:spcPts val="1640"/>
              </a:lnSpc>
              <a:spcBef>
                <a:spcPts val="600"/>
              </a:spcBef>
              <a:buClr>
                <a:schemeClr val="accent1"/>
              </a:buClr>
              <a:buFont typeface="System Font Regular"/>
              <a:buChar cha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indent="-342900">
              <a:lnSpc>
                <a:spcPts val="1640"/>
              </a:lnSpc>
              <a:spcBef>
                <a:spcPts val="600"/>
              </a:spcBef>
              <a:buClr>
                <a:schemeClr val="accent1"/>
              </a:buClr>
              <a:buFont typeface="System Font Regular"/>
              <a:buChar char="-"/>
            </a:pPr>
            <a:r>
              <a:rPr lang="en-US" sz="2400" dirty="0">
                <a:solidFill>
                  <a:srgbClr val="343433"/>
                </a:solidFill>
              </a:rPr>
              <a:t> </a:t>
            </a:r>
          </a:p>
          <a:p>
            <a:pPr marL="342900" indent="-342900">
              <a:buFont typeface="System Font Regular"/>
              <a:buChar char="-"/>
            </a:pPr>
            <a:endParaRPr lang="en-US" sz="2400" dirty="0"/>
          </a:p>
        </p:txBody>
      </p:sp>
    </p:spTree>
    <p:extLst>
      <p:ext uri="{BB962C8B-B14F-4D97-AF65-F5344CB8AC3E}">
        <p14:creationId xmlns:p14="http://schemas.microsoft.com/office/powerpoint/2010/main" val="15518982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images with capti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522BF-7C15-4C47-B4C5-801E311A2127}"/>
              </a:ext>
            </a:extLst>
          </p:cNvPr>
          <p:cNvSpPr>
            <a:spLocks noGrp="1"/>
          </p:cNvSpPr>
          <p:nvPr>
            <p:ph type="title" hasCustomPrompt="1"/>
          </p:nvPr>
        </p:nvSpPr>
        <p:spPr>
          <a:xfrm>
            <a:off x="358775" y="388942"/>
            <a:ext cx="8426450" cy="518846"/>
          </a:xfrm>
        </p:spPr>
        <p:txBody>
          <a:bodyPr lIns="0" tIns="0" rIns="0" bIns="0" anchor="t"/>
          <a:lstStyle/>
          <a:p>
            <a:pPr marL="0" indent="0" fontAlgn="auto">
              <a:spcAft>
                <a:spcPts val="600"/>
              </a:spcAft>
              <a:buNone/>
              <a:defRPr/>
            </a:pPr>
            <a:r>
              <a:rPr lang="en-US" dirty="0"/>
              <a:t>Heading</a:t>
            </a:r>
            <a:endParaRPr lang="en-AU" dirty="0">
              <a:solidFill>
                <a:srgbClr val="FF0000"/>
              </a:solidFill>
            </a:endParaRPr>
          </a:p>
        </p:txBody>
      </p:sp>
      <p:sp>
        <p:nvSpPr>
          <p:cNvPr id="13" name="Picture Placeholder 10">
            <a:extLst>
              <a:ext uri="{FF2B5EF4-FFF2-40B4-BE49-F238E27FC236}">
                <a16:creationId xmlns:a16="http://schemas.microsoft.com/office/drawing/2014/main" id="{A74C51C2-92E2-384C-B2EA-8187DC7E9CED}"/>
              </a:ext>
            </a:extLst>
          </p:cNvPr>
          <p:cNvSpPr>
            <a:spLocks noGrp="1"/>
          </p:cNvSpPr>
          <p:nvPr>
            <p:ph type="pic" sz="quarter" idx="10"/>
          </p:nvPr>
        </p:nvSpPr>
        <p:spPr>
          <a:xfrm>
            <a:off x="4681538" y="1987550"/>
            <a:ext cx="3411537" cy="1901825"/>
          </a:xfrm>
        </p:spPr>
        <p:txBody>
          <a:bodyPr/>
          <a:lstStyle/>
          <a:p>
            <a:endParaRPr lang="en-US"/>
          </a:p>
        </p:txBody>
      </p:sp>
      <p:sp>
        <p:nvSpPr>
          <p:cNvPr id="14" name="Picture Placeholder 10">
            <a:extLst>
              <a:ext uri="{FF2B5EF4-FFF2-40B4-BE49-F238E27FC236}">
                <a16:creationId xmlns:a16="http://schemas.microsoft.com/office/drawing/2014/main" id="{5E3ED63D-82E7-F048-A24E-5EFF85404615}"/>
              </a:ext>
            </a:extLst>
          </p:cNvPr>
          <p:cNvSpPr>
            <a:spLocks noGrp="1"/>
          </p:cNvSpPr>
          <p:nvPr>
            <p:ph type="pic" sz="quarter" idx="11"/>
          </p:nvPr>
        </p:nvSpPr>
        <p:spPr>
          <a:xfrm>
            <a:off x="872282" y="1987550"/>
            <a:ext cx="3411537" cy="1901825"/>
          </a:xfrm>
        </p:spPr>
        <p:txBody>
          <a:bodyPr/>
          <a:lstStyle/>
          <a:p>
            <a:endParaRPr lang="en-US" dirty="0"/>
          </a:p>
        </p:txBody>
      </p:sp>
      <p:sp>
        <p:nvSpPr>
          <p:cNvPr id="25" name="Text Placeholder 3">
            <a:extLst>
              <a:ext uri="{FF2B5EF4-FFF2-40B4-BE49-F238E27FC236}">
                <a16:creationId xmlns:a16="http://schemas.microsoft.com/office/drawing/2014/main" id="{8F4C4831-32CD-1C43-8C2F-DCC29436FA69}"/>
              </a:ext>
            </a:extLst>
          </p:cNvPr>
          <p:cNvSpPr>
            <a:spLocks noGrp="1"/>
          </p:cNvSpPr>
          <p:nvPr>
            <p:ph type="body" sz="quarter" idx="12" hasCustomPrompt="1"/>
          </p:nvPr>
        </p:nvSpPr>
        <p:spPr>
          <a:xfrm>
            <a:off x="358774" y="1014347"/>
            <a:ext cx="8426449" cy="555625"/>
          </a:xfrm>
        </p:spPr>
        <p:txBody>
          <a:bodyPr lIns="0" tIns="0" rIns="0" bIns="0"/>
          <a:lstStyle>
            <a:lvl1pPr marL="0" indent="0">
              <a:buNone/>
              <a:defRPr>
                <a:solidFill>
                  <a:srgbClr val="343433"/>
                </a:solidFill>
              </a:defRPr>
            </a:lvl1pPr>
          </a:lstStyle>
          <a:p>
            <a:pPr lvl="0"/>
            <a:r>
              <a:rPr lang="en-US" dirty="0"/>
              <a:t>Intro copy here</a:t>
            </a:r>
          </a:p>
        </p:txBody>
      </p:sp>
      <p:sp>
        <p:nvSpPr>
          <p:cNvPr id="3" name="Text Placeholder 2">
            <a:extLst>
              <a:ext uri="{FF2B5EF4-FFF2-40B4-BE49-F238E27FC236}">
                <a16:creationId xmlns:a16="http://schemas.microsoft.com/office/drawing/2014/main" id="{7BD98C5F-18C6-6644-AA47-81AF0422EF6E}"/>
              </a:ext>
            </a:extLst>
          </p:cNvPr>
          <p:cNvSpPr>
            <a:spLocks noGrp="1"/>
          </p:cNvSpPr>
          <p:nvPr>
            <p:ph type="body" sz="quarter" idx="13" hasCustomPrompt="1"/>
          </p:nvPr>
        </p:nvSpPr>
        <p:spPr>
          <a:xfrm>
            <a:off x="872282" y="4054889"/>
            <a:ext cx="3411509" cy="592138"/>
          </a:xfrm>
        </p:spPr>
        <p:txBody>
          <a:bodyPr lIns="0" tIns="0" rIns="0" bIns="0"/>
          <a:lstStyle>
            <a:lvl1pPr>
              <a:defRPr sz="2400" b="0"/>
            </a:lvl1pPr>
          </a:lstStyle>
          <a:p>
            <a:pPr lvl="0"/>
            <a:r>
              <a:rPr lang="en-US" dirty="0"/>
              <a:t>Caption</a:t>
            </a:r>
          </a:p>
        </p:txBody>
      </p:sp>
      <p:sp>
        <p:nvSpPr>
          <p:cNvPr id="10" name="Text Placeholder 2">
            <a:extLst>
              <a:ext uri="{FF2B5EF4-FFF2-40B4-BE49-F238E27FC236}">
                <a16:creationId xmlns:a16="http://schemas.microsoft.com/office/drawing/2014/main" id="{72598C76-8B4C-334A-BE7B-2C6BF096C107}"/>
              </a:ext>
            </a:extLst>
          </p:cNvPr>
          <p:cNvSpPr>
            <a:spLocks noGrp="1"/>
          </p:cNvSpPr>
          <p:nvPr>
            <p:ph type="body" sz="quarter" idx="14" hasCustomPrompt="1"/>
          </p:nvPr>
        </p:nvSpPr>
        <p:spPr>
          <a:xfrm>
            <a:off x="4669029" y="4054889"/>
            <a:ext cx="3411509" cy="592138"/>
          </a:xfrm>
        </p:spPr>
        <p:txBody>
          <a:bodyPr lIns="0" tIns="0" rIns="0" bIns="0"/>
          <a:lstStyle>
            <a:lvl1pPr>
              <a:defRPr sz="2400" b="0"/>
            </a:lvl1pPr>
          </a:lstStyle>
          <a:p>
            <a:pPr lvl="0"/>
            <a:r>
              <a:rPr lang="en-US" dirty="0"/>
              <a:t>Caption</a:t>
            </a:r>
          </a:p>
        </p:txBody>
      </p:sp>
    </p:spTree>
    <p:extLst>
      <p:ext uri="{BB962C8B-B14F-4D97-AF65-F5344CB8AC3E}">
        <p14:creationId xmlns:p14="http://schemas.microsoft.com/office/powerpoint/2010/main" val="1180691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able/chart/image x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dirty="0"/>
              <a:t>Click to edit Master title style</a:t>
            </a:r>
          </a:p>
        </p:txBody>
      </p:sp>
      <p:sp>
        <p:nvSpPr>
          <p:cNvPr id="3" name="Content Placeholder 2"/>
          <p:cNvSpPr>
            <a:spLocks noGrp="1"/>
          </p:cNvSpPr>
          <p:nvPr>
            <p:ph sz="half" idx="1"/>
          </p:nvPr>
        </p:nvSpPr>
        <p:spPr>
          <a:xfrm>
            <a:off x="358775"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46627"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22664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a:extLst>
              <a:ext uri="{28A0092B-C50C-407E-A947-70E740481C1C}">
                <a14:useLocalDpi xmlns:a14="http://schemas.microsoft.com/office/drawing/2010/main"/>
              </a:ext>
            </a:extLst>
          </a:blip>
          <a:srcRect/>
          <a:stretch>
            <a:fillRect/>
          </a:stretch>
        </p:blipFill>
        <p:spPr bwMode="auto">
          <a:xfrm>
            <a:off x="454025" y="4429125"/>
            <a:ext cx="153670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358775" y="376238"/>
            <a:ext cx="8388586" cy="396568"/>
          </a:xfrm>
        </p:spPr>
        <p:txBody>
          <a:bodyPr tIns="0" anchor="t"/>
          <a:lstStyle>
            <a:lvl1pPr>
              <a:defRPr baseline="0">
                <a:solidFill>
                  <a:srgbClr val="E64626"/>
                </a:solidFill>
              </a:defRPr>
            </a:lvl1pPr>
          </a:lstStyle>
          <a:p>
            <a:r>
              <a:rPr lang="en-US" dirty="0"/>
              <a:t>Click to edit Master title style</a:t>
            </a:r>
          </a:p>
        </p:txBody>
      </p:sp>
      <p:sp>
        <p:nvSpPr>
          <p:cNvPr id="7" name="Picture Placeholder 13"/>
          <p:cNvSpPr>
            <a:spLocks noGrp="1"/>
          </p:cNvSpPr>
          <p:nvPr>
            <p:ph type="pic" sz="quarter" idx="12"/>
          </p:nvPr>
        </p:nvSpPr>
        <p:spPr>
          <a:xfrm>
            <a:off x="359999" y="1350000"/>
            <a:ext cx="8425225" cy="3417263"/>
          </a:xfrm>
          <a:solidFill>
            <a:schemeClr val="accent4"/>
          </a:solidFill>
        </p:spPr>
        <p:txBody>
          <a:bodyPr rtlCol="0" anchor="ctr">
            <a:normAutofit/>
          </a:bodyPr>
          <a:lstStyle>
            <a:lvl1pPr marL="0" indent="0" algn="ctr">
              <a:buNone/>
              <a:defRPr/>
            </a:lvl1pPr>
          </a:lstStyle>
          <a:p>
            <a:pPr lvl="0"/>
            <a:r>
              <a:rPr lang="en-US" noProof="0"/>
              <a:t>Click icon to add picture</a:t>
            </a:r>
            <a:endParaRPr lang="en-US" noProof="0" dirty="0"/>
          </a:p>
        </p:txBody>
      </p:sp>
      <p:sp>
        <p:nvSpPr>
          <p:cNvPr id="10" name="Text Placeholder 3">
            <a:extLst>
              <a:ext uri="{FF2B5EF4-FFF2-40B4-BE49-F238E27FC236}">
                <a16:creationId xmlns:a16="http://schemas.microsoft.com/office/drawing/2014/main" id="{738F5981-0C41-7E41-8A74-498498074DED}"/>
              </a:ext>
            </a:extLst>
          </p:cNvPr>
          <p:cNvSpPr>
            <a:spLocks noGrp="1"/>
          </p:cNvSpPr>
          <p:nvPr>
            <p:ph type="body" sz="quarter" idx="10"/>
          </p:nvPr>
        </p:nvSpPr>
        <p:spPr>
          <a:xfrm>
            <a:off x="360000" y="993600"/>
            <a:ext cx="8424000" cy="555625"/>
          </a:xfrm>
        </p:spPr>
        <p:txBody>
          <a:bodyPr lIns="0" tIns="0" rIns="0" bIns="0"/>
          <a:lstStyle>
            <a:lvl1pPr marL="0" indent="0">
              <a:buNone/>
              <a:defRPr>
                <a:solidFill>
                  <a:srgbClr val="343433"/>
                </a:solidFill>
              </a:defRPr>
            </a:lvl1pPr>
          </a:lstStyle>
          <a:p>
            <a:pPr lvl="0"/>
            <a:r>
              <a:rPr lang="en-US" dirty="0"/>
              <a:t>Click to edit Master text styles</a:t>
            </a:r>
          </a:p>
        </p:txBody>
      </p:sp>
    </p:spTree>
    <p:extLst>
      <p:ext uri="{BB962C8B-B14F-4D97-AF65-F5344CB8AC3E}">
        <p14:creationId xmlns:p14="http://schemas.microsoft.com/office/powerpoint/2010/main" val="25916228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n whit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a:defRPr/>
            </a:lvl1pPr>
          </a:lstStyle>
          <a:p>
            <a:pPr lvl="0"/>
            <a:r>
              <a:rPr lang="en-AU" dirty="0"/>
              <a:t>“Insert quote here”</a:t>
            </a:r>
          </a:p>
        </p:txBody>
      </p:sp>
    </p:spTree>
    <p:extLst>
      <p:ext uri="{BB962C8B-B14F-4D97-AF65-F5344CB8AC3E}">
        <p14:creationId xmlns:p14="http://schemas.microsoft.com/office/powerpoint/2010/main" val="4188664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n Charco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76C99-C2D0-7E41-9AA7-E83E178EC3EC}"/>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a:defRPr>
                <a:solidFill>
                  <a:schemeClr val="bg1"/>
                </a:solidFill>
              </a:defRPr>
            </a:lvl1pPr>
          </a:lstStyle>
          <a:p>
            <a:pPr lvl="0"/>
            <a:r>
              <a:rPr lang="en-AU" dirty="0"/>
              <a:t>“Insert quote here”</a:t>
            </a:r>
          </a:p>
        </p:txBody>
      </p:sp>
      <p:sp>
        <p:nvSpPr>
          <p:cNvPr id="5" name="Date Placeholder 3">
            <a:extLst>
              <a:ext uri="{FF2B5EF4-FFF2-40B4-BE49-F238E27FC236}">
                <a16:creationId xmlns:a16="http://schemas.microsoft.com/office/drawing/2014/main" id="{A37C4B54-9F50-44CC-81DF-E2B3B12189A2}"/>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a:t>
            </a:r>
            <a:r>
              <a:rPr lang="en-AU" dirty="0">
                <a:solidFill>
                  <a:schemeClr val="bg1"/>
                </a:solidFill>
                <a:latin typeface="Arial" panose="020B0604020202020204" pitchFamily="34" charset="0"/>
                <a:cs typeface="Arial" panose="020B0604020202020204" pitchFamily="34" charset="0"/>
              </a:rPr>
              <a:t>University of Sydney</a:t>
            </a:r>
            <a:endParaRP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1574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
        <p:nvSpPr>
          <p:cNvPr id="4" name="Text Placeholder 3">
            <a:extLst>
              <a:ext uri="{FF2B5EF4-FFF2-40B4-BE49-F238E27FC236}">
                <a16:creationId xmlns:a16="http://schemas.microsoft.com/office/drawing/2014/main" id="{61810D18-D805-534E-AC4E-3F1F70CCD8A5}"/>
              </a:ext>
            </a:extLst>
          </p:cNvPr>
          <p:cNvSpPr>
            <a:spLocks noGrp="1"/>
          </p:cNvSpPr>
          <p:nvPr>
            <p:ph type="body" sz="quarter" idx="10" hasCustomPrompt="1"/>
          </p:nvPr>
        </p:nvSpPr>
        <p:spPr>
          <a:xfrm>
            <a:off x="358775" y="1952625"/>
            <a:ext cx="8426450" cy="619125"/>
          </a:xfrm>
        </p:spPr>
        <p:txBody>
          <a:bodyPr/>
          <a:lstStyle>
            <a:lvl1pPr algn="ctr">
              <a:defRPr sz="2400" b="1">
                <a:solidFill>
                  <a:schemeClr val="bg1"/>
                </a:solidFill>
              </a:defRPr>
            </a:lvl1pPr>
          </a:lstStyle>
          <a:p>
            <a:pPr lvl="0"/>
            <a:r>
              <a:rPr lang="en-US" dirty="0"/>
              <a:t>Questions?</a:t>
            </a:r>
          </a:p>
        </p:txBody>
      </p:sp>
    </p:spTree>
    <p:extLst>
      <p:ext uri="{BB962C8B-B14F-4D97-AF65-F5344CB8AC3E}">
        <p14:creationId xmlns:p14="http://schemas.microsoft.com/office/powerpoint/2010/main" val="4395880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2F2116-70B0-0A40-9A99-39B093E90C85}"/>
              </a:ext>
            </a:extLst>
          </p:cNvPr>
          <p:cNvSpPr/>
          <p:nvPr userDrawn="1"/>
        </p:nvSpPr>
        <p:spPr>
          <a:xfrm>
            <a:off x="91929" y="-69273"/>
            <a:ext cx="9240253" cy="5143500"/>
          </a:xfrm>
          <a:prstGeom prst="rect">
            <a:avLst/>
          </a:prstGeom>
          <a:solidFill>
            <a:srgbClr val="E646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pic>
        <p:nvPicPr>
          <p:cNvPr id="4" name="Picture 3" descr="A close up of a logo&#10;&#10;Description automatically generated">
            <a:extLst>
              <a:ext uri="{FF2B5EF4-FFF2-40B4-BE49-F238E27FC236}">
                <a16:creationId xmlns:a16="http://schemas.microsoft.com/office/drawing/2014/main" id="{FC6C9423-2ECA-CD45-9BE8-3D9F205D05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75625" y="3546468"/>
            <a:ext cx="322829" cy="322829"/>
          </a:xfrm>
          <a:prstGeom prst="rect">
            <a:avLst/>
          </a:prstGeom>
        </p:spPr>
      </p:pic>
      <p:pic>
        <p:nvPicPr>
          <p:cNvPr id="5" name="Picture 4" descr="A close up of a logo&#10;&#10;Description automatically generated">
            <a:extLst>
              <a:ext uri="{FF2B5EF4-FFF2-40B4-BE49-F238E27FC236}">
                <a16:creationId xmlns:a16="http://schemas.microsoft.com/office/drawing/2014/main" id="{39587C46-DB1B-284B-B753-D9F8965572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8165" y="3516251"/>
            <a:ext cx="391694" cy="391694"/>
          </a:xfrm>
          <a:prstGeom prst="rect">
            <a:avLst/>
          </a:prstGeom>
        </p:spPr>
      </p:pic>
      <p:pic>
        <p:nvPicPr>
          <p:cNvPr id="6" name="Picture 5" descr="A close up of a logo&#10;&#10;Description automatically generated">
            <a:extLst>
              <a:ext uri="{FF2B5EF4-FFF2-40B4-BE49-F238E27FC236}">
                <a16:creationId xmlns:a16="http://schemas.microsoft.com/office/drawing/2014/main" id="{190F75B7-D6B0-654C-95E8-A0DD9735499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60000" y="3550686"/>
            <a:ext cx="322829" cy="322829"/>
          </a:xfrm>
          <a:prstGeom prst="rect">
            <a:avLst/>
          </a:prstGeom>
        </p:spPr>
      </p:pic>
      <p:pic>
        <p:nvPicPr>
          <p:cNvPr id="7" name="Picture 6" descr="A close up of a logo&#10;&#10;Description automatically generated">
            <a:extLst>
              <a:ext uri="{FF2B5EF4-FFF2-40B4-BE49-F238E27FC236}">
                <a16:creationId xmlns:a16="http://schemas.microsoft.com/office/drawing/2014/main" id="{802A81A5-A3BF-3240-937B-95577F14018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264347" y="3445189"/>
            <a:ext cx="533818" cy="533818"/>
          </a:xfrm>
          <a:prstGeom prst="rect">
            <a:avLst/>
          </a:prstGeom>
        </p:spPr>
      </p:pic>
      <p:sp>
        <p:nvSpPr>
          <p:cNvPr id="14" name="Picture Placeholder 12">
            <a:extLst>
              <a:ext uri="{FF2B5EF4-FFF2-40B4-BE49-F238E27FC236}">
                <a16:creationId xmlns:a16="http://schemas.microsoft.com/office/drawing/2014/main" id="{9E07EDDF-AE60-8841-BDD4-E3CB0F1F43E4}"/>
              </a:ext>
            </a:extLst>
          </p:cNvPr>
          <p:cNvSpPr>
            <a:spLocks noGrp="1"/>
          </p:cNvSpPr>
          <p:nvPr>
            <p:ph type="pic" sz="quarter" idx="10"/>
          </p:nvPr>
        </p:nvSpPr>
        <p:spPr>
          <a:xfrm>
            <a:off x="4765676" y="0"/>
            <a:ext cx="4372544" cy="5143500"/>
          </a:xfrm>
        </p:spPr>
        <p:txBody>
          <a:bodyPr/>
          <a:lstStyle/>
          <a:p>
            <a:endParaRPr lang="en-US" dirty="0"/>
          </a:p>
        </p:txBody>
      </p:sp>
      <p:sp>
        <p:nvSpPr>
          <p:cNvPr id="12" name="Title 1">
            <a:extLst>
              <a:ext uri="{FF2B5EF4-FFF2-40B4-BE49-F238E27FC236}">
                <a16:creationId xmlns:a16="http://schemas.microsoft.com/office/drawing/2014/main" id="{808BD2E6-1033-4D4A-B17F-9B0C64E7E2BB}"/>
              </a:ext>
            </a:extLst>
          </p:cNvPr>
          <p:cNvSpPr>
            <a:spLocks noGrp="1"/>
          </p:cNvSpPr>
          <p:nvPr>
            <p:ph type="title" hasCustomPrompt="1"/>
          </p:nvPr>
        </p:nvSpPr>
        <p:spPr>
          <a:xfrm>
            <a:off x="358775" y="376238"/>
            <a:ext cx="4019551" cy="485387"/>
          </a:xfrm>
        </p:spPr>
        <p:txBody>
          <a:bodyPr/>
          <a:lstStyle>
            <a:lvl1pPr>
              <a:defRPr>
                <a:solidFill>
                  <a:schemeClr val="bg1"/>
                </a:solidFill>
              </a:defRPr>
            </a:lvl1pPr>
          </a:lstStyle>
          <a:p>
            <a:r>
              <a:rPr lang="en-US" dirty="0"/>
              <a:t>Connect with us</a:t>
            </a:r>
          </a:p>
        </p:txBody>
      </p:sp>
      <p:sp>
        <p:nvSpPr>
          <p:cNvPr id="11" name="Date Placeholder 3">
            <a:extLst>
              <a:ext uri="{FF2B5EF4-FFF2-40B4-BE49-F238E27FC236}">
                <a16:creationId xmlns:a16="http://schemas.microsoft.com/office/drawing/2014/main" id="{A5FEF901-2FAA-4263-AEB6-88A0D2B07001}"/>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0CA7E288-B793-4AB8-A23C-034C74EB91AC}"/>
              </a:ext>
            </a:extLst>
          </p:cNvPr>
          <p:cNvSpPr txBox="1">
            <a:spLocks/>
          </p:cNvSpPr>
          <p:nvPr userDrawn="1"/>
        </p:nvSpPr>
        <p:spPr bwMode="auto">
          <a:xfrm>
            <a:off x="358775" y="1088827"/>
            <a:ext cx="4019551" cy="1965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team/discipline area/</a:t>
            </a:r>
          </a:p>
          <a:p>
            <a:r>
              <a:rPr lang="en-AU" sz="2400" b="0" dirty="0">
                <a:solidFill>
                  <a:schemeClr val="tx1"/>
                </a:solidFill>
              </a:rPr>
              <a:t>First name Last name</a:t>
            </a:r>
          </a:p>
          <a:p>
            <a:r>
              <a:rPr lang="en-AU" sz="2400" b="0" dirty="0">
                <a:solidFill>
                  <a:schemeClr val="tx1"/>
                </a:solidFill>
              </a:rPr>
              <a:t>Position</a:t>
            </a:r>
          </a:p>
          <a:p>
            <a:r>
              <a:rPr lang="en-AU" sz="2400" b="0" dirty="0">
                <a:solidFill>
                  <a:schemeClr val="tx1"/>
                </a:solidFill>
              </a:rPr>
              <a:t>+61 2 XXXX </a:t>
            </a:r>
            <a:r>
              <a:rPr lang="en-AU" sz="2400" b="0" dirty="0" err="1">
                <a:solidFill>
                  <a:schemeClr val="tx1"/>
                </a:solidFill>
              </a:rPr>
              <a:t>XXXX</a:t>
            </a:r>
            <a:endParaRPr lang="en-AU" sz="2400" b="0" dirty="0">
              <a:solidFill>
                <a:schemeClr val="tx1"/>
              </a:solidFill>
            </a:endParaRPr>
          </a:p>
          <a:p>
            <a:r>
              <a:rPr lang="en-AU" sz="2400" b="0" dirty="0">
                <a:solidFill>
                  <a:schemeClr val="tx1"/>
                </a:solidFill>
              </a:rPr>
              <a:t>first.last@sydney.edu.au</a:t>
            </a:r>
          </a:p>
          <a:p>
            <a:r>
              <a:rPr lang="en-AU" sz="2400" b="0" dirty="0">
                <a:solidFill>
                  <a:schemeClr val="tx1"/>
                </a:solidFill>
              </a:rPr>
              <a:t>sydney.edu.au/</a:t>
            </a:r>
            <a:r>
              <a:rPr lang="en-AU" sz="2400" b="0" dirty="0" err="1">
                <a:solidFill>
                  <a:schemeClr val="tx1"/>
                </a:solidFill>
              </a:rPr>
              <a:t>url</a:t>
            </a:r>
            <a:endParaRPr lang="en-AU" sz="2400" b="0" dirty="0">
              <a:solidFill>
                <a:schemeClr val="tx1"/>
              </a:solidFill>
            </a:endParaRPr>
          </a:p>
        </p:txBody>
      </p:sp>
      <p:sp>
        <p:nvSpPr>
          <p:cNvPr id="18" name="Title 1">
            <a:extLst>
              <a:ext uri="{FF2B5EF4-FFF2-40B4-BE49-F238E27FC236}">
                <a16:creationId xmlns:a16="http://schemas.microsoft.com/office/drawing/2014/main" id="{B3463AF4-5701-4B9C-82C2-CA670D825355}"/>
              </a:ext>
            </a:extLst>
          </p:cNvPr>
          <p:cNvSpPr txBox="1">
            <a:spLocks/>
          </p:cNvSpPr>
          <p:nvPr userDrawn="1"/>
        </p:nvSpPr>
        <p:spPr bwMode="auto">
          <a:xfrm>
            <a:off x="358775" y="3907945"/>
            <a:ext cx="4019551" cy="951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social media handles</a:t>
            </a:r>
          </a:p>
        </p:txBody>
      </p:sp>
    </p:spTree>
    <p:extLst>
      <p:ext uri="{BB962C8B-B14F-4D97-AF65-F5344CB8AC3E}">
        <p14:creationId xmlns:p14="http://schemas.microsoft.com/office/powerpoint/2010/main" val="2822603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blue left justifie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2">
            <a:extLst>
              <a:ext uri="{FF2B5EF4-FFF2-40B4-BE49-F238E27FC236}">
                <a16:creationId xmlns:a16="http://schemas.microsoft.com/office/drawing/2014/main" id="{141099E0-B2EC-464F-A0C3-6006871D84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8" name="Title 8">
            <a:extLst>
              <a:ext uri="{FF2B5EF4-FFF2-40B4-BE49-F238E27FC236}">
                <a16:creationId xmlns:a16="http://schemas.microsoft.com/office/drawing/2014/main" id="{E47FCD98-EB33-C04F-BAE9-9B7060223ED1}"/>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1" name="Text Placeholder 4">
            <a:extLst>
              <a:ext uri="{FF2B5EF4-FFF2-40B4-BE49-F238E27FC236}">
                <a16:creationId xmlns:a16="http://schemas.microsoft.com/office/drawing/2014/main" id="{90CFCEB7-F6D8-F541-9074-02694889BD6D}"/>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4124428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yellow left justified">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itle 8">
            <a:extLst>
              <a:ext uri="{FF2B5EF4-FFF2-40B4-BE49-F238E27FC236}">
                <a16:creationId xmlns:a16="http://schemas.microsoft.com/office/drawing/2014/main" id="{86E0BA08-BCEE-7E40-AAE1-56707940D033}"/>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10" name="Text Placeholder 4">
            <a:extLst>
              <a:ext uri="{FF2B5EF4-FFF2-40B4-BE49-F238E27FC236}">
                <a16:creationId xmlns:a16="http://schemas.microsoft.com/office/drawing/2014/main" id="{86D5FB94-986E-164F-9D09-85493D8294E6}"/>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2F3CD417-9589-7449-92D5-ECB1E55ABF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85731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with image behi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6298463-28C6-A342-8992-59A88DF1B8DC}"/>
              </a:ext>
            </a:extLst>
          </p:cNvPr>
          <p:cNvSpPr>
            <a:spLocks noGrp="1"/>
          </p:cNvSpPr>
          <p:nvPr>
            <p:ph type="pic" sz="quarter" idx="14"/>
          </p:nvPr>
        </p:nvSpPr>
        <p:spPr>
          <a:xfrm>
            <a:off x="0" y="7449"/>
            <a:ext cx="9144000" cy="5143500"/>
          </a:xfrm>
        </p:spPr>
        <p:txBody>
          <a:bodyPr/>
          <a:lstStyle/>
          <a:p>
            <a:endParaRPr lang="en-US" dirty="0"/>
          </a:p>
        </p:txBody>
      </p:sp>
      <p:sp>
        <p:nvSpPr>
          <p:cNvPr id="9" name="Title 8"/>
          <p:cNvSpPr>
            <a:spLocks noGrp="1"/>
          </p:cNvSpPr>
          <p:nvPr>
            <p:ph type="title" hasCustomPrompt="1"/>
          </p:nvPr>
        </p:nvSpPr>
        <p:spPr>
          <a:xfrm>
            <a:off x="358775" y="376238"/>
            <a:ext cx="8430293" cy="531455"/>
          </a:xfrm>
        </p:spPr>
        <p:txBody>
          <a:bodyPr anchor="t"/>
          <a:lstStyle>
            <a:lvl1pPr algn="ctr">
              <a:defRPr sz="3000">
                <a:solidFill>
                  <a:srgbClr val="E64626"/>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1075673"/>
            <a:ext cx="8430293"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1765926"/>
            <a:ext cx="1848464" cy="639366"/>
          </a:xfrm>
          <a:prstGeom prst="rect">
            <a:avLst/>
          </a:prstGeom>
        </p:spPr>
      </p:pic>
    </p:spTree>
    <p:extLst>
      <p:ext uri="{BB962C8B-B14F-4D97-AF65-F5344CB8AC3E}">
        <p14:creationId xmlns:p14="http://schemas.microsoft.com/office/powerpoint/2010/main" val="1426488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charcoal left justifi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DF7538-00CA-AD4E-AF40-87B8852AB7F5}"/>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40751D3-F541-6D48-A684-6D495EA1D7F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11" name="Title 8">
            <a:extLst>
              <a:ext uri="{FF2B5EF4-FFF2-40B4-BE49-F238E27FC236}">
                <a16:creationId xmlns:a16="http://schemas.microsoft.com/office/drawing/2014/main" id="{DCBCA472-A1E0-8C4E-A114-C53E60E9D8DF}"/>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2" name="Text Placeholder 4">
            <a:extLst>
              <a:ext uri="{FF2B5EF4-FFF2-40B4-BE49-F238E27FC236}">
                <a16:creationId xmlns:a16="http://schemas.microsoft.com/office/drawing/2014/main" id="{F4BFE064-8601-3645-8880-83831DA209AF}"/>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7169707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0"/>
            <a:ext cx="4556125" cy="51435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3203228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0"/>
            <a:ext cx="4576226" cy="51435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3329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67771" y="0"/>
            <a:ext cx="4567509" cy="51435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84628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9880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0"/>
            <a:ext cx="4708429" cy="5173957"/>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1193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4" y="0"/>
            <a:ext cx="4690665" cy="51435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54383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67509" cy="51435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4526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4567770" y="-1"/>
            <a:ext cx="4576230" cy="5351565"/>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1730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73835" cy="5185497"/>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145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age with image behin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C3F17C-0B28-9644-9AC2-BAFCFAAD1C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7" name="Rectangle 6">
            <a:extLst>
              <a:ext uri="{FF2B5EF4-FFF2-40B4-BE49-F238E27FC236}">
                <a16:creationId xmlns:a16="http://schemas.microsoft.com/office/drawing/2014/main" id="{21E33F04-2D7E-B147-9878-4BF69AE0D5BB}"/>
              </a:ext>
            </a:extLst>
          </p:cNvPr>
          <p:cNvSpPr/>
          <p:nvPr userDrawn="1"/>
        </p:nvSpPr>
        <p:spPr>
          <a:xfrm>
            <a:off x="0" y="0"/>
            <a:ext cx="9144000" cy="3018889"/>
          </a:xfrm>
          <a:prstGeom prst="rect">
            <a:avLst/>
          </a:prstGeom>
          <a:gradFill>
            <a:gsLst>
              <a:gs pos="0">
                <a:schemeClr val="bg1">
                  <a:alpha val="0"/>
                </a:schemeClr>
              </a:gs>
              <a:gs pos="49000">
                <a:schemeClr val="bg1">
                  <a:alpha val="58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p:cNvSpPr>
            <a:spLocks noGrp="1"/>
          </p:cNvSpPr>
          <p:nvPr>
            <p:ph type="title" hasCustomPrompt="1"/>
          </p:nvPr>
        </p:nvSpPr>
        <p:spPr>
          <a:xfrm>
            <a:off x="354932" y="376238"/>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16875"/>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547544"/>
            <a:ext cx="1848464" cy="639366"/>
          </a:xfrm>
          <a:prstGeom prst="rect">
            <a:avLst/>
          </a:prstGeom>
        </p:spPr>
      </p:pic>
    </p:spTree>
    <p:extLst>
      <p:ext uri="{BB962C8B-B14F-4D97-AF65-F5344CB8AC3E}">
        <p14:creationId xmlns:p14="http://schemas.microsoft.com/office/powerpoint/2010/main" val="822484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8823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572000" y="0"/>
            <a:ext cx="4575572" cy="5156444"/>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45975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1"/>
            <a:ext cx="4708429" cy="51434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61231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4567773" y="-1"/>
            <a:ext cx="4576228" cy="51435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93510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4271322" y="417658"/>
            <a:ext cx="4636786" cy="4181477"/>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964312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1638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276781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5"/>
            <a:ext cx="4035427" cy="4512469"/>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052979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6"/>
            <a:ext cx="4035427" cy="4512468"/>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53014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313766"/>
            <a:ext cx="4150358" cy="4513166"/>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3510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 with image behind">
    <p:spTree>
      <p:nvGrpSpPr>
        <p:cNvPr id="1" name=""/>
        <p:cNvGrpSpPr/>
        <p:nvPr/>
      </p:nvGrpSpPr>
      <p:grpSpPr>
        <a:xfrm>
          <a:off x="0" y="0"/>
          <a:ext cx="0" cy="0"/>
          <a:chOff x="0" y="0"/>
          <a:chExt cx="0" cy="0"/>
        </a:xfrm>
      </p:grpSpPr>
      <p:pic>
        <p:nvPicPr>
          <p:cNvPr id="6" name="Picture 5" descr="A view of a city street&#10;&#10;Description automatically generated">
            <a:extLst>
              <a:ext uri="{FF2B5EF4-FFF2-40B4-BE49-F238E27FC236}">
                <a16:creationId xmlns:a16="http://schemas.microsoft.com/office/drawing/2014/main" id="{15875608-8BB1-6048-AF76-04F7E5846BE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06268"/>
            <a:ext cx="1848464" cy="639366"/>
          </a:xfrm>
          <a:prstGeom prst="rect">
            <a:avLst/>
          </a:prstGeom>
        </p:spPr>
      </p:pic>
    </p:spTree>
    <p:extLst>
      <p:ext uri="{BB962C8B-B14F-4D97-AF65-F5344CB8AC3E}">
        <p14:creationId xmlns:p14="http://schemas.microsoft.com/office/powerpoint/2010/main" val="13840149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4" y="306183"/>
            <a:ext cx="8426450" cy="485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358773" y="912959"/>
            <a:ext cx="8426449" cy="1382278"/>
          </a:xfrm>
        </p:spPr>
        <p:txBody>
          <a:bodyPr>
            <a:noAutofit/>
          </a:bodyPr>
          <a:lstStyle>
            <a:lvl1pPr>
              <a:defRPr sz="2400" b="0"/>
            </a:lvl1pPr>
          </a:lstStyle>
          <a:p>
            <a:pPr fontAlgn="auto">
              <a:spcAft>
                <a:spcPts val="0"/>
              </a:spcAft>
              <a:defRPr/>
            </a:pPr>
            <a:r>
              <a:rPr lang="en-US" b="1" dirty="0">
                <a:ea typeface="+mn-ea"/>
              </a:rPr>
              <a:t>Sub-heading bold… 24pt</a:t>
            </a:r>
          </a:p>
          <a:p>
            <a:pPr fontAlgn="auto">
              <a:spcAft>
                <a:spcPts val="450"/>
              </a:spcAft>
              <a:defRPr/>
            </a:pPr>
            <a:r>
              <a:rPr lang="en-US" dirty="0">
                <a:solidFill>
                  <a:prstClr val="black"/>
                </a:solidFill>
                <a:ea typeface="+mn-ea"/>
              </a:rPr>
              <a:t>Body copy… 24pt</a:t>
            </a:r>
          </a:p>
          <a:p>
            <a:pPr fontAlgn="auto">
              <a:spcAft>
                <a:spcPts val="450"/>
              </a:spcAft>
              <a:buFont typeface="Lucida Grande"/>
              <a:buChar char="–"/>
              <a:defRPr/>
            </a:pPr>
            <a:r>
              <a:rPr lang="en-US" dirty="0">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358774" y="2422923"/>
          <a:ext cx="8426448" cy="2171700"/>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251460">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6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3555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19176"/>
            <a:ext cx="8328025" cy="3575447"/>
          </a:xfrm>
          <a:prstGeom prst="rect">
            <a:avLst/>
          </a:prstGeom>
        </p:spPr>
        <p:txBody>
          <a:bodyPr/>
          <a:lstStyle>
            <a:lvl1pPr>
              <a:lnSpc>
                <a:spcPct val="90000"/>
              </a:lnSpc>
              <a:defRPr/>
            </a:lvl1pPr>
            <a:lvl2pPr marL="557213" indent="-214313">
              <a:lnSpc>
                <a:spcPct val="90000"/>
              </a:lnSpc>
              <a:buFont typeface="Lucida Grande"/>
              <a:buChar char="–"/>
              <a:defRPr sz="2400"/>
            </a:lvl2pPr>
            <a:lvl3pPr>
              <a:lnSpc>
                <a:spcPct val="90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180499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990598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020366"/>
            <a:ext cx="4038600" cy="3394050"/>
          </a:xfrm>
          <a:prstGeom prst="rect">
            <a:avLst/>
          </a:prstGeom>
        </p:spPr>
        <p:txBody>
          <a:bodyPr/>
          <a:lstStyle>
            <a:lvl1pPr marL="0" indent="0">
              <a:buNone/>
              <a:defRPr/>
            </a:lvl1pPr>
          </a:lstStyle>
          <a:p>
            <a:pPr lvl="0"/>
            <a:r>
              <a:rPr lang="en-US" noProof="0" dirty="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82452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020366"/>
            <a:ext cx="4038600" cy="3394049"/>
          </a:xfrm>
          <a:prstGeom prst="rect">
            <a:avLst/>
          </a:prstGeom>
        </p:spPr>
        <p:txBody>
          <a:bodyPr/>
          <a:lstStyle>
            <a:lvl1pPr marL="0" indent="0">
              <a:buNone/>
              <a:defRPr/>
            </a:lvl1pPr>
          </a:lstStyle>
          <a:p>
            <a:pPr lvl="0"/>
            <a:r>
              <a:rPr lang="en-US" noProof="0" dirty="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88238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020366"/>
            <a:ext cx="4038600" cy="339404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019944"/>
            <a:ext cx="4038600" cy="3394472"/>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59779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019176"/>
            <a:ext cx="8426450" cy="3575447"/>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9960997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6058995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5" y="4429125"/>
            <a:ext cx="1536700" cy="397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358775" y="879913"/>
            <a:ext cx="8426450" cy="485387"/>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
        <p:nvSpPr>
          <p:cNvPr id="7" name="Picture Placeholder 13"/>
          <p:cNvSpPr>
            <a:spLocks noGrp="1"/>
          </p:cNvSpPr>
          <p:nvPr>
            <p:ph type="pic" sz="quarter" idx="12"/>
          </p:nvPr>
        </p:nvSpPr>
        <p:spPr>
          <a:xfrm>
            <a:off x="358775" y="1365300"/>
            <a:ext cx="8426450" cy="3401962"/>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9417975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11317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page with image behi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ACB46-9687-E74A-B89B-5B464F6BF21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3999"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72578"/>
            <a:ext cx="1848464" cy="639366"/>
          </a:xfrm>
          <a:prstGeom prst="rect">
            <a:avLst/>
          </a:prstGeom>
        </p:spPr>
      </p:pic>
    </p:spTree>
    <p:extLst>
      <p:ext uri="{BB962C8B-B14F-4D97-AF65-F5344CB8AC3E}">
        <p14:creationId xmlns:p14="http://schemas.microsoft.com/office/powerpoint/2010/main" val="4185123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9144000" cy="51435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17834160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381173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12" name="Title 8">
            <a:extLst>
              <a:ext uri="{FF2B5EF4-FFF2-40B4-BE49-F238E27FC236}">
                <a16:creationId xmlns:a16="http://schemas.microsoft.com/office/drawing/2014/main" id="{8F4AB58D-36CD-6649-8724-8391DFC1EAB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13" name="Text Placeholder 4">
            <a:extLst>
              <a:ext uri="{FF2B5EF4-FFF2-40B4-BE49-F238E27FC236}">
                <a16:creationId xmlns:a16="http://schemas.microsoft.com/office/drawing/2014/main" id="{41394B71-D786-7C49-9C6E-F1B862C690DB}"/>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6" name="Picture 5">
            <a:extLst>
              <a:ext uri="{FF2B5EF4-FFF2-40B4-BE49-F238E27FC236}">
                <a16:creationId xmlns:a16="http://schemas.microsoft.com/office/drawing/2014/main" id="{59B6A18F-DE85-124C-AECB-C9D912D355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997961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theme" Target="../theme/theme2.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1027" name="Text Placeholder 2"/>
          <p:cNvSpPr>
            <a:spLocks noGrp="1"/>
          </p:cNvSpPr>
          <p:nvPr>
            <p:ph type="body" idx="1"/>
          </p:nvPr>
        </p:nvSpPr>
        <p:spPr bwMode="auto">
          <a:xfrm>
            <a:off x="358775" y="1040583"/>
            <a:ext cx="4589253" cy="2871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Sub-heading bold 24pt</a:t>
            </a:r>
          </a:p>
        </p:txBody>
      </p:sp>
      <p:sp>
        <p:nvSpPr>
          <p:cNvPr id="11" name="Date Placeholder 3"/>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7" r:id="rId1"/>
    <p:sldLayoutId id="2147483751" r:id="rId2"/>
    <p:sldLayoutId id="2147483753" r:id="rId3"/>
    <p:sldLayoutId id="2147483752" r:id="rId4"/>
    <p:sldLayoutId id="2147483754" r:id="rId5"/>
    <p:sldLayoutId id="2147483824" r:id="rId6"/>
    <p:sldLayoutId id="2147483825" r:id="rId7"/>
    <p:sldLayoutId id="2147483826" r:id="rId8"/>
    <p:sldLayoutId id="2147483755" r:id="rId9"/>
    <p:sldLayoutId id="2147483836" r:id="rId10"/>
    <p:sldLayoutId id="2147483828" r:id="rId11"/>
    <p:sldLayoutId id="2147483829" r:id="rId12"/>
    <p:sldLayoutId id="2147483837" r:id="rId13"/>
    <p:sldLayoutId id="2147483838" r:id="rId14"/>
    <p:sldLayoutId id="2147483839" r:id="rId15"/>
    <p:sldLayoutId id="2147483840" r:id="rId16"/>
    <p:sldLayoutId id="2147483841" r:id="rId17"/>
    <p:sldLayoutId id="2147483842" r:id="rId18"/>
    <p:sldLayoutId id="2147483843" r:id="rId19"/>
    <p:sldLayoutId id="2147483772" r:id="rId20"/>
    <p:sldLayoutId id="2147483844" r:id="rId21"/>
    <p:sldLayoutId id="2147483738" r:id="rId22"/>
    <p:sldLayoutId id="2147483758" r:id="rId23"/>
    <p:sldLayoutId id="2147483756" r:id="rId24"/>
    <p:sldLayoutId id="2147483765" r:id="rId25"/>
    <p:sldLayoutId id="2147483766" r:id="rId26"/>
    <p:sldLayoutId id="2147483761" r:id="rId27"/>
    <p:sldLayoutId id="2147483739" r:id="rId28"/>
    <p:sldLayoutId id="2147483740" r:id="rId29"/>
    <p:sldLayoutId id="2147483767" r:id="rId30"/>
    <p:sldLayoutId id="2147483741" r:id="rId31"/>
    <p:sldLayoutId id="2147483815" r:id="rId32"/>
    <p:sldLayoutId id="2147483743" r:id="rId33"/>
    <p:sldLayoutId id="2147483760" r:id="rId34"/>
    <p:sldLayoutId id="2147483768" r:id="rId35"/>
    <p:sldLayoutId id="2147483744" r:id="rId36"/>
    <p:sldLayoutId id="2147483769" r:id="rId37"/>
    <p:sldLayoutId id="2147483770" r:id="rId38"/>
    <p:sldLayoutId id="2147483776" r:id="rId39"/>
    <p:sldLayoutId id="2147483746" r:id="rId40"/>
    <p:sldLayoutId id="2147483729" r:id="rId41"/>
    <p:sldLayoutId id="2147483730" r:id="rId42"/>
    <p:sldLayoutId id="2147483747" r:id="rId43"/>
    <p:sldLayoutId id="2147483774" r:id="rId44"/>
    <p:sldLayoutId id="2147483775" r:id="rId45"/>
    <p:sldLayoutId id="2147483773" r:id="rId46"/>
    <p:sldLayoutId id="2147483736" r:id="rId47"/>
    <p:sldLayoutId id="2147483748" r:id="rId48"/>
    <p:sldLayoutId id="2147483749" r:id="rId49"/>
    <p:sldLayoutId id="2147483757" r:id="rId50"/>
  </p:sldLayoutIdLst>
  <p:txStyles>
    <p:titleStyle>
      <a:lvl1pPr algn="l" defTabSz="457200" rtl="0" eaLnBrk="1" fontAlgn="base" hangingPunct="1">
        <a:spcBef>
          <a:spcPct val="0"/>
        </a:spcBef>
        <a:spcAft>
          <a:spcPct val="0"/>
        </a:spcAft>
        <a:defRPr sz="3000" b="1" kern="1200">
          <a:solidFill>
            <a:srgbClr val="E64626"/>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0" indent="0" algn="l" defTabSz="457200" rtl="0" eaLnBrk="1" fontAlgn="base" hangingPunct="1">
        <a:spcBef>
          <a:spcPct val="20000"/>
        </a:spcBef>
        <a:spcAft>
          <a:spcPct val="0"/>
        </a:spcAft>
        <a:buFont typeface="Lucida Grande" charset="0"/>
        <a:buNone/>
        <a:defRPr sz="2400" b="1" kern="1200">
          <a:solidFill>
            <a:schemeClr val="tx1"/>
          </a:solidFill>
          <a:latin typeface="Arial" panose="020B0604020202020204" pitchFamily="34" charset="0"/>
          <a:ea typeface="ＭＳ Ｐゴシック" charset="0"/>
          <a:cs typeface="Arial" panose="020B0604020202020204" pitchFamily="34" charset="0"/>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7" userDrawn="1">
          <p15:clr>
            <a:srgbClr val="F26B43"/>
          </p15:clr>
        </p15:guide>
        <p15:guide id="2" pos="226" userDrawn="1">
          <p15:clr>
            <a:srgbClr val="F26B43"/>
          </p15:clr>
        </p15:guide>
        <p15:guide id="3" pos="5534" userDrawn="1">
          <p15:clr>
            <a:srgbClr val="F26B43"/>
          </p15:clr>
        </p15:guide>
        <p15:guide id="4" orient="horz" pos="30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4767263"/>
            <a:ext cx="2133600" cy="273844"/>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pPr fontAlgn="auto">
                <a:spcBef>
                  <a:spcPts val="0"/>
                </a:spcBef>
                <a:spcAft>
                  <a:spcPts val="0"/>
                </a:spcAft>
                <a:defRPr/>
              </a:pPr>
              <a:t>‹#›</a:t>
            </a:fld>
            <a:endParaRPr lang="en-US" sz="675"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5" y="1040583"/>
            <a:ext cx="4589253" cy="3664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Sub-heading Bold… 20pt</a:t>
            </a:r>
          </a:p>
          <a:p>
            <a:pPr lvl="0"/>
            <a:r>
              <a:rPr lang="en-US" dirty="0"/>
              <a:t>Add body copy </a:t>
            </a:r>
          </a:p>
        </p:txBody>
      </p:sp>
    </p:spTree>
    <p:extLst>
      <p:ext uri="{BB962C8B-B14F-4D97-AF65-F5344CB8AC3E}">
        <p14:creationId xmlns:p14="http://schemas.microsoft.com/office/powerpoint/2010/main" val="22286098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16" r:id="rId4"/>
    <p:sldLayoutId id="2147483817" r:id="rId5"/>
    <p:sldLayoutId id="2147483818" r:id="rId6"/>
    <p:sldLayoutId id="2147483819" r:id="rId7"/>
    <p:sldLayoutId id="2147483820" r:id="rId8"/>
    <p:sldLayoutId id="2147483821" r:id="rId9"/>
    <p:sldLayoutId id="2147483794" r:id="rId10"/>
    <p:sldLayoutId id="2147483845" r:id="rId11"/>
    <p:sldLayoutId id="2147483795" r:id="rId12"/>
    <p:sldLayoutId id="2147483796" r:id="rId13"/>
    <p:sldLayoutId id="2147483798" r:id="rId14"/>
    <p:sldLayoutId id="2147483799" r:id="rId15"/>
    <p:sldLayoutId id="2147483800" r:id="rId16"/>
    <p:sldLayoutId id="2147483801" r:id="rId17"/>
    <p:sldLayoutId id="2147483822" r:id="rId18"/>
    <p:sldLayoutId id="2147483797" r:id="rId19"/>
    <p:sldLayoutId id="2147483814" r:id="rId20"/>
    <p:sldLayoutId id="2147483802" r:id="rId21"/>
    <p:sldLayoutId id="2147483803" r:id="rId22"/>
    <p:sldLayoutId id="2147483804" r:id="rId23"/>
    <p:sldLayoutId id="2147483805" r:id="rId24"/>
    <p:sldLayoutId id="2147483806" r:id="rId25"/>
    <p:sldLayoutId id="2147483807" r:id="rId26"/>
    <p:sldLayoutId id="2147483808" r:id="rId27"/>
    <p:sldLayoutId id="2147483810" r:id="rId28"/>
    <p:sldLayoutId id="2147483811" r:id="rId29"/>
    <p:sldLayoutId id="2147483812" r:id="rId30"/>
    <p:sldLayoutId id="2147483813" r:id="rId31"/>
  </p:sldLayoutIdLst>
  <p:txStyles>
    <p:titleStyle>
      <a:lvl1pPr algn="l" defTabSz="342900" rtl="0" eaLnBrk="1" fontAlgn="base" hangingPunct="1">
        <a:spcBef>
          <a:spcPct val="0"/>
        </a:spcBef>
        <a:spcAft>
          <a:spcPct val="0"/>
        </a:spcAft>
        <a:defRPr sz="3000" b="1" kern="1200">
          <a:solidFill>
            <a:schemeClr val="accent1"/>
          </a:solidFill>
          <a:latin typeface="Tw Cen MT"/>
          <a:ea typeface="ＭＳ Ｐゴシック"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ＭＳ Ｐゴシック" charset="0"/>
        </a:defRPr>
      </a:lvl2pPr>
      <a:lvl3pPr algn="l" defTabSz="342900" rtl="0" eaLnBrk="1" fontAlgn="base" hangingPunct="1">
        <a:spcBef>
          <a:spcPct val="0"/>
        </a:spcBef>
        <a:spcAft>
          <a:spcPct val="0"/>
        </a:spcAft>
        <a:defRPr sz="1800" b="1">
          <a:solidFill>
            <a:schemeClr val="accent1"/>
          </a:solidFill>
          <a:latin typeface="Tw Cen MT" charset="0"/>
          <a:ea typeface="ＭＳ Ｐゴシック" charset="0"/>
        </a:defRPr>
      </a:lvl3pPr>
      <a:lvl4pPr algn="l" defTabSz="342900" rtl="0" eaLnBrk="1" fontAlgn="base" hangingPunct="1">
        <a:spcBef>
          <a:spcPct val="0"/>
        </a:spcBef>
        <a:spcAft>
          <a:spcPct val="0"/>
        </a:spcAft>
        <a:defRPr sz="1800" b="1">
          <a:solidFill>
            <a:schemeClr val="accent1"/>
          </a:solidFill>
          <a:latin typeface="Tw Cen MT" charset="0"/>
          <a:ea typeface="ＭＳ Ｐゴシック" charset="0"/>
        </a:defRPr>
      </a:lvl4pPr>
      <a:lvl5pPr algn="l" defTabSz="342900" rtl="0" eaLnBrk="1" fontAlgn="base" hangingPunct="1">
        <a:spcBef>
          <a:spcPct val="0"/>
        </a:spcBef>
        <a:spcAft>
          <a:spcPct val="0"/>
        </a:spcAft>
        <a:defRPr sz="1800" b="1">
          <a:solidFill>
            <a:schemeClr val="accent1"/>
          </a:solidFill>
          <a:latin typeface="Tw Cen MT" charset="0"/>
          <a:ea typeface="ＭＳ Ｐゴシック" charset="0"/>
        </a:defRPr>
      </a:lvl5pPr>
      <a:lvl6pPr marL="342900" algn="l" defTabSz="342900" rtl="0" eaLnBrk="1" fontAlgn="base" hangingPunct="1">
        <a:spcBef>
          <a:spcPct val="0"/>
        </a:spcBef>
        <a:spcAft>
          <a:spcPct val="0"/>
        </a:spcAft>
        <a:defRPr sz="1800" b="1">
          <a:solidFill>
            <a:schemeClr val="accent1"/>
          </a:solidFill>
          <a:latin typeface="Tw Cen MT" charset="0"/>
          <a:ea typeface="ＭＳ Ｐゴシック" charset="0"/>
        </a:defRPr>
      </a:lvl6pPr>
      <a:lvl7pPr marL="685800" algn="l" defTabSz="342900" rtl="0" eaLnBrk="1" fontAlgn="base" hangingPunct="1">
        <a:spcBef>
          <a:spcPct val="0"/>
        </a:spcBef>
        <a:spcAft>
          <a:spcPct val="0"/>
        </a:spcAft>
        <a:defRPr sz="1800" b="1">
          <a:solidFill>
            <a:schemeClr val="accent1"/>
          </a:solidFill>
          <a:latin typeface="Tw Cen MT" charset="0"/>
          <a:ea typeface="ＭＳ Ｐゴシック" charset="0"/>
        </a:defRPr>
      </a:lvl7pPr>
      <a:lvl8pPr marL="1028700" algn="l" defTabSz="342900" rtl="0" eaLnBrk="1" fontAlgn="base" hangingPunct="1">
        <a:spcBef>
          <a:spcPct val="0"/>
        </a:spcBef>
        <a:spcAft>
          <a:spcPct val="0"/>
        </a:spcAft>
        <a:defRPr sz="1800" b="1">
          <a:solidFill>
            <a:schemeClr val="accent1"/>
          </a:solidFill>
          <a:latin typeface="Tw Cen MT" charset="0"/>
          <a:ea typeface="ＭＳ Ｐゴシック" charset="0"/>
        </a:defRPr>
      </a:lvl8pPr>
      <a:lvl9pPr marL="1371600" algn="l" defTabSz="342900" rtl="0" eaLnBrk="1" fontAlgn="base" hangingPunct="1">
        <a:spcBef>
          <a:spcPct val="0"/>
        </a:spcBef>
        <a:spcAft>
          <a:spcPct val="0"/>
        </a:spcAft>
        <a:defRPr sz="1800" b="1">
          <a:solidFill>
            <a:schemeClr val="accent1"/>
          </a:solidFill>
          <a:latin typeface="Tw Cen MT" charset="0"/>
          <a:ea typeface="ＭＳ Ｐゴシック" charset="0"/>
        </a:defRPr>
      </a:lvl9pPr>
    </p:titleStyle>
    <p:bodyStyle>
      <a:lvl1pPr marL="257175" indent="-257175" algn="l" defTabSz="342900" rtl="0" eaLnBrk="1" fontAlgn="base" hangingPunct="1">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2pPr>
      <a:lvl3pPr marL="8572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0.png"/><Relationship Id="rId1" Type="http://schemas.openxmlformats.org/officeDocument/2006/relationships/slideLayout" Target="../slideLayouts/slideLayout71.xml"/><Relationship Id="rId6" Type="http://schemas.openxmlformats.org/officeDocument/2006/relationships/image" Target="../media/image52.png"/><Relationship Id="rId5" Type="http://schemas.openxmlformats.org/officeDocument/2006/relationships/customXml" Target="../ink/ink2.xml"/><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customXml" Target="../ink/ink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3092C0E-3DD3-4745-AD25-286E1626F606}"/>
              </a:ext>
            </a:extLst>
          </p:cNvPr>
          <p:cNvSpPr>
            <a:spLocks noGrp="1"/>
          </p:cNvSpPr>
          <p:nvPr>
            <p:ph type="title"/>
          </p:nvPr>
        </p:nvSpPr>
        <p:spPr>
          <a:xfrm>
            <a:off x="4571999" y="670771"/>
            <a:ext cx="4213226" cy="1310683"/>
          </a:xfrm>
        </p:spPr>
        <p:txBody>
          <a:bodyPr/>
          <a:lstStyle/>
          <a:p>
            <a:r>
              <a:rPr lang="en-AU" dirty="0"/>
              <a:t>PEARLS</a:t>
            </a:r>
            <a:br>
              <a:rPr lang="en-AU" dirty="0"/>
            </a:br>
            <a:r>
              <a:rPr lang="en-AU" b="0" dirty="0"/>
              <a:t>Fondaparinux vs. Enoxaparin for VTE prophylaxis</a:t>
            </a:r>
          </a:p>
        </p:txBody>
      </p:sp>
      <p:sp>
        <p:nvSpPr>
          <p:cNvPr id="14" name="Text Placeholder 13">
            <a:extLst>
              <a:ext uri="{FF2B5EF4-FFF2-40B4-BE49-F238E27FC236}">
                <a16:creationId xmlns:a16="http://schemas.microsoft.com/office/drawing/2014/main" id="{16EA00C6-9BFC-41B7-B4F2-871191672B9A}"/>
              </a:ext>
            </a:extLst>
          </p:cNvPr>
          <p:cNvSpPr>
            <a:spLocks noGrp="1"/>
          </p:cNvSpPr>
          <p:nvPr>
            <p:ph type="body" sz="quarter" idx="4294967295"/>
          </p:nvPr>
        </p:nvSpPr>
        <p:spPr>
          <a:xfrm>
            <a:off x="4571999" y="2571750"/>
            <a:ext cx="4213226" cy="531455"/>
          </a:xfrm>
        </p:spPr>
        <p:txBody>
          <a:bodyPr/>
          <a:lstStyle/>
          <a:p>
            <a:pPr algn="ctr"/>
            <a:r>
              <a:rPr lang="en-AU" dirty="0"/>
              <a:t>Weber Liu</a:t>
            </a:r>
          </a:p>
        </p:txBody>
      </p:sp>
    </p:spTree>
    <p:extLst>
      <p:ext uri="{BB962C8B-B14F-4D97-AF65-F5344CB8AC3E}">
        <p14:creationId xmlns:p14="http://schemas.microsoft.com/office/powerpoint/2010/main" val="376041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E565BDA-D46F-4048-B609-B988324A4F4C}"/>
              </a:ext>
            </a:extLst>
          </p:cNvPr>
          <p:cNvGraphicFramePr>
            <a:graphicFrameLocks noGrp="1"/>
          </p:cNvGraphicFramePr>
          <p:nvPr>
            <p:ph idx="1"/>
            <p:extLst>
              <p:ext uri="{D42A27DB-BD31-4B8C-83A1-F6EECF244321}">
                <p14:modId xmlns:p14="http://schemas.microsoft.com/office/powerpoint/2010/main" val="72072161"/>
              </p:ext>
            </p:extLst>
          </p:nvPr>
        </p:nvGraphicFramePr>
        <p:xfrm>
          <a:off x="358775" y="1019175"/>
          <a:ext cx="8328024" cy="2941320"/>
        </p:xfrm>
        <a:graphic>
          <a:graphicData uri="http://schemas.openxmlformats.org/drawingml/2006/table">
            <a:tbl>
              <a:tblPr firstRow="1" bandRow="1">
                <a:tableStyleId>{5C22544A-7EE6-4342-B048-85BDC9FD1C3A}</a:tableStyleId>
              </a:tblPr>
              <a:tblGrid>
                <a:gridCol w="4164012">
                  <a:extLst>
                    <a:ext uri="{9D8B030D-6E8A-4147-A177-3AD203B41FA5}">
                      <a16:colId xmlns:a16="http://schemas.microsoft.com/office/drawing/2014/main" val="1913435388"/>
                    </a:ext>
                  </a:extLst>
                </a:gridCol>
                <a:gridCol w="4164012">
                  <a:extLst>
                    <a:ext uri="{9D8B030D-6E8A-4147-A177-3AD203B41FA5}">
                      <a16:colId xmlns:a16="http://schemas.microsoft.com/office/drawing/2014/main" val="2530967252"/>
                    </a:ext>
                  </a:extLst>
                </a:gridCol>
              </a:tblGrid>
              <a:tr h="370840">
                <a:tc>
                  <a:txBody>
                    <a:bodyPr/>
                    <a:lstStyle/>
                    <a:p>
                      <a:r>
                        <a:rPr lang="en-AU" dirty="0"/>
                        <a:t>Study criteria</a:t>
                      </a:r>
                    </a:p>
                  </a:txBody>
                  <a:tcPr/>
                </a:tc>
                <a:tc>
                  <a:txBody>
                    <a:bodyPr/>
                    <a:lstStyle/>
                    <a:p>
                      <a:r>
                        <a:rPr lang="en-AU" dirty="0"/>
                        <a:t>Our patient</a:t>
                      </a:r>
                    </a:p>
                  </a:txBody>
                  <a:tcPr/>
                </a:tc>
                <a:extLst>
                  <a:ext uri="{0D108BD9-81ED-4DB2-BD59-A6C34878D82A}">
                    <a16:rowId xmlns:a16="http://schemas.microsoft.com/office/drawing/2014/main" val="845038547"/>
                  </a:ext>
                </a:extLst>
              </a:tr>
              <a:tr h="370840">
                <a:tc gridSpan="2">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AU" sz="1600" b="1" kern="1200" dirty="0">
                          <a:solidFill>
                            <a:schemeClr val="dk1"/>
                          </a:solidFill>
                          <a:effectLst/>
                          <a:latin typeface="+mn-lt"/>
                          <a:ea typeface="+mn-ea"/>
                          <a:cs typeface="+mn-cs"/>
                        </a:rPr>
                        <a:t>Inclusion</a:t>
                      </a:r>
                    </a:p>
                  </a:txBody>
                  <a:tcPr/>
                </a:tc>
                <a:tc hMerge="1">
                  <a:txBody>
                    <a:bodyPr/>
                    <a:lstStyle/>
                    <a:p>
                      <a:endParaRPr lang="en-AU" dirty="0"/>
                    </a:p>
                  </a:txBody>
                  <a:tcPr/>
                </a:tc>
                <a:extLst>
                  <a:ext uri="{0D108BD9-81ED-4DB2-BD59-A6C34878D82A}">
                    <a16:rowId xmlns:a16="http://schemas.microsoft.com/office/drawing/2014/main" val="844602804"/>
                  </a:ext>
                </a:extLst>
              </a:tr>
              <a:tr h="370840">
                <a:tc>
                  <a:txBody>
                    <a:bodyPr/>
                    <a:lstStyle/>
                    <a:p>
                      <a:r>
                        <a:rPr lang="en-AU" sz="1350" kern="1200" dirty="0">
                          <a:solidFill>
                            <a:schemeClr val="dk1"/>
                          </a:solidFill>
                          <a:effectLst/>
                          <a:latin typeface="+mn-lt"/>
                          <a:ea typeface="+mn-ea"/>
                          <a:cs typeface="+mn-cs"/>
                        </a:rPr>
                        <a:t>Adults (&gt;18) in study</a:t>
                      </a:r>
                    </a:p>
                    <a:p>
                      <a:endParaRPr lang="en-AU" sz="1350" kern="1200" dirty="0">
                        <a:solidFill>
                          <a:schemeClr val="dk1"/>
                        </a:solidFill>
                        <a:effectLst/>
                        <a:latin typeface="+mn-lt"/>
                        <a:ea typeface="+mn-ea"/>
                        <a:cs typeface="+mn-cs"/>
                      </a:endParaRPr>
                    </a:p>
                    <a:p>
                      <a:endParaRPr lang="en-AU" dirty="0"/>
                    </a:p>
                  </a:txBody>
                  <a:tcPr/>
                </a:tc>
                <a:tc>
                  <a:txBody>
                    <a:bodyPr/>
                    <a:lstStyle/>
                    <a:p>
                      <a:r>
                        <a:rPr lang="en-AU" dirty="0"/>
                        <a:t>Our patient is aged 58</a:t>
                      </a:r>
                    </a:p>
                  </a:txBody>
                  <a:tcPr/>
                </a:tc>
                <a:extLst>
                  <a:ext uri="{0D108BD9-81ED-4DB2-BD59-A6C34878D82A}">
                    <a16:rowId xmlns:a16="http://schemas.microsoft.com/office/drawing/2014/main" val="3291907249"/>
                  </a:ext>
                </a:extLst>
              </a:tr>
              <a:tr h="370840">
                <a:tc gridSpan="2">
                  <a:txBody>
                    <a:bodyPr/>
                    <a:lstStyle/>
                    <a:p>
                      <a:r>
                        <a:rPr lang="en-AU" sz="1600" b="1" dirty="0"/>
                        <a:t>Exclusion</a:t>
                      </a:r>
                    </a:p>
                  </a:txBody>
                  <a:tcPr/>
                </a:tc>
                <a:tc hMerge="1">
                  <a:txBody>
                    <a:bodyPr/>
                    <a:lstStyle/>
                    <a:p>
                      <a:endParaRPr lang="en-AU" dirty="0"/>
                    </a:p>
                  </a:txBody>
                  <a:tcPr/>
                </a:tc>
                <a:extLst>
                  <a:ext uri="{0D108BD9-81ED-4DB2-BD59-A6C34878D82A}">
                    <a16:rowId xmlns:a16="http://schemas.microsoft.com/office/drawing/2014/main" val="3716639834"/>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AU" sz="1350" kern="1200" dirty="0">
                          <a:solidFill>
                            <a:schemeClr val="dk1"/>
                          </a:solidFill>
                          <a:effectLst/>
                          <a:latin typeface="+mn-lt"/>
                          <a:ea typeface="+mn-ea"/>
                          <a:cs typeface="+mn-cs"/>
                        </a:rPr>
                        <a:t>People contraindicated to anticoagulant therapy or pregnant, haemodialysis, or those receiving other anticoagulant/fibrinolytic therapy in past 2 days</a:t>
                      </a:r>
                    </a:p>
                    <a:p>
                      <a:pPr marL="0" marR="0" lvl="0" indent="0" algn="l" defTabSz="342900" rtl="0" eaLnBrk="1" fontAlgn="auto" latinLnBrk="0" hangingPunct="1">
                        <a:lnSpc>
                          <a:spcPct val="100000"/>
                        </a:lnSpc>
                        <a:spcBef>
                          <a:spcPts val="0"/>
                        </a:spcBef>
                        <a:spcAft>
                          <a:spcPts val="0"/>
                        </a:spcAft>
                        <a:buClrTx/>
                        <a:buSzTx/>
                        <a:buFontTx/>
                        <a:buNone/>
                        <a:tabLst/>
                        <a:defRPr/>
                      </a:pPr>
                      <a:endParaRPr lang="en-AU" sz="1350" kern="1200" dirty="0">
                        <a:solidFill>
                          <a:schemeClr val="dk1"/>
                        </a:solidFill>
                        <a:effectLst/>
                        <a:latin typeface="+mn-lt"/>
                        <a:ea typeface="+mn-ea"/>
                        <a:cs typeface="+mn-cs"/>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en-AU" sz="1350" kern="1200" dirty="0">
                        <a:solidFill>
                          <a:schemeClr val="dk1"/>
                        </a:solidFill>
                        <a:effectLst/>
                        <a:latin typeface="+mn-lt"/>
                        <a:ea typeface="+mn-ea"/>
                        <a:cs typeface="+mn-cs"/>
                      </a:endParaRPr>
                    </a:p>
                  </a:txBody>
                  <a:tcPr/>
                </a:tc>
                <a:tc>
                  <a:txBody>
                    <a:bodyPr/>
                    <a:lstStyle/>
                    <a:p>
                      <a:r>
                        <a:rPr lang="en-AU" dirty="0"/>
                        <a:t>Patient is not pregnant, and has not had anticoagulant therapy within the week prior to admission.</a:t>
                      </a:r>
                    </a:p>
                    <a:p>
                      <a:r>
                        <a:rPr lang="en-AU" dirty="0"/>
                        <a:t>Patient is also not on haemodialysis</a:t>
                      </a:r>
                    </a:p>
                  </a:txBody>
                  <a:tcPr/>
                </a:tc>
                <a:extLst>
                  <a:ext uri="{0D108BD9-81ED-4DB2-BD59-A6C34878D82A}">
                    <a16:rowId xmlns:a16="http://schemas.microsoft.com/office/drawing/2014/main" val="505136477"/>
                  </a:ext>
                </a:extLst>
              </a:tr>
            </a:tbl>
          </a:graphicData>
        </a:graphic>
      </p:graphicFrame>
      <p:sp>
        <p:nvSpPr>
          <p:cNvPr id="3" name="Title 2">
            <a:extLst>
              <a:ext uri="{FF2B5EF4-FFF2-40B4-BE49-F238E27FC236}">
                <a16:creationId xmlns:a16="http://schemas.microsoft.com/office/drawing/2014/main" id="{DC02B921-7DDD-4238-8488-191C6C6A973C}"/>
              </a:ext>
            </a:extLst>
          </p:cNvPr>
          <p:cNvSpPr>
            <a:spLocks noGrp="1"/>
          </p:cNvSpPr>
          <p:nvPr>
            <p:ph type="title"/>
          </p:nvPr>
        </p:nvSpPr>
        <p:spPr/>
        <p:txBody>
          <a:bodyPr/>
          <a:lstStyle/>
          <a:p>
            <a:r>
              <a:rPr lang="en-AU" dirty="0"/>
              <a:t>Applicability to our patient</a:t>
            </a:r>
          </a:p>
        </p:txBody>
      </p:sp>
      <p:sp>
        <p:nvSpPr>
          <p:cNvPr id="2" name="TextBox 1">
            <a:extLst>
              <a:ext uri="{FF2B5EF4-FFF2-40B4-BE49-F238E27FC236}">
                <a16:creationId xmlns:a16="http://schemas.microsoft.com/office/drawing/2014/main" id="{A2214ADB-11E0-4BBD-8D84-889BF997448B}"/>
              </a:ext>
            </a:extLst>
          </p:cNvPr>
          <p:cNvSpPr txBox="1"/>
          <p:nvPr/>
        </p:nvSpPr>
        <p:spPr>
          <a:xfrm>
            <a:off x="2522537" y="4144617"/>
            <a:ext cx="4000500" cy="369332"/>
          </a:xfrm>
          <a:prstGeom prst="rect">
            <a:avLst/>
          </a:prstGeom>
          <a:noFill/>
        </p:spPr>
        <p:txBody>
          <a:bodyPr wrap="square" rtlCol="0">
            <a:spAutoFit/>
          </a:bodyPr>
          <a:lstStyle/>
          <a:p>
            <a:r>
              <a:rPr lang="en-AU" b="1" dirty="0"/>
              <a:t>Study clearly applies to our patient</a:t>
            </a:r>
          </a:p>
        </p:txBody>
      </p:sp>
    </p:spTree>
    <p:extLst>
      <p:ext uri="{BB962C8B-B14F-4D97-AF65-F5344CB8AC3E}">
        <p14:creationId xmlns:p14="http://schemas.microsoft.com/office/powerpoint/2010/main" val="287902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A44EA-C6CB-4426-9BA1-EFB2DEA2DACD}"/>
              </a:ext>
            </a:extLst>
          </p:cNvPr>
          <p:cNvSpPr>
            <a:spLocks noGrp="1"/>
          </p:cNvSpPr>
          <p:nvPr>
            <p:ph idx="1"/>
          </p:nvPr>
        </p:nvSpPr>
        <p:spPr/>
        <p:txBody>
          <a:bodyPr/>
          <a:lstStyle/>
          <a:p>
            <a:pPr marL="0" indent="0">
              <a:buNone/>
            </a:pPr>
            <a:r>
              <a:rPr lang="en-AU" dirty="0"/>
              <a:t>CEBM: Were the criteria used to select articles for inclusion appropriate?</a:t>
            </a:r>
          </a:p>
          <a:p>
            <a:r>
              <a:rPr lang="en-AU" sz="2000" b="0" dirty="0"/>
              <a:t>The article notes a protocol exists </a:t>
            </a:r>
            <a:r>
              <a:rPr lang="en-AU" sz="2000" b="0" dirty="0">
                <a:solidFill>
                  <a:srgbClr val="FF0000"/>
                </a:solidFill>
              </a:rPr>
              <a:t>(however doesn’t adequately report it within the methods – </a:t>
            </a:r>
            <a:r>
              <a:rPr lang="en-AU" sz="2000" b="0" i="1" dirty="0">
                <a:solidFill>
                  <a:srgbClr val="FF0000"/>
                </a:solidFill>
              </a:rPr>
              <a:t>as per </a:t>
            </a:r>
            <a:r>
              <a:rPr lang="en-AU" sz="2000" i="1" dirty="0">
                <a:solidFill>
                  <a:srgbClr val="FF0000"/>
                </a:solidFill>
              </a:rPr>
              <a:t>PRISMA</a:t>
            </a:r>
            <a:r>
              <a:rPr lang="en-AU" sz="2000" b="0" i="1" dirty="0">
                <a:solidFill>
                  <a:srgbClr val="FF0000"/>
                </a:solidFill>
              </a:rPr>
              <a:t> guidelines and </a:t>
            </a:r>
            <a:r>
              <a:rPr lang="en-AU" sz="2000" i="1" dirty="0">
                <a:solidFill>
                  <a:srgbClr val="FF0000"/>
                </a:solidFill>
              </a:rPr>
              <a:t>AMSTAR2 </a:t>
            </a:r>
            <a:r>
              <a:rPr lang="en-AU" sz="2000" i="1" dirty="0">
                <a:solidFill>
                  <a:schemeClr val="accent1"/>
                </a:solidFill>
              </a:rPr>
              <a:t>‘</a:t>
            </a:r>
            <a:r>
              <a:rPr lang="en-AU" sz="2000" dirty="0">
                <a:solidFill>
                  <a:schemeClr val="accent1"/>
                </a:solidFill>
              </a:rPr>
              <a:t>explicit statement’</a:t>
            </a:r>
            <a:r>
              <a:rPr lang="en-AU" sz="2000" b="0" dirty="0">
                <a:solidFill>
                  <a:schemeClr val="accent1"/>
                </a:solidFill>
              </a:rPr>
              <a:t>)</a:t>
            </a:r>
          </a:p>
          <a:p>
            <a:r>
              <a:rPr lang="en-AU" sz="2000" b="0" dirty="0"/>
              <a:t>The article did not note deviation for protocol for study selection</a:t>
            </a:r>
          </a:p>
          <a:p>
            <a:r>
              <a:rPr lang="en-AU" sz="2000" b="0" dirty="0"/>
              <a:t>The study used appropriate inclusion and exclusion criteria</a:t>
            </a:r>
          </a:p>
          <a:p>
            <a:pPr lvl="1"/>
            <a:r>
              <a:rPr lang="en-AU" sz="2000" i="1" dirty="0"/>
              <a:t>However I believe the question is too broad to be answered adequately with the number of papers found</a:t>
            </a:r>
          </a:p>
          <a:p>
            <a:r>
              <a:rPr lang="en-AU" sz="2000" b="0" dirty="0">
                <a:solidFill>
                  <a:srgbClr val="FF0000"/>
                </a:solidFill>
              </a:rPr>
              <a:t>The study does not explain WHY only RCTs are to be included (</a:t>
            </a:r>
            <a:r>
              <a:rPr lang="en-AU" sz="2000" b="0" i="1" dirty="0">
                <a:solidFill>
                  <a:srgbClr val="FF0000"/>
                </a:solidFill>
              </a:rPr>
              <a:t>as per </a:t>
            </a:r>
            <a:r>
              <a:rPr lang="en-AU" sz="2000" i="1" dirty="0">
                <a:solidFill>
                  <a:srgbClr val="FF0000"/>
                </a:solidFill>
              </a:rPr>
              <a:t>AMSTAR2</a:t>
            </a:r>
            <a:r>
              <a:rPr lang="en-AU" sz="2000" b="0" i="1" dirty="0">
                <a:solidFill>
                  <a:srgbClr val="FF0000"/>
                </a:solidFill>
              </a:rPr>
              <a:t>)</a:t>
            </a:r>
            <a:endParaRPr lang="en-AU" sz="2000" b="0" dirty="0">
              <a:solidFill>
                <a:srgbClr val="FF0000"/>
              </a:solidFill>
            </a:endParaRPr>
          </a:p>
          <a:p>
            <a:endParaRPr lang="en-AU" b="0" dirty="0"/>
          </a:p>
          <a:p>
            <a:endParaRPr lang="en-AU" b="0" dirty="0"/>
          </a:p>
        </p:txBody>
      </p:sp>
      <p:sp>
        <p:nvSpPr>
          <p:cNvPr id="3" name="Title 2">
            <a:extLst>
              <a:ext uri="{FF2B5EF4-FFF2-40B4-BE49-F238E27FC236}">
                <a16:creationId xmlns:a16="http://schemas.microsoft.com/office/drawing/2014/main" id="{391342DE-5651-498D-A530-765E5FA97824}"/>
              </a:ext>
            </a:extLst>
          </p:cNvPr>
          <p:cNvSpPr>
            <a:spLocks noGrp="1"/>
          </p:cNvSpPr>
          <p:nvPr>
            <p:ph type="title"/>
          </p:nvPr>
        </p:nvSpPr>
        <p:spPr/>
        <p:txBody>
          <a:bodyPr/>
          <a:lstStyle/>
          <a:p>
            <a:r>
              <a:rPr lang="en-AU" dirty="0"/>
              <a:t>Assessment of inclusion/exclusion criteria</a:t>
            </a:r>
          </a:p>
        </p:txBody>
      </p:sp>
    </p:spTree>
    <p:extLst>
      <p:ext uri="{BB962C8B-B14F-4D97-AF65-F5344CB8AC3E}">
        <p14:creationId xmlns:p14="http://schemas.microsoft.com/office/powerpoint/2010/main" val="210426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325E2-40FB-435B-B32E-B314EFA7B4B7}"/>
              </a:ext>
            </a:extLst>
          </p:cNvPr>
          <p:cNvSpPr>
            <a:spLocks noGrp="1"/>
          </p:cNvSpPr>
          <p:nvPr>
            <p:ph idx="1"/>
          </p:nvPr>
        </p:nvSpPr>
        <p:spPr/>
        <p:txBody>
          <a:bodyPr/>
          <a:lstStyle/>
          <a:p>
            <a:pPr marL="0" indent="0">
              <a:buNone/>
            </a:pPr>
            <a:r>
              <a:rPr lang="en-AU" sz="1100" dirty="0"/>
              <a:t>AMSTAR2: Did the review authors perform study selection in duplicate? - YES</a:t>
            </a:r>
          </a:p>
          <a:p>
            <a:pPr marL="0" indent="0">
              <a:buNone/>
            </a:pPr>
            <a:r>
              <a:rPr lang="en-AU" sz="1100" dirty="0"/>
              <a:t>AMSTAR2: Did the review authors perform data extraction in duplicate? - YES</a:t>
            </a:r>
          </a:p>
          <a:p>
            <a:pPr marL="0" indent="0">
              <a:buNone/>
            </a:pPr>
            <a:r>
              <a:rPr lang="en-AU" sz="1100" dirty="0"/>
              <a:t>AMSTAR2: Did the review authors provide a list of excluded studies and justify the exclusions? - YES</a:t>
            </a:r>
          </a:p>
          <a:p>
            <a:pPr marL="0" indent="0">
              <a:buNone/>
            </a:pPr>
            <a:r>
              <a:rPr lang="en-AU" sz="1100" dirty="0"/>
              <a:t>AMSTAR2: Did the review authors describe the included studies in adequate detail? - YES</a:t>
            </a:r>
          </a:p>
          <a:p>
            <a:pPr marL="0" indent="0">
              <a:buNone/>
            </a:pPr>
            <a:r>
              <a:rPr lang="en-AU" sz="1100" dirty="0"/>
              <a:t>AMSTAR2: Did the review authors use a satisfactory technique for assessing the risk of bias (</a:t>
            </a:r>
            <a:r>
              <a:rPr lang="en-AU" sz="1100" dirty="0" err="1"/>
              <a:t>RoB</a:t>
            </a:r>
            <a:r>
              <a:rPr lang="en-AU" sz="1100" dirty="0"/>
              <a:t>) in individual studies that were included in the review? – YES</a:t>
            </a:r>
          </a:p>
          <a:p>
            <a:pPr marL="0" indent="0">
              <a:buNone/>
            </a:pPr>
            <a:r>
              <a:rPr lang="en-AU" sz="1400" dirty="0">
                <a:solidFill>
                  <a:srgbClr val="FF0000"/>
                </a:solidFill>
              </a:rPr>
              <a:t>AMSTAR2: Did the review authors report on the sources of funding for the studies included in the review? – NOT EXPLICITLY</a:t>
            </a:r>
            <a:r>
              <a:rPr lang="en-AU" sz="1400" b="0" dirty="0">
                <a:solidFill>
                  <a:srgbClr val="FF0000"/>
                </a:solidFill>
              </a:rPr>
              <a:t> – </a:t>
            </a:r>
            <a:r>
              <a:rPr lang="en-AU" sz="1400" dirty="0">
                <a:solidFill>
                  <a:srgbClr val="FF0000"/>
                </a:solidFill>
              </a:rPr>
              <a:t>this was combined into ‘other </a:t>
            </a:r>
            <a:r>
              <a:rPr lang="en-AU" sz="1400" dirty="0" err="1">
                <a:solidFill>
                  <a:srgbClr val="FF0000"/>
                </a:solidFill>
              </a:rPr>
              <a:t>bias’</a:t>
            </a:r>
            <a:r>
              <a:rPr lang="en-AU" sz="1400" dirty="0">
                <a:solidFill>
                  <a:srgbClr val="FF0000"/>
                </a:solidFill>
              </a:rPr>
              <a:t> in the ROB assessment</a:t>
            </a:r>
          </a:p>
          <a:p>
            <a:pPr marL="0" indent="0">
              <a:buNone/>
            </a:pPr>
            <a:r>
              <a:rPr lang="en-AU" sz="1100" dirty="0"/>
              <a:t>AMSTAR2: If meta-analysis was performed, did the review authors use appropriate methods for statistical combination of results? – YES</a:t>
            </a:r>
          </a:p>
          <a:p>
            <a:pPr marL="0" indent="0">
              <a:buNone/>
            </a:pPr>
            <a:r>
              <a:rPr lang="en-AU" sz="1100" dirty="0"/>
              <a:t>AMSTAR2: Did the review authors account for </a:t>
            </a:r>
            <a:r>
              <a:rPr lang="en-AU" sz="1100" dirty="0" err="1"/>
              <a:t>RoB</a:t>
            </a:r>
            <a:r>
              <a:rPr lang="en-AU" sz="1100" dirty="0"/>
              <a:t> in primary studies when interpreting/discussing the results of the review? – YES</a:t>
            </a:r>
          </a:p>
          <a:p>
            <a:pPr marL="0" indent="0">
              <a:buNone/>
            </a:pPr>
            <a:r>
              <a:rPr lang="en-AU" sz="1400" dirty="0">
                <a:solidFill>
                  <a:schemeClr val="accent2">
                    <a:lumMod val="75000"/>
                  </a:schemeClr>
                </a:solidFill>
              </a:rPr>
              <a:t>AMSTAR2: Did the review authors provide a satisfactory explanation for, and discussion of, any heterogeneity observed in the results of the review? – YES, however this was not done per-protocol</a:t>
            </a:r>
          </a:p>
          <a:p>
            <a:pPr marL="0" indent="0">
              <a:buNone/>
            </a:pPr>
            <a:r>
              <a:rPr lang="en-AU" sz="1100" dirty="0"/>
              <a:t>AMSTAR2: If they performed quantitative synthesis did the review authors carry out an adequate investigation of publication bias (small study bias) and discuss its likely impact on the results of the review? - YES</a:t>
            </a:r>
          </a:p>
          <a:p>
            <a:pPr marL="0" indent="0">
              <a:buNone/>
            </a:pPr>
            <a:r>
              <a:rPr lang="en-AU" sz="1100" dirty="0"/>
              <a:t>AMSTAR2: Did the review authors report any potential sources of conflict of interest, including any funding they received for conducting the review? - YES</a:t>
            </a:r>
          </a:p>
          <a:p>
            <a:pPr marL="0" indent="0">
              <a:buNone/>
            </a:pPr>
            <a:endParaRPr lang="en-AU" dirty="0"/>
          </a:p>
        </p:txBody>
      </p:sp>
      <p:sp>
        <p:nvSpPr>
          <p:cNvPr id="3" name="Title 2">
            <a:extLst>
              <a:ext uri="{FF2B5EF4-FFF2-40B4-BE49-F238E27FC236}">
                <a16:creationId xmlns:a16="http://schemas.microsoft.com/office/drawing/2014/main" id="{ECF33826-84F7-4B9B-A765-29193661302B}"/>
              </a:ext>
            </a:extLst>
          </p:cNvPr>
          <p:cNvSpPr>
            <a:spLocks noGrp="1"/>
          </p:cNvSpPr>
          <p:nvPr>
            <p:ph type="title"/>
          </p:nvPr>
        </p:nvSpPr>
        <p:spPr/>
        <p:txBody>
          <a:bodyPr/>
          <a:lstStyle/>
          <a:p>
            <a:r>
              <a:rPr lang="en-AU" dirty="0"/>
              <a:t>Additional assessments of study method</a:t>
            </a:r>
          </a:p>
        </p:txBody>
      </p:sp>
    </p:spTree>
    <p:extLst>
      <p:ext uri="{BB962C8B-B14F-4D97-AF65-F5344CB8AC3E}">
        <p14:creationId xmlns:p14="http://schemas.microsoft.com/office/powerpoint/2010/main" val="349454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28F15A-2DAC-450E-99F7-E539827A51FE}"/>
              </a:ext>
            </a:extLst>
          </p:cNvPr>
          <p:cNvSpPr>
            <a:spLocks noGrp="1"/>
          </p:cNvSpPr>
          <p:nvPr>
            <p:ph idx="1"/>
          </p:nvPr>
        </p:nvSpPr>
        <p:spPr>
          <a:xfrm>
            <a:off x="358776" y="1019176"/>
            <a:ext cx="4257950" cy="3575447"/>
          </a:xfrm>
        </p:spPr>
        <p:txBody>
          <a:bodyPr/>
          <a:lstStyle/>
          <a:p>
            <a:r>
              <a:rPr lang="en-AU" dirty="0"/>
              <a:t>No studies demonstrated high risk of bias</a:t>
            </a:r>
          </a:p>
          <a:p>
            <a:r>
              <a:rPr lang="en-AU" dirty="0"/>
              <a:t>Performance bias</a:t>
            </a:r>
          </a:p>
          <a:p>
            <a:pPr lvl="1"/>
            <a:r>
              <a:rPr lang="en-AU" dirty="0"/>
              <a:t>Appears to be due to wording issues – ‘open label’ or ‘single blind’, or lacking blinding of healthcare staff</a:t>
            </a:r>
          </a:p>
          <a:p>
            <a:r>
              <a:rPr lang="en-AU" dirty="0"/>
              <a:t>Other bias</a:t>
            </a:r>
            <a:endParaRPr lang="en-AU" b="0" dirty="0"/>
          </a:p>
          <a:p>
            <a:pPr lvl="1"/>
            <a:r>
              <a:rPr lang="en-AU" dirty="0"/>
              <a:t>All ‘other </a:t>
            </a:r>
            <a:r>
              <a:rPr lang="en-AU" dirty="0" err="1"/>
              <a:t>bias’</a:t>
            </a:r>
            <a:r>
              <a:rPr lang="en-AU" dirty="0"/>
              <a:t> due to </a:t>
            </a:r>
            <a:r>
              <a:rPr lang="en-AU" b="1" dirty="0"/>
              <a:t>company sponsorship</a:t>
            </a:r>
            <a:endParaRPr lang="en-AU" dirty="0"/>
          </a:p>
        </p:txBody>
      </p:sp>
      <p:sp>
        <p:nvSpPr>
          <p:cNvPr id="3" name="Title 2">
            <a:extLst>
              <a:ext uri="{FF2B5EF4-FFF2-40B4-BE49-F238E27FC236}">
                <a16:creationId xmlns:a16="http://schemas.microsoft.com/office/drawing/2014/main" id="{553F8B72-A6C5-48E1-9433-128F58767349}"/>
              </a:ext>
            </a:extLst>
          </p:cNvPr>
          <p:cNvSpPr>
            <a:spLocks noGrp="1"/>
          </p:cNvSpPr>
          <p:nvPr>
            <p:ph type="title"/>
          </p:nvPr>
        </p:nvSpPr>
        <p:spPr/>
        <p:txBody>
          <a:bodyPr/>
          <a:lstStyle/>
          <a:p>
            <a:r>
              <a:rPr lang="en-AU" dirty="0"/>
              <a:t>Risk of bias assessment</a:t>
            </a:r>
          </a:p>
        </p:txBody>
      </p:sp>
      <p:pic>
        <p:nvPicPr>
          <p:cNvPr id="4" name="Picture 3">
            <a:extLst>
              <a:ext uri="{FF2B5EF4-FFF2-40B4-BE49-F238E27FC236}">
                <a16:creationId xmlns:a16="http://schemas.microsoft.com/office/drawing/2014/main" id="{D7DB118A-93BD-42FD-AA4D-920ACC6EBEF6}"/>
              </a:ext>
            </a:extLst>
          </p:cNvPr>
          <p:cNvPicPr/>
          <p:nvPr/>
        </p:nvPicPr>
        <p:blipFill>
          <a:blip r:embed="rId2"/>
          <a:stretch>
            <a:fillRect/>
          </a:stretch>
        </p:blipFill>
        <p:spPr>
          <a:xfrm>
            <a:off x="4756913" y="828555"/>
            <a:ext cx="4028311" cy="1970890"/>
          </a:xfrm>
          <a:prstGeom prst="rect">
            <a:avLst/>
          </a:prstGeom>
        </p:spPr>
      </p:pic>
      <p:pic>
        <p:nvPicPr>
          <p:cNvPr id="6" name="Picture 5">
            <a:extLst>
              <a:ext uri="{FF2B5EF4-FFF2-40B4-BE49-F238E27FC236}">
                <a16:creationId xmlns:a16="http://schemas.microsoft.com/office/drawing/2014/main" id="{4E0B4D70-B3D9-4129-83FF-4EB7BFF398BA}"/>
              </a:ext>
            </a:extLst>
          </p:cNvPr>
          <p:cNvPicPr/>
          <p:nvPr/>
        </p:nvPicPr>
        <p:blipFill>
          <a:blip r:embed="rId3"/>
          <a:stretch>
            <a:fillRect/>
          </a:stretch>
        </p:blipFill>
        <p:spPr>
          <a:xfrm rot="5400000">
            <a:off x="6055103" y="1609828"/>
            <a:ext cx="1470244" cy="4436451"/>
          </a:xfrm>
          <a:prstGeom prst="rect">
            <a:avLst/>
          </a:prstGeom>
        </p:spPr>
      </p:pic>
    </p:spTree>
    <p:extLst>
      <p:ext uri="{BB962C8B-B14F-4D97-AF65-F5344CB8AC3E}">
        <p14:creationId xmlns:p14="http://schemas.microsoft.com/office/powerpoint/2010/main" val="158617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C2F561-7603-48BB-AD06-0EA24BEF817E}"/>
              </a:ext>
            </a:extLst>
          </p:cNvPr>
          <p:cNvSpPr>
            <a:spLocks noGrp="1"/>
          </p:cNvSpPr>
          <p:nvPr>
            <p:ph idx="1"/>
          </p:nvPr>
        </p:nvSpPr>
        <p:spPr/>
        <p:txBody>
          <a:bodyPr/>
          <a:lstStyle/>
          <a:p>
            <a:pPr marL="0" indent="0">
              <a:buNone/>
            </a:pPr>
            <a:r>
              <a:rPr lang="en-AU" dirty="0"/>
              <a:t>CEBM: Were the included studies sufficiently valid for the type of question asked?</a:t>
            </a:r>
          </a:p>
          <a:p>
            <a:r>
              <a:rPr lang="en-AU" b="0" dirty="0"/>
              <a:t>Risk of bias assessed using the Cochrane ROB tool</a:t>
            </a:r>
          </a:p>
          <a:p>
            <a:r>
              <a:rPr lang="en-AU" b="0" dirty="0"/>
              <a:t>Conducted independently by both authors and resolved by discussion followed by involvement of a third party</a:t>
            </a:r>
          </a:p>
          <a:p>
            <a:r>
              <a:rPr lang="en-AU" b="0" dirty="0"/>
              <a:t>All study data extracted and presented within the review</a:t>
            </a:r>
          </a:p>
        </p:txBody>
      </p:sp>
      <p:sp>
        <p:nvSpPr>
          <p:cNvPr id="3" name="Title 2">
            <a:extLst>
              <a:ext uri="{FF2B5EF4-FFF2-40B4-BE49-F238E27FC236}">
                <a16:creationId xmlns:a16="http://schemas.microsoft.com/office/drawing/2014/main" id="{1B1093B3-A6EF-4DE1-AD4C-D7057BC188AD}"/>
              </a:ext>
            </a:extLst>
          </p:cNvPr>
          <p:cNvSpPr>
            <a:spLocks noGrp="1"/>
          </p:cNvSpPr>
          <p:nvPr>
            <p:ph type="title"/>
          </p:nvPr>
        </p:nvSpPr>
        <p:spPr/>
        <p:txBody>
          <a:bodyPr/>
          <a:lstStyle/>
          <a:p>
            <a:r>
              <a:rPr lang="en-AU" dirty="0"/>
              <a:t>Assessment of study validity</a:t>
            </a:r>
          </a:p>
        </p:txBody>
      </p:sp>
    </p:spTree>
    <p:extLst>
      <p:ext uri="{BB962C8B-B14F-4D97-AF65-F5344CB8AC3E}">
        <p14:creationId xmlns:p14="http://schemas.microsoft.com/office/powerpoint/2010/main" val="146716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C2A4380-704F-467B-AE7D-4D5408AB22D6}"/>
                  </a:ext>
                </a:extLst>
              </p:cNvPr>
              <p:cNvSpPr>
                <a:spLocks noGrp="1"/>
              </p:cNvSpPr>
              <p:nvPr>
                <p:ph idx="1"/>
              </p:nvPr>
            </p:nvSpPr>
            <p:spPr>
              <a:xfrm>
                <a:off x="358775" y="1019176"/>
                <a:ext cx="4270375" cy="3575447"/>
              </a:xfrm>
            </p:spPr>
            <p:txBody>
              <a:bodyPr/>
              <a:lstStyle/>
              <a:p>
                <a:pPr marL="0" indent="0">
                  <a:buNone/>
                </a:pPr>
                <a:r>
                  <a:rPr lang="en-AU" dirty="0"/>
                  <a:t>Total VTE:</a:t>
                </a:r>
              </a:p>
              <a:p>
                <a:r>
                  <a:rPr lang="en-AU" sz="1800" b="0" dirty="0"/>
                  <a:t>Heterogeneous data (</a:t>
                </a:r>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𝐼</m:t>
                        </m:r>
                      </m:e>
                      <m:sup>
                        <m:r>
                          <a:rPr lang="en-AU" sz="1800" b="0" i="1" smtClean="0">
                            <a:latin typeface="Cambria Math" panose="02040503050406030204" pitchFamily="18" charset="0"/>
                          </a:rPr>
                          <m:t>2</m:t>
                        </m:r>
                      </m:sup>
                    </m:sSup>
                    <m:r>
                      <a:rPr lang="en-AU" sz="1800" b="0" i="1" smtClean="0">
                        <a:latin typeface="Cambria Math" panose="02040503050406030204" pitchFamily="18" charset="0"/>
                      </a:rPr>
                      <m:t>=64%</m:t>
                    </m:r>
                  </m:oMath>
                </a14:m>
                <a:r>
                  <a:rPr lang="en-AU" sz="1800" b="0" dirty="0"/>
                  <a:t>, P=0.003), as well as failure of the eyeball test</a:t>
                </a:r>
              </a:p>
              <a:p>
                <a:r>
                  <a:rPr lang="en-AU" sz="1800" b="0" dirty="0"/>
                  <a:t>However Random-effects model used for meta-analysis</a:t>
                </a:r>
              </a:p>
              <a:p>
                <a:r>
                  <a:rPr lang="en-AU" sz="1800" b="0" dirty="0"/>
                  <a:t>Demonstrates slight benefit </a:t>
                </a:r>
                <a:br>
                  <a:rPr lang="en-AU" sz="1800" b="0" dirty="0"/>
                </a:br>
                <a:r>
                  <a:rPr lang="en-AU" sz="1800" b="0" dirty="0"/>
                  <a:t>(</a:t>
                </a:r>
                <a:r>
                  <a:rPr lang="en-AU" sz="1800" dirty="0"/>
                  <a:t>RR = 0.55</a:t>
                </a:r>
                <a:r>
                  <a:rPr lang="en-AU" sz="1800" b="0" dirty="0"/>
                  <a:t>, 95%CI 0.42–0.73)</a:t>
                </a:r>
              </a:p>
              <a:p>
                <a:pPr marL="0" indent="0">
                  <a:buNone/>
                </a:pPr>
                <a:r>
                  <a:rPr lang="en-AU" sz="2000" dirty="0"/>
                  <a:t>Major bleed risk</a:t>
                </a:r>
                <a:r>
                  <a:rPr lang="en-AU" sz="2000" b="0" dirty="0"/>
                  <a:t>: (Analysis not shown)</a:t>
                </a:r>
              </a:p>
              <a:p>
                <a:r>
                  <a:rPr lang="en-AU" sz="1800" b="0" dirty="0"/>
                  <a:t>Homogeneous data using fixed-effects model, demonstrating increased bleed risk (</a:t>
                </a:r>
                <a:r>
                  <a:rPr lang="en-AU" sz="1800" dirty="0"/>
                  <a:t>RR = 1.38</a:t>
                </a:r>
                <a:r>
                  <a:rPr lang="en-AU" sz="1800" b="0" dirty="0"/>
                  <a:t>, 95%CI 1.09–1.75)</a:t>
                </a:r>
              </a:p>
              <a:p>
                <a:pPr marL="0" indent="0">
                  <a:buNone/>
                </a:pPr>
                <a:endParaRPr lang="en-AU" sz="2000" dirty="0"/>
              </a:p>
              <a:p>
                <a:endParaRPr lang="en-AU" b="0" dirty="0"/>
              </a:p>
            </p:txBody>
          </p:sp>
        </mc:Choice>
        <mc:Fallback>
          <p:sp>
            <p:nvSpPr>
              <p:cNvPr id="2" name="Content Placeholder 1">
                <a:extLst>
                  <a:ext uri="{FF2B5EF4-FFF2-40B4-BE49-F238E27FC236}">
                    <a16:creationId xmlns:a16="http://schemas.microsoft.com/office/drawing/2014/main" id="{7C2A4380-704F-467B-AE7D-4D5408AB22D6}"/>
                  </a:ext>
                </a:extLst>
              </p:cNvPr>
              <p:cNvSpPr>
                <a:spLocks noGrp="1" noRot="1" noChangeAspect="1" noMove="1" noResize="1" noEditPoints="1" noAdjustHandles="1" noChangeArrowheads="1" noChangeShapeType="1" noTextEdit="1"/>
              </p:cNvSpPr>
              <p:nvPr>
                <p:ph idx="1"/>
              </p:nvPr>
            </p:nvSpPr>
            <p:spPr>
              <a:xfrm>
                <a:off x="358775" y="1019176"/>
                <a:ext cx="4270375" cy="3575447"/>
              </a:xfrm>
              <a:blipFill>
                <a:blip r:embed="rId2"/>
                <a:stretch>
                  <a:fillRect l="-2286" t="-2385"/>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5EF4DA04-B14C-4EE5-B1AC-C4451D17032A}"/>
              </a:ext>
            </a:extLst>
          </p:cNvPr>
          <p:cNvSpPr>
            <a:spLocks noGrp="1"/>
          </p:cNvSpPr>
          <p:nvPr>
            <p:ph type="title"/>
          </p:nvPr>
        </p:nvSpPr>
        <p:spPr/>
        <p:txBody>
          <a:bodyPr/>
          <a:lstStyle/>
          <a:p>
            <a:r>
              <a:rPr lang="en-AU" dirty="0"/>
              <a:t>Results</a:t>
            </a:r>
          </a:p>
        </p:txBody>
      </p:sp>
      <p:pic>
        <p:nvPicPr>
          <p:cNvPr id="5" name="Picture 4">
            <a:extLst>
              <a:ext uri="{FF2B5EF4-FFF2-40B4-BE49-F238E27FC236}">
                <a16:creationId xmlns:a16="http://schemas.microsoft.com/office/drawing/2014/main" id="{B175F013-58D3-48C4-84B3-D0C84CD27837}"/>
              </a:ext>
            </a:extLst>
          </p:cNvPr>
          <p:cNvPicPr/>
          <p:nvPr/>
        </p:nvPicPr>
        <p:blipFill>
          <a:blip r:embed="rId3"/>
          <a:stretch>
            <a:fillRect/>
          </a:stretch>
        </p:blipFill>
        <p:spPr>
          <a:xfrm>
            <a:off x="4629150" y="1019176"/>
            <a:ext cx="4326908" cy="3539282"/>
          </a:xfrm>
          <a:prstGeom prst="rect">
            <a:avLst/>
          </a:prstGeom>
        </p:spPr>
      </p:pic>
    </p:spTree>
    <p:extLst>
      <p:ext uri="{BB962C8B-B14F-4D97-AF65-F5344CB8AC3E}">
        <p14:creationId xmlns:p14="http://schemas.microsoft.com/office/powerpoint/2010/main" val="216058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7700C88-5658-49FA-9538-3D9C37C896AC}"/>
                  </a:ext>
                </a:extLst>
              </p:cNvPr>
              <p:cNvSpPr>
                <a:spLocks noGrp="1"/>
              </p:cNvSpPr>
              <p:nvPr>
                <p:ph idx="1"/>
              </p:nvPr>
            </p:nvSpPr>
            <p:spPr/>
            <p:txBody>
              <a:bodyPr/>
              <a:lstStyle/>
              <a:p>
                <a:pPr marL="0" indent="0">
                  <a:buNone/>
                </a:pPr>
                <a:r>
                  <a:rPr lang="en-AU" dirty="0"/>
                  <a:t>CEBM: Were the results similar from study to study?</a:t>
                </a:r>
              </a:p>
              <a:p>
                <a:r>
                  <a:rPr lang="en-AU" b="0" dirty="0"/>
                  <a:t>Outcome: Total VTE</a:t>
                </a:r>
              </a:p>
              <a:p>
                <a:pPr lvl="1"/>
                <a:r>
                  <a:rPr lang="en-AU" dirty="0"/>
                  <a:t>Heterogeneous data, assessed with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𝜒</m:t>
                        </m:r>
                      </m:e>
                      <m:sup>
                        <m:r>
                          <a:rPr lang="en-AU" b="0" i="1" smtClean="0">
                            <a:latin typeface="Cambria Math" panose="02040503050406030204" pitchFamily="18" charset="0"/>
                          </a:rPr>
                          <m:t>2</m:t>
                        </m:r>
                      </m:sup>
                    </m:sSup>
                    <m:r>
                      <a:rPr lang="en-AU" b="0" i="1" smtClean="0">
                        <a:latin typeface="Cambria Math" panose="02040503050406030204" pitchFamily="18" charset="0"/>
                      </a:rPr>
                      <m:t>, </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𝐼</m:t>
                        </m:r>
                      </m:e>
                      <m:sup>
                        <m:r>
                          <a:rPr lang="en-AU" b="0" i="1" smtClean="0">
                            <a:latin typeface="Cambria Math" panose="02040503050406030204" pitchFamily="18" charset="0"/>
                          </a:rPr>
                          <m:t>2</m:t>
                        </m:r>
                      </m:sup>
                    </m:sSup>
                  </m:oMath>
                </a14:m>
                <a:r>
                  <a:rPr lang="en-AU" b="0" dirty="0"/>
                  <a:t> and p-tests</a:t>
                </a:r>
              </a:p>
              <a:p>
                <a:pPr lvl="1"/>
                <a:r>
                  <a:rPr lang="en-AU" dirty="0"/>
                  <a:t>Subgroup analyses conducted </a:t>
                </a:r>
                <a:r>
                  <a:rPr lang="en-AU" b="1" dirty="0">
                    <a:solidFill>
                      <a:schemeClr val="accent1"/>
                    </a:solidFill>
                  </a:rPr>
                  <a:t>however they were done post-hoc</a:t>
                </a:r>
                <a:r>
                  <a:rPr lang="en-AU" b="0" dirty="0">
                    <a:solidFill>
                      <a:schemeClr val="accent1"/>
                    </a:solidFill>
                  </a:rPr>
                  <a:t> </a:t>
                </a:r>
              </a:p>
              <a:p>
                <a:pPr lvl="2"/>
                <a:r>
                  <a:rPr lang="en-AU" dirty="0"/>
                  <a:t>Analyses conducted based on </a:t>
                </a:r>
                <a:r>
                  <a:rPr lang="en-AU" b="1" dirty="0"/>
                  <a:t>type of clinical condition (E.g. post-orthopaedic surgery)</a:t>
                </a:r>
              </a:p>
              <a:p>
                <a:pPr lvl="2"/>
                <a:r>
                  <a:rPr lang="en-AU" dirty="0"/>
                  <a:t>Study demonstrated heterogeneity within subgroup of orthopaedic patients, could not conclude cause of heterogeneity</a:t>
                </a:r>
              </a:p>
              <a:p>
                <a:pPr lvl="1"/>
                <a:endParaRPr lang="en-AU" b="0" dirty="0"/>
              </a:p>
            </p:txBody>
          </p:sp>
        </mc:Choice>
        <mc:Fallback>
          <p:sp>
            <p:nvSpPr>
              <p:cNvPr id="2" name="Content Placeholder 1">
                <a:extLst>
                  <a:ext uri="{FF2B5EF4-FFF2-40B4-BE49-F238E27FC236}">
                    <a16:creationId xmlns:a16="http://schemas.microsoft.com/office/drawing/2014/main" id="{37700C88-5658-49FA-9538-3D9C37C896AC}"/>
                  </a:ext>
                </a:extLst>
              </p:cNvPr>
              <p:cNvSpPr>
                <a:spLocks noGrp="1" noRot="1" noChangeAspect="1" noMove="1" noResize="1" noEditPoints="1" noAdjustHandles="1" noChangeArrowheads="1" noChangeShapeType="1" noTextEdit="1"/>
              </p:cNvSpPr>
              <p:nvPr>
                <p:ph idx="1"/>
              </p:nvPr>
            </p:nvSpPr>
            <p:spPr>
              <a:blipFill>
                <a:blip r:embed="rId2"/>
                <a:stretch>
                  <a:fillRect l="-1391" t="-2385" r="-732" b="-8688"/>
                </a:stretch>
              </a:blipFill>
            </p:spPr>
            <p:txBody>
              <a:bodyPr/>
              <a:lstStyle/>
              <a:p>
                <a:r>
                  <a:rPr lang="en-AU">
                    <a:noFill/>
                  </a:rPr>
                  <a:t> </a:t>
                </a:r>
              </a:p>
            </p:txBody>
          </p:sp>
        </mc:Fallback>
      </mc:AlternateContent>
      <p:sp>
        <p:nvSpPr>
          <p:cNvPr id="3" name="Title 2">
            <a:extLst>
              <a:ext uri="{FF2B5EF4-FFF2-40B4-BE49-F238E27FC236}">
                <a16:creationId xmlns:a16="http://schemas.microsoft.com/office/drawing/2014/main" id="{EDD92749-456C-436C-BE32-F1A8CAA90423}"/>
              </a:ext>
            </a:extLst>
          </p:cNvPr>
          <p:cNvSpPr>
            <a:spLocks noGrp="1"/>
          </p:cNvSpPr>
          <p:nvPr>
            <p:ph type="title"/>
          </p:nvPr>
        </p:nvSpPr>
        <p:spPr/>
        <p:txBody>
          <a:bodyPr/>
          <a:lstStyle/>
          <a:p>
            <a:r>
              <a:rPr lang="en-AU" dirty="0"/>
              <a:t>Assessment of results</a:t>
            </a:r>
          </a:p>
        </p:txBody>
      </p:sp>
    </p:spTree>
    <p:extLst>
      <p:ext uri="{BB962C8B-B14F-4D97-AF65-F5344CB8AC3E}">
        <p14:creationId xmlns:p14="http://schemas.microsoft.com/office/powerpoint/2010/main" val="372147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1FF9F-BDEE-4C16-A47B-3D2DE402B07F}"/>
              </a:ext>
            </a:extLst>
          </p:cNvPr>
          <p:cNvSpPr>
            <a:spLocks noGrp="1"/>
          </p:cNvSpPr>
          <p:nvPr>
            <p:ph idx="1"/>
          </p:nvPr>
        </p:nvSpPr>
        <p:spPr/>
        <p:txBody>
          <a:bodyPr/>
          <a:lstStyle/>
          <a:p>
            <a:r>
              <a:rPr lang="en-AU" b="0" dirty="0"/>
              <a:t>Post-hoc analysis</a:t>
            </a:r>
          </a:p>
          <a:p>
            <a:r>
              <a:rPr lang="en-AU" dirty="0"/>
              <a:t>Publication bias</a:t>
            </a:r>
          </a:p>
        </p:txBody>
      </p:sp>
      <p:sp>
        <p:nvSpPr>
          <p:cNvPr id="3" name="Title 2">
            <a:extLst>
              <a:ext uri="{FF2B5EF4-FFF2-40B4-BE49-F238E27FC236}">
                <a16:creationId xmlns:a16="http://schemas.microsoft.com/office/drawing/2014/main" id="{E142E583-F1F3-4ABE-A109-A085608DE38A}"/>
              </a:ext>
            </a:extLst>
          </p:cNvPr>
          <p:cNvSpPr>
            <a:spLocks noGrp="1"/>
          </p:cNvSpPr>
          <p:nvPr>
            <p:ph type="title"/>
          </p:nvPr>
        </p:nvSpPr>
        <p:spPr/>
        <p:txBody>
          <a:bodyPr/>
          <a:lstStyle/>
          <a:p>
            <a:r>
              <a:rPr lang="en-AU" dirty="0"/>
              <a:t>Biases present</a:t>
            </a:r>
          </a:p>
        </p:txBody>
      </p:sp>
    </p:spTree>
    <p:extLst>
      <p:ext uri="{BB962C8B-B14F-4D97-AF65-F5344CB8AC3E}">
        <p14:creationId xmlns:p14="http://schemas.microsoft.com/office/powerpoint/2010/main" val="418547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8AF0E-0497-4BBD-B20E-5ED3840FB125}"/>
              </a:ext>
            </a:extLst>
          </p:cNvPr>
          <p:cNvSpPr>
            <a:spLocks noGrp="1"/>
          </p:cNvSpPr>
          <p:nvPr>
            <p:ph idx="1"/>
          </p:nvPr>
        </p:nvSpPr>
        <p:spPr>
          <a:xfrm>
            <a:off x="358775" y="1019176"/>
            <a:ext cx="3691421" cy="3575447"/>
          </a:xfrm>
        </p:spPr>
        <p:txBody>
          <a:bodyPr/>
          <a:lstStyle/>
          <a:p>
            <a:r>
              <a:rPr lang="en-AU" dirty="0"/>
              <a:t>Note 95% CI not drawn</a:t>
            </a:r>
          </a:p>
          <a:p>
            <a:r>
              <a:rPr lang="en-AU" b="0" dirty="0"/>
              <a:t>Appears to be studies missing from the low RR region</a:t>
            </a:r>
          </a:p>
          <a:p>
            <a:pPr lvl="1"/>
            <a:r>
              <a:rPr lang="en-AU" sz="1800" dirty="0"/>
              <a:t>Would indicate tendency for RR to be increased, indicating more VTE with fondaparinux – underestimating its effect</a:t>
            </a:r>
          </a:p>
          <a:p>
            <a:pPr lvl="1"/>
            <a:r>
              <a:rPr lang="en-AU" sz="1800" b="0" dirty="0"/>
              <a:t>Authors did not downgrade level of evidence in light of this</a:t>
            </a:r>
          </a:p>
        </p:txBody>
      </p:sp>
      <p:sp>
        <p:nvSpPr>
          <p:cNvPr id="3" name="Title 2">
            <a:extLst>
              <a:ext uri="{FF2B5EF4-FFF2-40B4-BE49-F238E27FC236}">
                <a16:creationId xmlns:a16="http://schemas.microsoft.com/office/drawing/2014/main" id="{854AC706-1578-4555-9C58-ED0105727660}"/>
              </a:ext>
            </a:extLst>
          </p:cNvPr>
          <p:cNvSpPr>
            <a:spLocks noGrp="1"/>
          </p:cNvSpPr>
          <p:nvPr>
            <p:ph type="title"/>
          </p:nvPr>
        </p:nvSpPr>
        <p:spPr/>
        <p:txBody>
          <a:bodyPr/>
          <a:lstStyle/>
          <a:p>
            <a:r>
              <a:rPr lang="en-AU" dirty="0"/>
              <a:t>Publication bias: Funnel plot assessment</a:t>
            </a:r>
          </a:p>
        </p:txBody>
      </p:sp>
      <p:pic>
        <p:nvPicPr>
          <p:cNvPr id="4" name="Picture 3">
            <a:extLst>
              <a:ext uri="{FF2B5EF4-FFF2-40B4-BE49-F238E27FC236}">
                <a16:creationId xmlns:a16="http://schemas.microsoft.com/office/drawing/2014/main" id="{E9EDD32C-E01D-4FA1-9A9C-8772DE882C3E}"/>
              </a:ext>
            </a:extLst>
          </p:cNvPr>
          <p:cNvPicPr/>
          <p:nvPr/>
        </p:nvPicPr>
        <p:blipFill>
          <a:blip r:embed="rId2"/>
          <a:stretch>
            <a:fillRect/>
          </a:stretch>
        </p:blipFill>
        <p:spPr>
          <a:xfrm>
            <a:off x="4338429" y="1019176"/>
            <a:ext cx="4446795" cy="3191776"/>
          </a:xfrm>
          <a:prstGeom prst="rect">
            <a:avLst/>
          </a:prstGeom>
        </p:spPr>
      </p:pic>
      <p:sp>
        <p:nvSpPr>
          <p:cNvPr id="5" name="Oval 4">
            <a:extLst>
              <a:ext uri="{FF2B5EF4-FFF2-40B4-BE49-F238E27FC236}">
                <a16:creationId xmlns:a16="http://schemas.microsoft.com/office/drawing/2014/main" id="{0804E4F2-016D-4BD8-9ECA-FFD1C4EBA21B}"/>
              </a:ext>
            </a:extLst>
          </p:cNvPr>
          <p:cNvSpPr/>
          <p:nvPr/>
        </p:nvSpPr>
        <p:spPr>
          <a:xfrm>
            <a:off x="5262770" y="2415209"/>
            <a:ext cx="1063487" cy="1063487"/>
          </a:xfrm>
          <a:prstGeom prst="ellipse">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179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A8BBAC-E70C-4BCD-BAAD-3C6D7D6A0660}"/>
              </a:ext>
            </a:extLst>
          </p:cNvPr>
          <p:cNvSpPr>
            <a:spLocks noGrp="1"/>
          </p:cNvSpPr>
          <p:nvPr>
            <p:ph idx="1"/>
          </p:nvPr>
        </p:nvSpPr>
        <p:spPr/>
        <p:txBody>
          <a:bodyPr/>
          <a:lstStyle/>
          <a:p>
            <a:r>
              <a:rPr lang="en-AU" dirty="0"/>
              <a:t>Thorough search of all relevant papers</a:t>
            </a:r>
          </a:p>
          <a:p>
            <a:r>
              <a:rPr lang="en-AU" dirty="0"/>
              <a:t>Exploration of heterogeneity conducted</a:t>
            </a:r>
          </a:p>
          <a:p>
            <a:endParaRPr lang="en-AU" dirty="0"/>
          </a:p>
        </p:txBody>
      </p:sp>
      <p:sp>
        <p:nvSpPr>
          <p:cNvPr id="3" name="Title 2">
            <a:extLst>
              <a:ext uri="{FF2B5EF4-FFF2-40B4-BE49-F238E27FC236}">
                <a16:creationId xmlns:a16="http://schemas.microsoft.com/office/drawing/2014/main" id="{76BC128E-A7B5-4E1B-A59C-C64CA0851D3A}"/>
              </a:ext>
            </a:extLst>
          </p:cNvPr>
          <p:cNvSpPr>
            <a:spLocks noGrp="1"/>
          </p:cNvSpPr>
          <p:nvPr>
            <p:ph type="title"/>
          </p:nvPr>
        </p:nvSpPr>
        <p:spPr/>
        <p:txBody>
          <a:bodyPr/>
          <a:lstStyle/>
          <a:p>
            <a:r>
              <a:rPr lang="en-AU" dirty="0"/>
              <a:t>Strengths</a:t>
            </a:r>
          </a:p>
        </p:txBody>
      </p:sp>
    </p:spTree>
    <p:extLst>
      <p:ext uri="{BB962C8B-B14F-4D97-AF65-F5344CB8AC3E}">
        <p14:creationId xmlns:p14="http://schemas.microsoft.com/office/powerpoint/2010/main" val="298677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E0CE7-B2AF-41E7-9D30-8DAC4FDB1350}"/>
              </a:ext>
            </a:extLst>
          </p:cNvPr>
          <p:cNvSpPr>
            <a:spLocks noGrp="1"/>
          </p:cNvSpPr>
          <p:nvPr>
            <p:ph type="body" sz="quarter" idx="10"/>
          </p:nvPr>
        </p:nvSpPr>
        <p:spPr>
          <a:xfrm>
            <a:off x="359733" y="993600"/>
            <a:ext cx="8425492" cy="3508792"/>
          </a:xfrm>
        </p:spPr>
        <p:txBody>
          <a:bodyPr/>
          <a:lstStyle/>
          <a:p>
            <a:r>
              <a:rPr lang="en-AU" sz="2000" b="0" dirty="0"/>
              <a:t>Mr. WM, a 58 year old male recently diagnosed with B-ALL admitted to hospital following unstoppable gum bleeding after flossing and pancytopenia on FBC. </a:t>
            </a:r>
          </a:p>
          <a:p>
            <a:r>
              <a:rPr lang="en-AU" sz="2000" dirty="0" err="1"/>
              <a:t>PMx</a:t>
            </a:r>
            <a:r>
              <a:rPr lang="en-AU" sz="2000" dirty="0"/>
              <a:t>: </a:t>
            </a:r>
          </a:p>
          <a:p>
            <a:pPr marL="342900" lvl="0" indent="-342900">
              <a:buFont typeface="Arial" panose="020B0604020202020204" pitchFamily="34" charset="0"/>
              <a:buChar char="•"/>
            </a:pPr>
            <a:r>
              <a:rPr lang="en-AU" sz="2000" b="0" dirty="0"/>
              <a:t>Previous DVT and PE within the past year</a:t>
            </a:r>
          </a:p>
          <a:p>
            <a:pPr marL="342900" lvl="0" indent="-342900">
              <a:buFont typeface="Arial" panose="020B0604020202020204" pitchFamily="34" charset="0"/>
              <a:buChar char="•"/>
            </a:pPr>
            <a:r>
              <a:rPr lang="en-AU" sz="2000" b="0" dirty="0"/>
              <a:t>2 NSTEMIs in the last 10 years</a:t>
            </a:r>
          </a:p>
          <a:p>
            <a:pPr marL="342900" lvl="0" indent="-342900">
              <a:buFont typeface="Arial" panose="020B0604020202020204" pitchFamily="34" charset="0"/>
              <a:buChar char="•"/>
            </a:pPr>
            <a:r>
              <a:rPr lang="en-AU" sz="2000" b="0" dirty="0"/>
              <a:t>Currently has repeat bouts of angina </a:t>
            </a:r>
          </a:p>
          <a:p>
            <a:pPr lvl="0"/>
            <a:r>
              <a:rPr lang="en-AU" sz="2000" b="0" dirty="0"/>
              <a:t>WM was started on LMWH (enoxaparin) for VTE prophylaxis</a:t>
            </a:r>
          </a:p>
          <a:p>
            <a:r>
              <a:rPr lang="en-AU" sz="2000" b="0" dirty="0"/>
              <a:t>I was curious to find whether fondaparinux or enoxaparin (LMWH) was more efficacious in the prevention of VTEs</a:t>
            </a:r>
          </a:p>
          <a:p>
            <a:endParaRPr lang="en-AU" dirty="0"/>
          </a:p>
        </p:txBody>
      </p:sp>
      <p:sp>
        <p:nvSpPr>
          <p:cNvPr id="3" name="Title 2">
            <a:extLst>
              <a:ext uri="{FF2B5EF4-FFF2-40B4-BE49-F238E27FC236}">
                <a16:creationId xmlns:a16="http://schemas.microsoft.com/office/drawing/2014/main" id="{1AB56A5C-9F7F-404B-A675-38DC66E0658C}"/>
              </a:ext>
            </a:extLst>
          </p:cNvPr>
          <p:cNvSpPr>
            <a:spLocks noGrp="1"/>
          </p:cNvSpPr>
          <p:nvPr>
            <p:ph type="title"/>
          </p:nvPr>
        </p:nvSpPr>
        <p:spPr/>
        <p:txBody>
          <a:bodyPr/>
          <a:lstStyle/>
          <a:p>
            <a:r>
              <a:rPr lang="en-AU" dirty="0"/>
              <a:t>The patient</a:t>
            </a:r>
          </a:p>
        </p:txBody>
      </p:sp>
    </p:spTree>
    <p:extLst>
      <p:ext uri="{BB962C8B-B14F-4D97-AF65-F5344CB8AC3E}">
        <p14:creationId xmlns:p14="http://schemas.microsoft.com/office/powerpoint/2010/main" val="235386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0771F-738B-42A7-8BCF-C16F5E66B594}"/>
              </a:ext>
            </a:extLst>
          </p:cNvPr>
          <p:cNvSpPr>
            <a:spLocks noGrp="1"/>
          </p:cNvSpPr>
          <p:nvPr>
            <p:ph idx="1"/>
          </p:nvPr>
        </p:nvSpPr>
        <p:spPr/>
        <p:txBody>
          <a:bodyPr/>
          <a:lstStyle/>
          <a:p>
            <a:r>
              <a:rPr lang="en-AU" dirty="0"/>
              <a:t>Broad research question with limited papers to adequately answer the question</a:t>
            </a:r>
          </a:p>
          <a:p>
            <a:pPr lvl="1"/>
            <a:r>
              <a:rPr lang="en-AU" dirty="0"/>
              <a:t>Unable to generalise findings to all patients</a:t>
            </a:r>
          </a:p>
          <a:p>
            <a:r>
              <a:rPr lang="en-AU" dirty="0"/>
              <a:t>Possible publication bias, with incomplete finding of </a:t>
            </a:r>
            <a:r>
              <a:rPr lang="en-AU" dirty="0" err="1"/>
              <a:t>gray</a:t>
            </a:r>
            <a:r>
              <a:rPr lang="en-AU" dirty="0"/>
              <a:t> literature</a:t>
            </a:r>
          </a:p>
          <a:p>
            <a:r>
              <a:rPr lang="en-AU" dirty="0"/>
              <a:t>Subgroup analyses were conducted post-hoc</a:t>
            </a:r>
          </a:p>
        </p:txBody>
      </p:sp>
      <p:sp>
        <p:nvSpPr>
          <p:cNvPr id="3" name="Title 2">
            <a:extLst>
              <a:ext uri="{FF2B5EF4-FFF2-40B4-BE49-F238E27FC236}">
                <a16:creationId xmlns:a16="http://schemas.microsoft.com/office/drawing/2014/main" id="{454E1D9E-3840-4367-BB08-23682964B0EF}"/>
              </a:ext>
            </a:extLst>
          </p:cNvPr>
          <p:cNvSpPr>
            <a:spLocks noGrp="1"/>
          </p:cNvSpPr>
          <p:nvPr>
            <p:ph type="title"/>
          </p:nvPr>
        </p:nvSpPr>
        <p:spPr/>
        <p:txBody>
          <a:bodyPr/>
          <a:lstStyle/>
          <a:p>
            <a:r>
              <a:rPr lang="en-AU" dirty="0"/>
              <a:t>Weaknesses</a:t>
            </a:r>
          </a:p>
        </p:txBody>
      </p:sp>
    </p:spTree>
    <p:extLst>
      <p:ext uri="{BB962C8B-B14F-4D97-AF65-F5344CB8AC3E}">
        <p14:creationId xmlns:p14="http://schemas.microsoft.com/office/powerpoint/2010/main" val="155993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986DDF-5341-4699-9C7C-DB706910733C}"/>
              </a:ext>
            </a:extLst>
          </p:cNvPr>
          <p:cNvSpPr>
            <a:spLocks noGrp="1"/>
          </p:cNvSpPr>
          <p:nvPr>
            <p:ph idx="1"/>
          </p:nvPr>
        </p:nvSpPr>
        <p:spPr/>
        <p:txBody>
          <a:bodyPr/>
          <a:lstStyle/>
          <a:p>
            <a:pPr marL="0" indent="0">
              <a:buNone/>
            </a:pPr>
            <a:r>
              <a:rPr lang="en-AU" dirty="0"/>
              <a:t>AMSTAR rating of confidence: MODERATE</a:t>
            </a:r>
          </a:p>
          <a:p>
            <a:pPr marL="0" indent="0">
              <a:buNone/>
            </a:pPr>
            <a:r>
              <a:rPr lang="en-AU" sz="1800" i="1" dirty="0"/>
              <a:t>Moderate</a:t>
            </a:r>
            <a:r>
              <a:rPr lang="en-AU" sz="1800" b="0" i="1" dirty="0"/>
              <a:t> - More than one non-critical weakness*: The systematic review has more than one weakness, but no critical flaws. It may provide an accurate summary of the results of the available studies that were included in the review.</a:t>
            </a:r>
          </a:p>
          <a:p>
            <a:pPr marL="0" indent="0">
              <a:buNone/>
            </a:pPr>
            <a:endParaRPr lang="en-AU" sz="1800" b="0" i="1" dirty="0"/>
          </a:p>
          <a:p>
            <a:pPr marL="0" indent="0">
              <a:buNone/>
            </a:pPr>
            <a:r>
              <a:rPr lang="en-AU" dirty="0"/>
              <a:t>CEBM Level of evidence</a:t>
            </a:r>
          </a:p>
          <a:p>
            <a:pPr marL="0" indent="0">
              <a:buNone/>
            </a:pPr>
            <a:r>
              <a:rPr lang="en-AU" b="0" dirty="0"/>
              <a:t>Level 1 evidence for Interventions (Systematic review of randomized trials)</a:t>
            </a:r>
          </a:p>
        </p:txBody>
      </p:sp>
      <p:sp>
        <p:nvSpPr>
          <p:cNvPr id="3" name="Title 2">
            <a:extLst>
              <a:ext uri="{FF2B5EF4-FFF2-40B4-BE49-F238E27FC236}">
                <a16:creationId xmlns:a16="http://schemas.microsoft.com/office/drawing/2014/main" id="{DE5E5AFB-E904-480F-AA5E-D33FC4A86475}"/>
              </a:ext>
            </a:extLst>
          </p:cNvPr>
          <p:cNvSpPr>
            <a:spLocks noGrp="1"/>
          </p:cNvSpPr>
          <p:nvPr>
            <p:ph type="title"/>
          </p:nvPr>
        </p:nvSpPr>
        <p:spPr/>
        <p:txBody>
          <a:bodyPr/>
          <a:lstStyle/>
          <a:p>
            <a:r>
              <a:rPr lang="en-AU" dirty="0"/>
              <a:t>Level of evidence and conclusions</a:t>
            </a:r>
          </a:p>
        </p:txBody>
      </p:sp>
    </p:spTree>
    <p:extLst>
      <p:ext uri="{BB962C8B-B14F-4D97-AF65-F5344CB8AC3E}">
        <p14:creationId xmlns:p14="http://schemas.microsoft.com/office/powerpoint/2010/main" val="224292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C54CD5-37F8-40B4-AE6B-2683B21AE3CC}"/>
              </a:ext>
            </a:extLst>
          </p:cNvPr>
          <p:cNvSpPr>
            <a:spLocks noGrp="1"/>
          </p:cNvSpPr>
          <p:nvPr>
            <p:ph idx="1"/>
          </p:nvPr>
        </p:nvSpPr>
        <p:spPr>
          <a:xfrm>
            <a:off x="358776" y="1019176"/>
            <a:ext cx="4432300" cy="3575447"/>
          </a:xfrm>
        </p:spPr>
        <p:txBody>
          <a:bodyPr/>
          <a:lstStyle/>
          <a:p>
            <a:r>
              <a:rPr lang="en-AU" b="0" dirty="0"/>
              <a:t>Insufficient evidence for patients outside the orthopaedic surgery group</a:t>
            </a:r>
          </a:p>
          <a:p>
            <a:r>
              <a:rPr lang="en-AU" b="0" dirty="0"/>
              <a:t>Given increased bleeding risk with fondaparinux w/ recent B-ALL diagnosis (with pancytopenia)</a:t>
            </a:r>
          </a:p>
          <a:p>
            <a:r>
              <a:rPr lang="en-AU" b="0" dirty="0"/>
              <a:t>Would NOT give fondaparinux to our patient</a:t>
            </a:r>
          </a:p>
        </p:txBody>
      </p:sp>
      <p:sp>
        <p:nvSpPr>
          <p:cNvPr id="3" name="Title 2">
            <a:extLst>
              <a:ext uri="{FF2B5EF4-FFF2-40B4-BE49-F238E27FC236}">
                <a16:creationId xmlns:a16="http://schemas.microsoft.com/office/drawing/2014/main" id="{A6650461-E1BF-4611-A641-309E2AA002D7}"/>
              </a:ext>
            </a:extLst>
          </p:cNvPr>
          <p:cNvSpPr>
            <a:spLocks noGrp="1"/>
          </p:cNvSpPr>
          <p:nvPr>
            <p:ph type="title"/>
          </p:nvPr>
        </p:nvSpPr>
        <p:spPr/>
        <p:txBody>
          <a:bodyPr/>
          <a:lstStyle/>
          <a:p>
            <a:r>
              <a:rPr lang="en-AU" dirty="0"/>
              <a:t>Applicability of fondaparinux to WM</a:t>
            </a:r>
          </a:p>
        </p:txBody>
      </p:sp>
      <p:grpSp>
        <p:nvGrpSpPr>
          <p:cNvPr id="16" name="Group 15">
            <a:extLst>
              <a:ext uri="{FF2B5EF4-FFF2-40B4-BE49-F238E27FC236}">
                <a16:creationId xmlns:a16="http://schemas.microsoft.com/office/drawing/2014/main" id="{03A80E64-C39F-4548-B0D8-F2FF4A88D8FD}"/>
              </a:ext>
            </a:extLst>
          </p:cNvPr>
          <p:cNvGrpSpPr/>
          <p:nvPr/>
        </p:nvGrpSpPr>
        <p:grpSpPr>
          <a:xfrm>
            <a:off x="5091113" y="1019176"/>
            <a:ext cx="3819563" cy="1328232"/>
            <a:chOff x="4791076" y="1557331"/>
            <a:chExt cx="5067337" cy="1762138"/>
          </a:xfrm>
        </p:grpSpPr>
        <p:pic>
          <p:nvPicPr>
            <p:cNvPr id="4" name="Picture 3">
              <a:extLst>
                <a:ext uri="{FF2B5EF4-FFF2-40B4-BE49-F238E27FC236}">
                  <a16:creationId xmlns:a16="http://schemas.microsoft.com/office/drawing/2014/main" id="{3D9BEFF0-2321-464E-AEBD-7AD4495255BC}"/>
                </a:ext>
              </a:extLst>
            </p:cNvPr>
            <p:cNvPicPr>
              <a:picLocks noChangeAspect="1"/>
            </p:cNvPicPr>
            <p:nvPr/>
          </p:nvPicPr>
          <p:blipFill>
            <a:blip r:embed="rId2"/>
            <a:stretch>
              <a:fillRect/>
            </a:stretch>
          </p:blipFill>
          <p:spPr>
            <a:xfrm>
              <a:off x="4791076" y="1557331"/>
              <a:ext cx="5067337" cy="1762138"/>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86C8B538-7DE7-4FB4-A487-A62DAF5D564B}"/>
                    </a:ext>
                  </a:extLst>
                </p14:cNvPr>
                <p14:cNvContentPartPr/>
                <p14:nvPr/>
              </p14:nvContentPartPr>
              <p14:xfrm>
                <a:off x="4852182" y="2376015"/>
                <a:ext cx="4906800" cy="825480"/>
              </p14:xfrm>
            </p:contentPart>
          </mc:Choice>
          <mc:Fallback>
            <p:pic>
              <p:nvPicPr>
                <p:cNvPr id="11" name="Ink 10">
                  <a:extLst>
                    <a:ext uri="{FF2B5EF4-FFF2-40B4-BE49-F238E27FC236}">
                      <a16:creationId xmlns:a16="http://schemas.microsoft.com/office/drawing/2014/main" id="{86C8B538-7DE7-4FB4-A487-A62DAF5D564B}"/>
                    </a:ext>
                  </a:extLst>
                </p:cNvPr>
                <p:cNvPicPr/>
                <p:nvPr/>
              </p:nvPicPr>
              <p:blipFill>
                <a:blip r:embed="rId4"/>
                <a:stretch>
                  <a:fillRect/>
                </a:stretch>
              </p:blipFill>
              <p:spPr>
                <a:xfrm>
                  <a:off x="4781021" y="2232785"/>
                  <a:ext cx="5049601" cy="111146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6D3CBF3C-EB04-4D86-99EA-E8D349B2FE2F}"/>
                    </a:ext>
                  </a:extLst>
                </p14:cNvPr>
                <p14:cNvContentPartPr/>
                <p14:nvPr/>
              </p14:nvContentPartPr>
              <p14:xfrm>
                <a:off x="4938222" y="2683815"/>
                <a:ext cx="4729680" cy="297720"/>
              </p14:xfrm>
            </p:contentPart>
          </mc:Choice>
          <mc:Fallback>
            <p:pic>
              <p:nvPicPr>
                <p:cNvPr id="12" name="Ink 11">
                  <a:extLst>
                    <a:ext uri="{FF2B5EF4-FFF2-40B4-BE49-F238E27FC236}">
                      <a16:creationId xmlns:a16="http://schemas.microsoft.com/office/drawing/2014/main" id="{6D3CBF3C-EB04-4D86-99EA-E8D349B2FE2F}"/>
                    </a:ext>
                  </a:extLst>
                </p:cNvPr>
                <p:cNvPicPr/>
                <p:nvPr/>
              </p:nvPicPr>
              <p:blipFill>
                <a:blip r:embed="rId6"/>
                <a:stretch>
                  <a:fillRect/>
                </a:stretch>
              </p:blipFill>
              <p:spPr>
                <a:xfrm>
                  <a:off x="4866582" y="2540929"/>
                  <a:ext cx="4872483" cy="58397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9B67E11E-9B3D-4530-AF59-09A91220500E}"/>
                    </a:ext>
                  </a:extLst>
                </p14:cNvPr>
                <p14:cNvContentPartPr/>
                <p14:nvPr/>
              </p14:nvContentPartPr>
              <p14:xfrm>
                <a:off x="4843182" y="1884975"/>
                <a:ext cx="4879440" cy="25200"/>
              </p14:xfrm>
            </p:contentPart>
          </mc:Choice>
          <mc:Fallback>
            <p:pic>
              <p:nvPicPr>
                <p:cNvPr id="13" name="Ink 12">
                  <a:extLst>
                    <a:ext uri="{FF2B5EF4-FFF2-40B4-BE49-F238E27FC236}">
                      <a16:creationId xmlns:a16="http://schemas.microsoft.com/office/drawing/2014/main" id="{9B67E11E-9B3D-4530-AF59-09A91220500E}"/>
                    </a:ext>
                  </a:extLst>
                </p:cNvPr>
                <p:cNvPicPr/>
                <p:nvPr/>
              </p:nvPicPr>
              <p:blipFill>
                <a:blip r:embed="rId8"/>
                <a:stretch>
                  <a:fillRect/>
                </a:stretch>
              </p:blipFill>
              <p:spPr>
                <a:xfrm>
                  <a:off x="4771545" y="1742333"/>
                  <a:ext cx="5022237" cy="31000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9361DBF4-3D2B-44C7-B12F-D8BFE6A84DDE}"/>
                    </a:ext>
                  </a:extLst>
                </p14:cNvPr>
                <p14:cNvContentPartPr/>
                <p14:nvPr/>
              </p14:nvContentPartPr>
              <p14:xfrm>
                <a:off x="4843182" y="2185575"/>
                <a:ext cx="414000" cy="29520"/>
              </p14:xfrm>
            </p:contentPart>
          </mc:Choice>
          <mc:Fallback>
            <p:pic>
              <p:nvPicPr>
                <p:cNvPr id="15" name="Ink 14">
                  <a:extLst>
                    <a:ext uri="{FF2B5EF4-FFF2-40B4-BE49-F238E27FC236}">
                      <a16:creationId xmlns:a16="http://schemas.microsoft.com/office/drawing/2014/main" id="{9361DBF4-3D2B-44C7-B12F-D8BFE6A84DDE}"/>
                    </a:ext>
                  </a:extLst>
                </p:cNvPr>
                <p:cNvPicPr/>
                <p:nvPr/>
              </p:nvPicPr>
              <p:blipFill>
                <a:blip r:embed="rId10"/>
                <a:stretch>
                  <a:fillRect/>
                </a:stretch>
              </p:blipFill>
              <p:spPr>
                <a:xfrm>
                  <a:off x="4771556" y="2042736"/>
                  <a:ext cx="556775" cy="314721"/>
                </a:xfrm>
                <a:prstGeom prst="rect">
                  <a:avLst/>
                </a:prstGeom>
              </p:spPr>
            </p:pic>
          </mc:Fallback>
        </mc:AlternateContent>
      </p:grpSp>
    </p:spTree>
    <p:extLst>
      <p:ext uri="{BB962C8B-B14F-4D97-AF65-F5344CB8AC3E}">
        <p14:creationId xmlns:p14="http://schemas.microsoft.com/office/powerpoint/2010/main" val="254910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67CF8-4537-4E51-9B2E-D6E69BBA266C}"/>
              </a:ext>
            </a:extLst>
          </p:cNvPr>
          <p:cNvSpPr>
            <a:spLocks noGrp="1"/>
          </p:cNvSpPr>
          <p:nvPr>
            <p:ph idx="1"/>
          </p:nvPr>
        </p:nvSpPr>
        <p:spPr/>
        <p:txBody>
          <a:bodyPr/>
          <a:lstStyle/>
          <a:p>
            <a:pPr marL="457200" indent="-457200">
              <a:buFont typeface="+mj-lt"/>
              <a:buAutoNum type="arabicPeriod"/>
            </a:pPr>
            <a:r>
              <a:rPr lang="en-AU" b="0" dirty="0"/>
              <a:t>Is fondaparinux beneficial compared to enoxaparin for VTE prevention in hospital inpatients who aren’t post-surgical (needs further research)</a:t>
            </a:r>
          </a:p>
          <a:p>
            <a:pPr marL="457200" indent="-457200">
              <a:buFont typeface="+mj-lt"/>
              <a:buAutoNum type="arabicPeriod"/>
            </a:pPr>
            <a:endParaRPr lang="en-AU" b="0" dirty="0"/>
          </a:p>
        </p:txBody>
      </p:sp>
      <p:sp>
        <p:nvSpPr>
          <p:cNvPr id="3" name="Title 2">
            <a:extLst>
              <a:ext uri="{FF2B5EF4-FFF2-40B4-BE49-F238E27FC236}">
                <a16:creationId xmlns:a16="http://schemas.microsoft.com/office/drawing/2014/main" id="{B844D91A-B50B-4D79-8982-F5D0BBFA6C08}"/>
              </a:ext>
            </a:extLst>
          </p:cNvPr>
          <p:cNvSpPr>
            <a:spLocks noGrp="1"/>
          </p:cNvSpPr>
          <p:nvPr>
            <p:ph type="title"/>
          </p:nvPr>
        </p:nvSpPr>
        <p:spPr/>
        <p:txBody>
          <a:bodyPr/>
          <a:lstStyle/>
          <a:p>
            <a:r>
              <a:rPr lang="en-AU" dirty="0"/>
              <a:t>Unanswered questions</a:t>
            </a:r>
          </a:p>
        </p:txBody>
      </p:sp>
    </p:spTree>
    <p:extLst>
      <p:ext uri="{BB962C8B-B14F-4D97-AF65-F5344CB8AC3E}">
        <p14:creationId xmlns:p14="http://schemas.microsoft.com/office/powerpoint/2010/main" val="384593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E997EE-C21F-4531-959E-4A54DE084197}"/>
              </a:ext>
            </a:extLst>
          </p:cNvPr>
          <p:cNvSpPr>
            <a:spLocks noGrp="1"/>
          </p:cNvSpPr>
          <p:nvPr>
            <p:ph type="body" sz="quarter" idx="10"/>
          </p:nvPr>
        </p:nvSpPr>
        <p:spPr/>
        <p:txBody>
          <a:bodyPr/>
          <a:lstStyle/>
          <a:p>
            <a:r>
              <a:rPr lang="en-AU" dirty="0"/>
              <a:t>Questions?</a:t>
            </a:r>
          </a:p>
        </p:txBody>
      </p:sp>
    </p:spTree>
    <p:extLst>
      <p:ext uri="{BB962C8B-B14F-4D97-AF65-F5344CB8AC3E}">
        <p14:creationId xmlns:p14="http://schemas.microsoft.com/office/powerpoint/2010/main" val="293387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5948-0446-4CCC-8129-607D6D66EE32}"/>
              </a:ext>
            </a:extLst>
          </p:cNvPr>
          <p:cNvSpPr>
            <a:spLocks noGrp="1"/>
          </p:cNvSpPr>
          <p:nvPr>
            <p:ph type="title"/>
          </p:nvPr>
        </p:nvSpPr>
        <p:spPr>
          <a:xfrm>
            <a:off x="381884" y="1193826"/>
            <a:ext cx="8407184" cy="531455"/>
          </a:xfrm>
        </p:spPr>
        <p:txBody>
          <a:bodyPr/>
          <a:lstStyle/>
          <a:p>
            <a:r>
              <a:rPr lang="en-AU" dirty="0"/>
              <a:t>The question</a:t>
            </a:r>
          </a:p>
        </p:txBody>
      </p:sp>
      <p:sp>
        <p:nvSpPr>
          <p:cNvPr id="3" name="Text Placeholder 2">
            <a:extLst>
              <a:ext uri="{FF2B5EF4-FFF2-40B4-BE49-F238E27FC236}">
                <a16:creationId xmlns:a16="http://schemas.microsoft.com/office/drawing/2014/main" id="{192A0E52-F110-44BF-9406-71F67DA9DBE3}"/>
              </a:ext>
            </a:extLst>
          </p:cNvPr>
          <p:cNvSpPr>
            <a:spLocks noGrp="1"/>
          </p:cNvSpPr>
          <p:nvPr>
            <p:ph type="body" sz="quarter" idx="13"/>
          </p:nvPr>
        </p:nvSpPr>
        <p:spPr>
          <a:xfrm>
            <a:off x="382766" y="1833189"/>
            <a:ext cx="8406302" cy="663217"/>
          </a:xfrm>
        </p:spPr>
        <p:txBody>
          <a:bodyPr/>
          <a:lstStyle/>
          <a:p>
            <a:r>
              <a:rPr lang="en-AU" b="0" dirty="0"/>
              <a:t>Does fondaparinux reduce VTE rates for adult hospital inpatients compared to enoxaparin?</a:t>
            </a:r>
          </a:p>
        </p:txBody>
      </p:sp>
      <p:sp>
        <p:nvSpPr>
          <p:cNvPr id="4" name="Text Placeholder 2">
            <a:extLst>
              <a:ext uri="{FF2B5EF4-FFF2-40B4-BE49-F238E27FC236}">
                <a16:creationId xmlns:a16="http://schemas.microsoft.com/office/drawing/2014/main" id="{43D93344-DA6D-41B6-90AE-39342B7D9BE5}"/>
              </a:ext>
            </a:extLst>
          </p:cNvPr>
          <p:cNvSpPr txBox="1">
            <a:spLocks/>
          </p:cNvSpPr>
          <p:nvPr/>
        </p:nvSpPr>
        <p:spPr bwMode="auto">
          <a:xfrm>
            <a:off x="382766" y="2696965"/>
            <a:ext cx="8406302" cy="663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457200" rtl="0" eaLnBrk="1" fontAlgn="base" hangingPunct="1">
              <a:lnSpc>
                <a:spcPct val="90000"/>
              </a:lnSpc>
              <a:spcBef>
                <a:spcPct val="20000"/>
              </a:spcBef>
              <a:spcAft>
                <a:spcPct val="0"/>
              </a:spcAft>
              <a:buFont typeface="Lucida Grande" charset="0"/>
              <a:buNone/>
              <a:defRPr sz="2400" b="1" kern="1200">
                <a:solidFill>
                  <a:srgbClr val="000000"/>
                </a:solidFill>
                <a:latin typeface="Arial" panose="020B0604020202020204" pitchFamily="34" charset="0"/>
                <a:ea typeface="ＭＳ Ｐゴシック" charset="0"/>
                <a:cs typeface="Arial" panose="020B0604020202020204" pitchFamily="34" charset="0"/>
              </a:defRPr>
            </a:lvl1pPr>
            <a:lvl2pPr marL="457200" indent="0" algn="l" defTabSz="457200" rtl="0" eaLnBrk="1" fontAlgn="base" hangingPunct="1">
              <a:spcBef>
                <a:spcPct val="20000"/>
              </a:spcBef>
              <a:spcAft>
                <a:spcPct val="0"/>
              </a:spcAft>
              <a:buFont typeface="Arial" charset="0"/>
              <a:buNone/>
              <a:defRPr sz="2000" kern="1200">
                <a:solidFill>
                  <a:schemeClr val="tx1"/>
                </a:solidFill>
                <a:latin typeface="Tw Cen MT"/>
                <a:ea typeface="ＭＳ Ｐゴシック" charset="0"/>
                <a:cs typeface="Tw Cen MT"/>
              </a:defRPr>
            </a:lvl2pPr>
            <a:lvl3pPr marL="914400" indent="0" algn="l" defTabSz="457200" rtl="0" eaLnBrk="1" fontAlgn="base" hangingPunct="1">
              <a:spcBef>
                <a:spcPct val="20000"/>
              </a:spcBef>
              <a:spcAft>
                <a:spcPct val="0"/>
              </a:spcAft>
              <a:buFont typeface="Arial" charset="0"/>
              <a:buNone/>
              <a:defRPr sz="2000" kern="1200">
                <a:solidFill>
                  <a:schemeClr val="tx1"/>
                </a:solidFill>
                <a:latin typeface="Tw Cen MT"/>
                <a:ea typeface="ＭＳ Ｐゴシック" charset="0"/>
                <a:cs typeface="Tw Cen MT"/>
              </a:defRPr>
            </a:lvl3pPr>
            <a:lvl4pPr marL="1371600" indent="0" algn="l" defTabSz="457200" rtl="0" eaLnBrk="1" fontAlgn="base" hangingPunct="1">
              <a:spcBef>
                <a:spcPct val="20000"/>
              </a:spcBef>
              <a:spcAft>
                <a:spcPct val="0"/>
              </a:spcAft>
              <a:buFont typeface="Arial" charset="0"/>
              <a:buNone/>
              <a:defRPr sz="2000" kern="1200">
                <a:solidFill>
                  <a:schemeClr val="tx1"/>
                </a:solidFill>
                <a:latin typeface="Tw Cen MT"/>
                <a:ea typeface="ＭＳ Ｐゴシック" charset="0"/>
                <a:cs typeface="Tw Cen MT"/>
              </a:defRPr>
            </a:lvl4pPr>
            <a:lvl5pPr marL="1828800" indent="0" algn="l" defTabSz="457200" rtl="0" eaLnBrk="1" fontAlgn="base" hangingPunct="1">
              <a:spcBef>
                <a:spcPct val="20000"/>
              </a:spcBef>
              <a:spcAft>
                <a:spcPct val="0"/>
              </a:spcAft>
              <a:buFont typeface="Arial" charset="0"/>
              <a:buNone/>
              <a:defRPr sz="2000" kern="1200">
                <a:solidFill>
                  <a:schemeClr val="tx1"/>
                </a:solidFill>
                <a:latin typeface="Tw Cen MT"/>
                <a:ea typeface="ＭＳ Ｐゴシック" charset="0"/>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1800" b="0" dirty="0"/>
              <a:t>Type: </a:t>
            </a:r>
            <a:r>
              <a:rPr lang="en-AU" sz="1800" dirty="0"/>
              <a:t>intervention</a:t>
            </a:r>
          </a:p>
          <a:p>
            <a:endParaRPr lang="en-AU" b="0" dirty="0"/>
          </a:p>
        </p:txBody>
      </p:sp>
    </p:spTree>
    <p:extLst>
      <p:ext uri="{BB962C8B-B14F-4D97-AF65-F5344CB8AC3E}">
        <p14:creationId xmlns:p14="http://schemas.microsoft.com/office/powerpoint/2010/main" val="6019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BA3F1B-05EF-467A-98AF-F553547174B1}"/>
              </a:ext>
            </a:extLst>
          </p:cNvPr>
          <p:cNvSpPr>
            <a:spLocks noGrp="1"/>
          </p:cNvSpPr>
          <p:nvPr>
            <p:ph type="title"/>
          </p:nvPr>
        </p:nvSpPr>
        <p:spPr/>
        <p:txBody>
          <a:bodyPr/>
          <a:lstStyle/>
          <a:p>
            <a:r>
              <a:rPr lang="en-AU" dirty="0"/>
              <a:t>Search strategy</a:t>
            </a:r>
          </a:p>
        </p:txBody>
      </p:sp>
      <p:sp>
        <p:nvSpPr>
          <p:cNvPr id="4" name="TextBox 3">
            <a:extLst>
              <a:ext uri="{FF2B5EF4-FFF2-40B4-BE49-F238E27FC236}">
                <a16:creationId xmlns:a16="http://schemas.microsoft.com/office/drawing/2014/main" id="{724460A6-3F53-4241-BE2B-C500399D999E}"/>
              </a:ext>
            </a:extLst>
          </p:cNvPr>
          <p:cNvSpPr txBox="1"/>
          <p:nvPr/>
        </p:nvSpPr>
        <p:spPr>
          <a:xfrm>
            <a:off x="358774" y="971352"/>
            <a:ext cx="5530161" cy="1384995"/>
          </a:xfrm>
          <a:prstGeom prst="rect">
            <a:avLst/>
          </a:prstGeom>
          <a:noFill/>
        </p:spPr>
        <p:txBody>
          <a:bodyPr wrap="square" rtlCol="0">
            <a:spAutoFit/>
          </a:bodyPr>
          <a:lstStyle/>
          <a:p>
            <a:r>
              <a:rPr lang="en-AU" b="1" dirty="0"/>
              <a:t>P:</a:t>
            </a:r>
            <a:r>
              <a:rPr lang="en-AU" dirty="0"/>
              <a:t> 	Patients in hospital</a:t>
            </a:r>
            <a:br>
              <a:rPr lang="en-AU" dirty="0"/>
            </a:br>
            <a:r>
              <a:rPr lang="en-AU" b="1" dirty="0"/>
              <a:t>I: 	</a:t>
            </a:r>
            <a:r>
              <a:rPr lang="en-AU" dirty="0" err="1"/>
              <a:t>Pentasaccharides</a:t>
            </a:r>
            <a:r>
              <a:rPr lang="en-AU" dirty="0"/>
              <a:t> (e.g. fondaparinux)</a:t>
            </a:r>
            <a:br>
              <a:rPr lang="en-AU" dirty="0"/>
            </a:br>
            <a:r>
              <a:rPr lang="en-AU" b="1" dirty="0"/>
              <a:t>C:</a:t>
            </a:r>
            <a:r>
              <a:rPr lang="en-AU" dirty="0"/>
              <a:t> 	LMWH (i.e. enoxaparin, </a:t>
            </a:r>
            <a:r>
              <a:rPr lang="en-AU" dirty="0" err="1"/>
              <a:t>clexane</a:t>
            </a:r>
            <a:r>
              <a:rPr lang="en-AU" dirty="0"/>
              <a:t>)</a:t>
            </a:r>
            <a:br>
              <a:rPr lang="en-AU" dirty="0"/>
            </a:br>
            <a:r>
              <a:rPr lang="en-AU" b="1" dirty="0"/>
              <a:t>O: 	</a:t>
            </a:r>
            <a:r>
              <a:rPr lang="en-AU" dirty="0"/>
              <a:t>Prevention of venous thromboembolism </a:t>
            </a:r>
          </a:p>
          <a:p>
            <a:r>
              <a:rPr lang="en-AU" sz="1200" dirty="0"/>
              <a:t>(Limited to humans)</a:t>
            </a:r>
          </a:p>
        </p:txBody>
      </p:sp>
      <p:sp>
        <p:nvSpPr>
          <p:cNvPr id="5" name="TextBox 4">
            <a:extLst>
              <a:ext uri="{FF2B5EF4-FFF2-40B4-BE49-F238E27FC236}">
                <a16:creationId xmlns:a16="http://schemas.microsoft.com/office/drawing/2014/main" id="{DBE446CD-462A-49DD-8C38-C20EA13C18D8}"/>
              </a:ext>
            </a:extLst>
          </p:cNvPr>
          <p:cNvSpPr txBox="1"/>
          <p:nvPr/>
        </p:nvSpPr>
        <p:spPr>
          <a:xfrm>
            <a:off x="358774" y="2563919"/>
            <a:ext cx="2469853" cy="1200329"/>
          </a:xfrm>
          <a:prstGeom prst="rect">
            <a:avLst/>
          </a:prstGeom>
          <a:noFill/>
        </p:spPr>
        <p:txBody>
          <a:bodyPr wrap="square" rtlCol="0">
            <a:spAutoFit/>
          </a:bodyPr>
          <a:lstStyle/>
          <a:p>
            <a:pPr algn="ctr"/>
            <a:r>
              <a:rPr lang="en-AU" b="1" dirty="0"/>
              <a:t>Databases searched:</a:t>
            </a:r>
          </a:p>
          <a:p>
            <a:pPr marL="285750" indent="-285750">
              <a:buFontTx/>
              <a:buChar char="-"/>
            </a:pPr>
            <a:r>
              <a:rPr lang="en-AU" dirty="0"/>
              <a:t>Cochrane</a:t>
            </a:r>
          </a:p>
          <a:p>
            <a:pPr marL="285750" indent="-285750">
              <a:buFontTx/>
              <a:buChar char="-"/>
            </a:pPr>
            <a:r>
              <a:rPr lang="en-AU" dirty="0"/>
              <a:t>Medline</a:t>
            </a:r>
          </a:p>
          <a:p>
            <a:pPr marL="285750" indent="-285750">
              <a:buFontTx/>
              <a:buChar char="-"/>
            </a:pPr>
            <a:r>
              <a:rPr lang="en-AU" dirty="0" err="1"/>
              <a:t>Embase</a:t>
            </a:r>
            <a:endParaRPr lang="en-AU" dirty="0"/>
          </a:p>
        </p:txBody>
      </p:sp>
      <p:pic>
        <p:nvPicPr>
          <p:cNvPr id="10" name="Picture 9">
            <a:extLst>
              <a:ext uri="{FF2B5EF4-FFF2-40B4-BE49-F238E27FC236}">
                <a16:creationId xmlns:a16="http://schemas.microsoft.com/office/drawing/2014/main" id="{163D604F-4297-41AD-8DD3-CD0A428A3591}"/>
              </a:ext>
            </a:extLst>
          </p:cNvPr>
          <p:cNvPicPr/>
          <p:nvPr/>
        </p:nvPicPr>
        <p:blipFill>
          <a:blip r:embed="rId2"/>
          <a:stretch>
            <a:fillRect/>
          </a:stretch>
        </p:blipFill>
        <p:spPr>
          <a:xfrm>
            <a:off x="5481429" y="2058557"/>
            <a:ext cx="3388277" cy="2211052"/>
          </a:xfrm>
          <a:prstGeom prst="rect">
            <a:avLst/>
          </a:prstGeom>
        </p:spPr>
      </p:pic>
      <p:sp>
        <p:nvSpPr>
          <p:cNvPr id="11" name="TextBox 10">
            <a:extLst>
              <a:ext uri="{FF2B5EF4-FFF2-40B4-BE49-F238E27FC236}">
                <a16:creationId xmlns:a16="http://schemas.microsoft.com/office/drawing/2014/main" id="{A045CD89-AE29-48FC-A691-47686BE9FE52}"/>
              </a:ext>
            </a:extLst>
          </p:cNvPr>
          <p:cNvSpPr txBox="1"/>
          <p:nvPr/>
        </p:nvSpPr>
        <p:spPr>
          <a:xfrm>
            <a:off x="5634519" y="971352"/>
            <a:ext cx="3438940" cy="646331"/>
          </a:xfrm>
          <a:prstGeom prst="rect">
            <a:avLst/>
          </a:prstGeom>
          <a:noFill/>
        </p:spPr>
        <p:txBody>
          <a:bodyPr wrap="square" rtlCol="0">
            <a:spAutoFit/>
          </a:bodyPr>
          <a:lstStyle/>
          <a:p>
            <a:r>
              <a:rPr lang="en-AU" b="1" dirty="0"/>
              <a:t>Preferred study:</a:t>
            </a:r>
          </a:p>
          <a:p>
            <a:r>
              <a:rPr lang="en-AU" dirty="0"/>
              <a:t>Meta-analysis of all RCTs</a:t>
            </a:r>
          </a:p>
        </p:txBody>
      </p:sp>
    </p:spTree>
    <p:extLst>
      <p:ext uri="{BB962C8B-B14F-4D97-AF65-F5344CB8AC3E}">
        <p14:creationId xmlns:p14="http://schemas.microsoft.com/office/powerpoint/2010/main" val="112798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86A62C-B233-40A6-A615-A714FC6A0756}"/>
              </a:ext>
            </a:extLst>
          </p:cNvPr>
          <p:cNvSpPr>
            <a:spLocks noGrp="1"/>
          </p:cNvSpPr>
          <p:nvPr>
            <p:ph type="title"/>
          </p:nvPr>
        </p:nvSpPr>
        <p:spPr/>
        <p:txBody>
          <a:bodyPr/>
          <a:lstStyle/>
          <a:p>
            <a:r>
              <a:rPr lang="en-AU" dirty="0"/>
              <a:t>Search results</a:t>
            </a:r>
          </a:p>
        </p:txBody>
      </p:sp>
      <p:sp>
        <p:nvSpPr>
          <p:cNvPr id="5" name="Content Placeholder 4">
            <a:extLst>
              <a:ext uri="{FF2B5EF4-FFF2-40B4-BE49-F238E27FC236}">
                <a16:creationId xmlns:a16="http://schemas.microsoft.com/office/drawing/2014/main" id="{7DF1AB4D-F173-4D8B-B99F-E3B1D98FFE04}"/>
              </a:ext>
            </a:extLst>
          </p:cNvPr>
          <p:cNvSpPr>
            <a:spLocks noGrp="1"/>
          </p:cNvSpPr>
          <p:nvPr>
            <p:ph idx="1"/>
          </p:nvPr>
        </p:nvSpPr>
        <p:spPr>
          <a:xfrm>
            <a:off x="592346" y="1019177"/>
            <a:ext cx="3835538" cy="485387"/>
          </a:xfrm>
        </p:spPr>
        <p:txBody>
          <a:bodyPr/>
          <a:lstStyle/>
          <a:p>
            <a:pPr marL="0" indent="0">
              <a:buNone/>
            </a:pPr>
            <a:r>
              <a:rPr lang="en-AU" sz="1800" dirty="0"/>
              <a:t>Cochrane:</a:t>
            </a:r>
          </a:p>
          <a:p>
            <a:pPr marL="0" indent="0">
              <a:buNone/>
            </a:pPr>
            <a:r>
              <a:rPr lang="en-AU" sz="1400" dirty="0"/>
              <a:t>Search term: “Fondaparinux enoxaparin VTE”</a:t>
            </a:r>
          </a:p>
          <a:p>
            <a:pPr marL="0" indent="0">
              <a:buNone/>
            </a:pPr>
            <a:endParaRPr lang="en-AU" dirty="0"/>
          </a:p>
        </p:txBody>
      </p:sp>
      <p:pic>
        <p:nvPicPr>
          <p:cNvPr id="8" name="Picture 7">
            <a:extLst>
              <a:ext uri="{FF2B5EF4-FFF2-40B4-BE49-F238E27FC236}">
                <a16:creationId xmlns:a16="http://schemas.microsoft.com/office/drawing/2014/main" id="{D539898E-07BD-4799-BB7C-3112A40B955B}"/>
              </a:ext>
            </a:extLst>
          </p:cNvPr>
          <p:cNvPicPr/>
          <p:nvPr/>
        </p:nvPicPr>
        <p:blipFill>
          <a:blip r:embed="rId2"/>
          <a:stretch>
            <a:fillRect/>
          </a:stretch>
        </p:blipFill>
        <p:spPr>
          <a:xfrm>
            <a:off x="592345" y="1634988"/>
            <a:ext cx="3242996" cy="2837621"/>
          </a:xfrm>
          <a:prstGeom prst="rect">
            <a:avLst/>
          </a:prstGeom>
        </p:spPr>
      </p:pic>
      <p:pic>
        <p:nvPicPr>
          <p:cNvPr id="9" name="Picture 8">
            <a:extLst>
              <a:ext uri="{FF2B5EF4-FFF2-40B4-BE49-F238E27FC236}">
                <a16:creationId xmlns:a16="http://schemas.microsoft.com/office/drawing/2014/main" id="{8E529D3D-5C33-4CF5-AC38-A8B4FDC3F834}"/>
              </a:ext>
            </a:extLst>
          </p:cNvPr>
          <p:cNvPicPr/>
          <p:nvPr/>
        </p:nvPicPr>
        <p:blipFill>
          <a:blip r:embed="rId3"/>
          <a:stretch>
            <a:fillRect/>
          </a:stretch>
        </p:blipFill>
        <p:spPr>
          <a:xfrm>
            <a:off x="4785691" y="1745384"/>
            <a:ext cx="3488634" cy="2040310"/>
          </a:xfrm>
          <a:prstGeom prst="rect">
            <a:avLst/>
          </a:prstGeom>
        </p:spPr>
      </p:pic>
      <p:sp>
        <p:nvSpPr>
          <p:cNvPr id="10" name="Content Placeholder 4">
            <a:extLst>
              <a:ext uri="{FF2B5EF4-FFF2-40B4-BE49-F238E27FC236}">
                <a16:creationId xmlns:a16="http://schemas.microsoft.com/office/drawing/2014/main" id="{2B2FABFF-E6C9-4F9A-B0E8-D030CCDD78C9}"/>
              </a:ext>
            </a:extLst>
          </p:cNvPr>
          <p:cNvSpPr txBox="1">
            <a:spLocks/>
          </p:cNvSpPr>
          <p:nvPr/>
        </p:nvSpPr>
        <p:spPr bwMode="auto">
          <a:xfrm>
            <a:off x="4785691" y="1102445"/>
            <a:ext cx="2926591" cy="402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defTabSz="342900" rtl="0" eaLnBrk="1" fontAlgn="base" hangingPunct="1">
              <a:lnSpc>
                <a:spcPct val="90000"/>
              </a:lnSpc>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lnSpc>
                <a:spcPct val="90000"/>
              </a:lnSpc>
              <a:spcBef>
                <a:spcPct val="20000"/>
              </a:spcBef>
              <a:spcAft>
                <a:spcPct val="0"/>
              </a:spcAft>
              <a:buFont typeface="Lucida Grande"/>
              <a:buChar char="–"/>
              <a:defRPr sz="2400" kern="1200">
                <a:solidFill>
                  <a:schemeClr val="tx1"/>
                </a:solidFill>
                <a:latin typeface="Tw Cen MT"/>
                <a:ea typeface="ＭＳ Ｐゴシック" charset="0"/>
                <a:cs typeface="Tw Cen MT"/>
              </a:defRPr>
            </a:lvl2pPr>
            <a:lvl3pPr marL="857250" indent="-171450" algn="l" defTabSz="342900" rtl="0" eaLnBrk="1" fontAlgn="base" hangingPunct="1">
              <a:lnSpc>
                <a:spcPct val="90000"/>
              </a:lnSpc>
              <a:spcBef>
                <a:spcPct val="20000"/>
              </a:spcBef>
              <a:spcAft>
                <a:spcPct val="0"/>
              </a:spcAft>
              <a:buFont typeface="Arial" charset="0"/>
              <a:buChar char="•"/>
              <a:defRPr sz="24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Lucida Grande" charset="0"/>
              <a:buNone/>
            </a:pPr>
            <a:r>
              <a:rPr lang="en-AU" sz="1800" dirty="0"/>
              <a:t>Medline:</a:t>
            </a:r>
          </a:p>
        </p:txBody>
      </p:sp>
    </p:spTree>
    <p:extLst>
      <p:ext uri="{BB962C8B-B14F-4D97-AF65-F5344CB8AC3E}">
        <p14:creationId xmlns:p14="http://schemas.microsoft.com/office/powerpoint/2010/main" val="200822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1572B9-3273-4492-984A-9F4562377974}"/>
              </a:ext>
            </a:extLst>
          </p:cNvPr>
          <p:cNvSpPr txBox="1"/>
          <p:nvPr/>
        </p:nvSpPr>
        <p:spPr>
          <a:xfrm>
            <a:off x="104362" y="1813500"/>
            <a:ext cx="2922104" cy="2223686"/>
          </a:xfrm>
          <a:prstGeom prst="rect">
            <a:avLst/>
          </a:prstGeom>
          <a:noFill/>
        </p:spPr>
        <p:txBody>
          <a:bodyPr wrap="square" rtlCol="0">
            <a:spAutoFit/>
          </a:bodyPr>
          <a:lstStyle/>
          <a:p>
            <a:pPr>
              <a:lnSpc>
                <a:spcPct val="107000"/>
              </a:lnSpc>
              <a:spcAft>
                <a:spcPts val="800"/>
              </a:spcAft>
            </a:pPr>
            <a:r>
              <a:rPr lang="en-AU" sz="1600" b="1" dirty="0">
                <a:latin typeface="+mj-lt"/>
                <a:ea typeface="Calibri" panose="020F0502020204030204" pitchFamily="34" charset="0"/>
                <a:cs typeface="Times New Roman" panose="02020603050405020304" pitchFamily="18" charset="0"/>
              </a:rPr>
              <a:t>Objective:</a:t>
            </a:r>
            <a:br>
              <a:rPr lang="en-AU" sz="1600" b="1" dirty="0">
                <a:latin typeface="+mj-lt"/>
                <a:ea typeface="Calibri" panose="020F0502020204030204" pitchFamily="34" charset="0"/>
                <a:cs typeface="Times New Roman" panose="02020603050405020304" pitchFamily="18" charset="0"/>
              </a:rPr>
            </a:br>
            <a:r>
              <a:rPr lang="en-AU" sz="1200" dirty="0">
                <a:latin typeface="+mj-lt"/>
                <a:ea typeface="Calibri" panose="020F0502020204030204" pitchFamily="34" charset="0"/>
                <a:cs typeface="AGaramond-Regular"/>
              </a:rPr>
              <a:t>To assess effects of </a:t>
            </a:r>
            <a:r>
              <a:rPr lang="en-AU" sz="1200" dirty="0" err="1">
                <a:latin typeface="+mj-lt"/>
                <a:ea typeface="Calibri" panose="020F0502020204030204" pitchFamily="34" charset="0"/>
                <a:cs typeface="AGaramond-Regular"/>
              </a:rPr>
              <a:t>pentasaccharides</a:t>
            </a:r>
            <a:r>
              <a:rPr lang="en-AU" sz="1200" dirty="0">
                <a:latin typeface="+mj-lt"/>
                <a:ea typeface="Calibri" panose="020F0502020204030204" pitchFamily="34" charset="0"/>
                <a:cs typeface="AGaramond-Regular"/>
              </a:rPr>
              <a:t> versus other methods of thromboembolic prevention (thromboprophylaxis) in people who require anticoagulant treatment to prevent venous thromboembolism.</a:t>
            </a:r>
          </a:p>
          <a:p>
            <a:pPr>
              <a:lnSpc>
                <a:spcPct val="107000"/>
              </a:lnSpc>
              <a:spcAft>
                <a:spcPts val="0"/>
              </a:spcAft>
            </a:pPr>
            <a:endParaRPr lang="en-AU" sz="16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AU" sz="1600" b="1" dirty="0">
                <a:latin typeface="+mj-lt"/>
                <a:ea typeface="Calibri" panose="020F0502020204030204" pitchFamily="34" charset="0"/>
                <a:cs typeface="Times New Roman" panose="02020603050405020304" pitchFamily="18" charset="0"/>
              </a:rPr>
              <a:t>Design: </a:t>
            </a:r>
            <a:r>
              <a:rPr lang="en-AU" sz="1600" dirty="0">
                <a:latin typeface="+mj-lt"/>
                <a:ea typeface="Calibri" panose="020F0502020204030204" pitchFamily="34" charset="0"/>
                <a:cs typeface="Times New Roman" panose="02020603050405020304" pitchFamily="18" charset="0"/>
              </a:rPr>
              <a:t>Systematic review of Randomised controlled trials</a:t>
            </a:r>
          </a:p>
        </p:txBody>
      </p:sp>
      <p:pic>
        <p:nvPicPr>
          <p:cNvPr id="6" name="Picture 5">
            <a:extLst>
              <a:ext uri="{FF2B5EF4-FFF2-40B4-BE49-F238E27FC236}">
                <a16:creationId xmlns:a16="http://schemas.microsoft.com/office/drawing/2014/main" id="{03DA1744-6114-40C4-8698-7E720463C5E1}"/>
              </a:ext>
            </a:extLst>
          </p:cNvPr>
          <p:cNvPicPr/>
          <p:nvPr/>
        </p:nvPicPr>
        <p:blipFill rotWithShape="1">
          <a:blip r:embed="rId2"/>
          <a:srcRect r="25202"/>
          <a:stretch/>
        </p:blipFill>
        <p:spPr>
          <a:xfrm>
            <a:off x="1972917" y="27238"/>
            <a:ext cx="5198166" cy="1502184"/>
          </a:xfrm>
          <a:prstGeom prst="rect">
            <a:avLst/>
          </a:prstGeom>
        </p:spPr>
      </p:pic>
      <p:sp>
        <p:nvSpPr>
          <p:cNvPr id="10" name="TextBox 9">
            <a:extLst>
              <a:ext uri="{FF2B5EF4-FFF2-40B4-BE49-F238E27FC236}">
                <a16:creationId xmlns:a16="http://schemas.microsoft.com/office/drawing/2014/main" id="{EED053A6-9852-40DB-B9E9-22725739F1E1}"/>
              </a:ext>
            </a:extLst>
          </p:cNvPr>
          <p:cNvSpPr txBox="1"/>
          <p:nvPr/>
        </p:nvSpPr>
        <p:spPr>
          <a:xfrm>
            <a:off x="3145735" y="1811843"/>
            <a:ext cx="3205369" cy="2616101"/>
          </a:xfrm>
          <a:prstGeom prst="rect">
            <a:avLst/>
          </a:prstGeom>
          <a:noFill/>
        </p:spPr>
        <p:txBody>
          <a:bodyPr wrap="square" rtlCol="0">
            <a:spAutoFit/>
          </a:bodyPr>
          <a:lstStyle/>
          <a:p>
            <a:pPr lvl="0"/>
            <a:r>
              <a:rPr lang="en-AU" sz="1600" b="1" dirty="0">
                <a:latin typeface="+mj-lt"/>
              </a:rPr>
              <a:t>Primary outcomes:</a:t>
            </a:r>
          </a:p>
          <a:p>
            <a:pPr marL="742950" lvl="1" indent="-285750">
              <a:buFont typeface="Arial" panose="020B0604020202020204" pitchFamily="34" charset="0"/>
              <a:buChar char="•"/>
            </a:pPr>
            <a:r>
              <a:rPr lang="en-AU" sz="1600" dirty="0">
                <a:latin typeface="+mj-lt"/>
              </a:rPr>
              <a:t>Rate of VTE</a:t>
            </a:r>
          </a:p>
          <a:p>
            <a:pPr marL="742950" lvl="1" indent="-285750">
              <a:buFont typeface="Arial" panose="020B0604020202020204" pitchFamily="34" charset="0"/>
              <a:buChar char="•"/>
            </a:pPr>
            <a:r>
              <a:rPr lang="en-AU" sz="1600" dirty="0">
                <a:latin typeface="+mj-lt"/>
              </a:rPr>
              <a:t>Rate of major bleeding</a:t>
            </a:r>
          </a:p>
          <a:p>
            <a:pPr lvl="1"/>
            <a:endParaRPr lang="en-AU" sz="1600" dirty="0">
              <a:latin typeface="+mj-lt"/>
            </a:endParaRPr>
          </a:p>
          <a:p>
            <a:pPr lvl="0"/>
            <a:r>
              <a:rPr lang="en-AU" sz="1600" b="1" dirty="0">
                <a:latin typeface="+mj-lt"/>
              </a:rPr>
              <a:t>Secondary outcomes</a:t>
            </a:r>
          </a:p>
          <a:p>
            <a:pPr marL="742950" lvl="1" indent="-285750">
              <a:buFont typeface="Arial" panose="020B0604020202020204" pitchFamily="34" charset="0"/>
              <a:buChar char="•"/>
            </a:pPr>
            <a:r>
              <a:rPr lang="en-AU" sz="1600" dirty="0">
                <a:latin typeface="+mj-lt"/>
              </a:rPr>
              <a:t>Symptomatic VTE</a:t>
            </a:r>
          </a:p>
          <a:p>
            <a:pPr marL="742950" lvl="1" indent="-285750">
              <a:buFont typeface="Arial" panose="020B0604020202020204" pitchFamily="34" charset="0"/>
              <a:buChar char="•"/>
            </a:pPr>
            <a:r>
              <a:rPr lang="en-AU" sz="1600" dirty="0">
                <a:latin typeface="+mj-lt"/>
              </a:rPr>
              <a:t>Total DVT</a:t>
            </a:r>
          </a:p>
          <a:p>
            <a:pPr marL="742950" lvl="1" indent="-285750">
              <a:buFont typeface="Arial" panose="020B0604020202020204" pitchFamily="34" charset="0"/>
              <a:buChar char="•"/>
            </a:pPr>
            <a:r>
              <a:rPr lang="en-AU" sz="1600" dirty="0">
                <a:latin typeface="+mj-lt"/>
              </a:rPr>
              <a:t>Proximal DVT</a:t>
            </a:r>
          </a:p>
          <a:p>
            <a:pPr marL="742950" lvl="1" indent="-285750">
              <a:buFont typeface="Arial" panose="020B0604020202020204" pitchFamily="34" charset="0"/>
              <a:buChar char="•"/>
            </a:pPr>
            <a:r>
              <a:rPr lang="en-AU" sz="1600" dirty="0">
                <a:latin typeface="+mj-lt"/>
              </a:rPr>
              <a:t>Total PE</a:t>
            </a:r>
          </a:p>
          <a:p>
            <a:pPr marL="742950" lvl="1" indent="-285750">
              <a:buFont typeface="Arial" panose="020B0604020202020204" pitchFamily="34" charset="0"/>
              <a:buChar char="•"/>
            </a:pPr>
            <a:r>
              <a:rPr lang="en-AU" sz="1600" dirty="0">
                <a:latin typeface="+mj-lt"/>
              </a:rPr>
              <a:t>Fatal PE</a:t>
            </a:r>
          </a:p>
        </p:txBody>
      </p:sp>
      <p:sp>
        <p:nvSpPr>
          <p:cNvPr id="11" name="TextBox 10">
            <a:extLst>
              <a:ext uri="{FF2B5EF4-FFF2-40B4-BE49-F238E27FC236}">
                <a16:creationId xmlns:a16="http://schemas.microsoft.com/office/drawing/2014/main" id="{58BD888C-996C-4D11-8545-64764CEEFD6F}"/>
              </a:ext>
            </a:extLst>
          </p:cNvPr>
          <p:cNvSpPr txBox="1"/>
          <p:nvPr/>
        </p:nvSpPr>
        <p:spPr>
          <a:xfrm>
            <a:off x="5441675" y="3021730"/>
            <a:ext cx="3950803" cy="1846659"/>
          </a:xfrm>
          <a:prstGeom prst="rect">
            <a:avLst/>
          </a:prstGeom>
          <a:noFill/>
        </p:spPr>
        <p:txBody>
          <a:bodyPr wrap="square" rtlCol="0">
            <a:spAutoFit/>
          </a:bodyPr>
          <a:lstStyle/>
          <a:p>
            <a:pPr marL="742950" lvl="1" indent="-285750">
              <a:buFont typeface="Arial" panose="020B0604020202020204" pitchFamily="34" charset="0"/>
              <a:buChar char="•"/>
            </a:pPr>
            <a:r>
              <a:rPr lang="en-AU" sz="1600" dirty="0">
                <a:latin typeface="+mj-lt"/>
              </a:rPr>
              <a:t>Non-fatal PE</a:t>
            </a:r>
          </a:p>
          <a:p>
            <a:pPr marL="742950" lvl="1" indent="-285750">
              <a:buFont typeface="Arial" panose="020B0604020202020204" pitchFamily="34" charset="0"/>
              <a:buChar char="•"/>
            </a:pPr>
            <a:r>
              <a:rPr lang="en-AU" sz="1600" dirty="0">
                <a:latin typeface="+mj-lt"/>
              </a:rPr>
              <a:t>Symptomatic PE</a:t>
            </a:r>
          </a:p>
          <a:p>
            <a:pPr marL="742950" lvl="1" indent="-285750">
              <a:buFont typeface="Arial" panose="020B0604020202020204" pitchFamily="34" charset="0"/>
              <a:buChar char="•"/>
            </a:pPr>
            <a:r>
              <a:rPr lang="en-AU" sz="1600" dirty="0">
                <a:latin typeface="+mj-lt"/>
              </a:rPr>
              <a:t>Fatal bleeding</a:t>
            </a:r>
          </a:p>
          <a:p>
            <a:pPr marL="742950" lvl="1" indent="-285750">
              <a:buFont typeface="Arial" panose="020B0604020202020204" pitchFamily="34" charset="0"/>
              <a:buChar char="•"/>
            </a:pPr>
            <a:r>
              <a:rPr lang="en-AU" sz="1600" dirty="0">
                <a:latin typeface="+mj-lt"/>
              </a:rPr>
              <a:t>MI (fatal and non-fatal)</a:t>
            </a:r>
          </a:p>
          <a:p>
            <a:pPr marL="742950" lvl="1" indent="-285750">
              <a:buFont typeface="Arial" panose="020B0604020202020204" pitchFamily="34" charset="0"/>
              <a:buChar char="•"/>
            </a:pPr>
            <a:r>
              <a:rPr lang="en-AU" sz="1600" dirty="0">
                <a:latin typeface="+mj-lt"/>
              </a:rPr>
              <a:t>All cause mortality</a:t>
            </a:r>
          </a:p>
          <a:p>
            <a:pPr marL="742950" lvl="1" indent="-285750">
              <a:buFont typeface="Arial" panose="020B0604020202020204" pitchFamily="34" charset="0"/>
              <a:buChar char="•"/>
            </a:pPr>
            <a:r>
              <a:rPr lang="en-AU" sz="1600" dirty="0">
                <a:latin typeface="+mj-lt"/>
              </a:rPr>
              <a:t>Other serious adverse effects</a:t>
            </a:r>
          </a:p>
          <a:p>
            <a:endParaRPr lang="en-AU" sz="1600" dirty="0">
              <a:latin typeface="+mj-lt"/>
            </a:endParaRPr>
          </a:p>
        </p:txBody>
      </p:sp>
    </p:spTree>
    <p:extLst>
      <p:ext uri="{BB962C8B-B14F-4D97-AF65-F5344CB8AC3E}">
        <p14:creationId xmlns:p14="http://schemas.microsoft.com/office/powerpoint/2010/main" val="1532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640F-7765-4303-B28B-105FFD773C82}"/>
              </a:ext>
            </a:extLst>
          </p:cNvPr>
          <p:cNvSpPr>
            <a:spLocks noGrp="1"/>
          </p:cNvSpPr>
          <p:nvPr>
            <p:ph type="title"/>
          </p:nvPr>
        </p:nvSpPr>
        <p:spPr>
          <a:xfrm>
            <a:off x="381884" y="730764"/>
            <a:ext cx="8407184" cy="531455"/>
          </a:xfrm>
        </p:spPr>
        <p:txBody>
          <a:bodyPr/>
          <a:lstStyle/>
          <a:p>
            <a:r>
              <a:rPr lang="en-AU" dirty="0"/>
              <a:t>Critical appraisal tools for systematic reviews</a:t>
            </a:r>
          </a:p>
        </p:txBody>
      </p:sp>
      <p:sp>
        <p:nvSpPr>
          <p:cNvPr id="3" name="Text Placeholder 2">
            <a:extLst>
              <a:ext uri="{FF2B5EF4-FFF2-40B4-BE49-F238E27FC236}">
                <a16:creationId xmlns:a16="http://schemas.microsoft.com/office/drawing/2014/main" id="{CD6586C2-7072-49CF-8419-E6C3E1314AD8}"/>
              </a:ext>
            </a:extLst>
          </p:cNvPr>
          <p:cNvSpPr>
            <a:spLocks noGrp="1"/>
          </p:cNvSpPr>
          <p:nvPr>
            <p:ph type="body" sz="quarter" idx="13"/>
          </p:nvPr>
        </p:nvSpPr>
        <p:spPr>
          <a:xfrm>
            <a:off x="382766" y="1370129"/>
            <a:ext cx="8406302" cy="2198020"/>
          </a:xfrm>
        </p:spPr>
        <p:txBody>
          <a:bodyPr/>
          <a:lstStyle/>
          <a:p>
            <a:r>
              <a:rPr lang="en-AU" dirty="0"/>
              <a:t>Oxford CEBM </a:t>
            </a:r>
            <a:r>
              <a:rPr lang="en-AU" b="0" dirty="0"/>
              <a:t>– Centre of evidence based medicine</a:t>
            </a:r>
          </a:p>
          <a:p>
            <a:r>
              <a:rPr lang="en-AU" dirty="0"/>
              <a:t>AMSTAR2</a:t>
            </a:r>
            <a:r>
              <a:rPr lang="en-AU" b="0" dirty="0"/>
              <a:t> – Assessing the Methodological Quality of Systematic Reviews</a:t>
            </a:r>
          </a:p>
          <a:p>
            <a:endParaRPr lang="en-AU" b="0" dirty="0"/>
          </a:p>
          <a:p>
            <a:r>
              <a:rPr lang="en-AU" b="0" dirty="0"/>
              <a:t>Adequate reporting determined by comparing against </a:t>
            </a:r>
            <a:r>
              <a:rPr lang="en-AU" dirty="0"/>
              <a:t>PRISMA 2009</a:t>
            </a:r>
          </a:p>
        </p:txBody>
      </p:sp>
    </p:spTree>
    <p:extLst>
      <p:ext uri="{BB962C8B-B14F-4D97-AF65-F5344CB8AC3E}">
        <p14:creationId xmlns:p14="http://schemas.microsoft.com/office/powerpoint/2010/main" val="363206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19879-6BA6-48D7-BCE2-C29278DA36BC}"/>
              </a:ext>
            </a:extLst>
          </p:cNvPr>
          <p:cNvSpPr>
            <a:spLocks noGrp="1"/>
          </p:cNvSpPr>
          <p:nvPr>
            <p:ph idx="1"/>
          </p:nvPr>
        </p:nvSpPr>
        <p:spPr>
          <a:xfrm>
            <a:off x="4139648" y="784026"/>
            <a:ext cx="4547152" cy="3738278"/>
          </a:xfrm>
        </p:spPr>
        <p:txBody>
          <a:bodyPr/>
          <a:lstStyle/>
          <a:p>
            <a:pPr marL="0" lvl="0" indent="0">
              <a:buNone/>
            </a:pPr>
            <a:r>
              <a:rPr lang="en-AU" sz="1100" dirty="0"/>
              <a:t>Cochrane Vascular Information Specialist searched </a:t>
            </a:r>
          </a:p>
          <a:p>
            <a:pPr lvl="1"/>
            <a:r>
              <a:rPr lang="en-AU" sz="1100" dirty="0"/>
              <a:t>Cochrane vascular specialised register</a:t>
            </a:r>
          </a:p>
          <a:p>
            <a:pPr lvl="2"/>
            <a:r>
              <a:rPr lang="en-AU" sz="1100" i="1" dirty="0"/>
              <a:t>MEDLINE Ovid</a:t>
            </a:r>
          </a:p>
          <a:p>
            <a:pPr lvl="2"/>
            <a:r>
              <a:rPr lang="en-AU" sz="1100" i="1" dirty="0" err="1"/>
              <a:t>Embase</a:t>
            </a:r>
            <a:r>
              <a:rPr lang="en-AU" sz="1100" i="1" dirty="0"/>
              <a:t> Ovid</a:t>
            </a:r>
          </a:p>
          <a:p>
            <a:pPr lvl="2"/>
            <a:r>
              <a:rPr lang="en-AU" sz="1100" i="1" dirty="0"/>
              <a:t>CINAHL</a:t>
            </a:r>
          </a:p>
          <a:p>
            <a:pPr lvl="2"/>
            <a:r>
              <a:rPr lang="en-AU" sz="1100" i="1" dirty="0"/>
              <a:t>AMED</a:t>
            </a:r>
          </a:p>
          <a:p>
            <a:pPr lvl="2"/>
            <a:r>
              <a:rPr lang="en-AU" sz="1100" i="1" dirty="0"/>
              <a:t>Hand-searching relevant journals</a:t>
            </a:r>
          </a:p>
          <a:p>
            <a:pPr lvl="1"/>
            <a:r>
              <a:rPr lang="en-AU" sz="1100" dirty="0"/>
              <a:t>Cochrane central register of controlled trials (CENTRAL)</a:t>
            </a:r>
          </a:p>
          <a:p>
            <a:pPr lvl="2"/>
            <a:r>
              <a:rPr lang="en-AU" sz="1100" i="1" dirty="0"/>
              <a:t>Clinicaltrials.gov</a:t>
            </a:r>
          </a:p>
          <a:p>
            <a:pPr lvl="2"/>
            <a:r>
              <a:rPr lang="en-AU" sz="1100" i="1" dirty="0"/>
              <a:t>WHO International Clinical Trials Registry Platform (ICTRP)</a:t>
            </a:r>
          </a:p>
          <a:p>
            <a:pPr lvl="2"/>
            <a:r>
              <a:rPr lang="en-AU" sz="1100" i="1" dirty="0"/>
              <a:t>PubMed, </a:t>
            </a:r>
            <a:r>
              <a:rPr lang="en-AU" sz="1100" i="1" dirty="0" err="1"/>
              <a:t>Embase</a:t>
            </a:r>
            <a:endParaRPr lang="en-AU" sz="1100" i="1" dirty="0"/>
          </a:p>
          <a:p>
            <a:pPr lvl="1"/>
            <a:r>
              <a:rPr lang="en-AU" sz="1100" dirty="0"/>
              <a:t>Trial registries</a:t>
            </a:r>
          </a:p>
          <a:p>
            <a:pPr lvl="2"/>
            <a:r>
              <a:rPr lang="en-AU" sz="1100" i="1" dirty="0"/>
              <a:t>Clinicaltrials.gov</a:t>
            </a:r>
          </a:p>
          <a:p>
            <a:pPr lvl="2"/>
            <a:r>
              <a:rPr lang="en-AU" sz="1100" i="1" dirty="0"/>
              <a:t>WHO clinical trials registry platform</a:t>
            </a:r>
          </a:p>
          <a:p>
            <a:pPr lvl="2"/>
            <a:r>
              <a:rPr lang="en-AU" sz="1100" i="1" dirty="0"/>
              <a:t>International Standard RCT Number Register (ISRCTN)</a:t>
            </a:r>
          </a:p>
          <a:p>
            <a:pPr marL="0" lvl="0" indent="0">
              <a:buNone/>
            </a:pPr>
            <a:r>
              <a:rPr lang="en-AU" sz="1100" dirty="0"/>
              <a:t>Review authors searched:</a:t>
            </a:r>
          </a:p>
          <a:p>
            <a:pPr lvl="1"/>
            <a:r>
              <a:rPr lang="en-AU" sz="1100" dirty="0"/>
              <a:t>LILACS (Latin </a:t>
            </a:r>
            <a:r>
              <a:rPr lang="en-AU" sz="1100" dirty="0" err="1"/>
              <a:t>american</a:t>
            </a:r>
            <a:r>
              <a:rPr lang="en-AU" sz="1100" dirty="0"/>
              <a:t> and Caribbean health sciences)</a:t>
            </a:r>
          </a:p>
          <a:p>
            <a:pPr lvl="1"/>
            <a:r>
              <a:rPr lang="en-AU" sz="1100" dirty="0"/>
              <a:t>Backwards-chain of relevant studies and reviews</a:t>
            </a:r>
          </a:p>
          <a:p>
            <a:pPr marL="0" indent="0">
              <a:buNone/>
            </a:pPr>
            <a:endParaRPr lang="en-AU" dirty="0"/>
          </a:p>
        </p:txBody>
      </p:sp>
      <p:sp>
        <p:nvSpPr>
          <p:cNvPr id="3" name="Title 2">
            <a:extLst>
              <a:ext uri="{FF2B5EF4-FFF2-40B4-BE49-F238E27FC236}">
                <a16:creationId xmlns:a16="http://schemas.microsoft.com/office/drawing/2014/main" id="{40F156BA-C11F-4284-832F-F9415E1343E0}"/>
              </a:ext>
            </a:extLst>
          </p:cNvPr>
          <p:cNvSpPr>
            <a:spLocks noGrp="1"/>
          </p:cNvSpPr>
          <p:nvPr>
            <p:ph type="title"/>
          </p:nvPr>
        </p:nvSpPr>
        <p:spPr/>
        <p:txBody>
          <a:bodyPr/>
          <a:lstStyle/>
          <a:p>
            <a:r>
              <a:rPr lang="en-AU" dirty="0"/>
              <a:t>Study method</a:t>
            </a:r>
          </a:p>
        </p:txBody>
      </p:sp>
      <p:pic>
        <p:nvPicPr>
          <p:cNvPr id="4" name="Picture 3">
            <a:extLst>
              <a:ext uri="{FF2B5EF4-FFF2-40B4-BE49-F238E27FC236}">
                <a16:creationId xmlns:a16="http://schemas.microsoft.com/office/drawing/2014/main" id="{B3B81120-0556-49BE-A341-16F39492BC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003" y="861625"/>
            <a:ext cx="3310255" cy="3796030"/>
          </a:xfrm>
          <a:prstGeom prst="rect">
            <a:avLst/>
          </a:prstGeom>
          <a:noFill/>
          <a:ln>
            <a:noFill/>
          </a:ln>
        </p:spPr>
      </p:pic>
    </p:spTree>
    <p:extLst>
      <p:ext uri="{BB962C8B-B14F-4D97-AF65-F5344CB8AC3E}">
        <p14:creationId xmlns:p14="http://schemas.microsoft.com/office/powerpoint/2010/main" val="163620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DEE85-B924-4C6D-8A7D-4991B25D1428}"/>
              </a:ext>
            </a:extLst>
          </p:cNvPr>
          <p:cNvSpPr>
            <a:spLocks noGrp="1"/>
          </p:cNvSpPr>
          <p:nvPr>
            <p:ph idx="1"/>
          </p:nvPr>
        </p:nvSpPr>
        <p:spPr/>
        <p:txBody>
          <a:bodyPr/>
          <a:lstStyle/>
          <a:p>
            <a:pPr marL="0" indent="0">
              <a:buNone/>
            </a:pPr>
            <a:r>
              <a:rPr lang="en-AU" dirty="0"/>
              <a:t>CEBM: Is it unlikely that important, relevant studies were missed? </a:t>
            </a:r>
          </a:p>
          <a:p>
            <a:pPr>
              <a:buFontTx/>
              <a:buChar char="-"/>
            </a:pPr>
            <a:r>
              <a:rPr lang="en-AU" b="0" dirty="0"/>
              <a:t>Extensive search conducted with the Cochrane Vascular Information Specialist</a:t>
            </a:r>
          </a:p>
          <a:p>
            <a:pPr>
              <a:buFontTx/>
              <a:buChar char="-"/>
            </a:pPr>
            <a:r>
              <a:rPr lang="en-AU" b="0" dirty="0"/>
              <a:t>Backwards-chaining of relevant studies/reviews conducted by authors</a:t>
            </a:r>
          </a:p>
          <a:p>
            <a:pPr>
              <a:buFontTx/>
              <a:buChar char="-"/>
            </a:pPr>
            <a:r>
              <a:rPr lang="en-AU" b="0" dirty="0"/>
              <a:t>No limitations based on language</a:t>
            </a:r>
          </a:p>
          <a:p>
            <a:pPr>
              <a:buFontTx/>
              <a:buChar char="-"/>
            </a:pPr>
            <a:r>
              <a:rPr lang="en-AU" b="0" dirty="0">
                <a:solidFill>
                  <a:srgbClr val="FF0000"/>
                </a:solidFill>
              </a:rPr>
              <a:t>No search conducted for unpublished data, conference proceedings, and </a:t>
            </a:r>
            <a:r>
              <a:rPr lang="en-AU" b="0" dirty="0" err="1">
                <a:solidFill>
                  <a:srgbClr val="FF0000"/>
                </a:solidFill>
              </a:rPr>
              <a:t>gray</a:t>
            </a:r>
            <a:r>
              <a:rPr lang="en-AU" b="0" dirty="0">
                <a:solidFill>
                  <a:srgbClr val="FF0000"/>
                </a:solidFill>
              </a:rPr>
              <a:t> literature</a:t>
            </a:r>
          </a:p>
          <a:p>
            <a:pPr>
              <a:buFontTx/>
              <a:buChar char="-"/>
            </a:pPr>
            <a:r>
              <a:rPr lang="en-AU" b="0" dirty="0">
                <a:solidFill>
                  <a:srgbClr val="FF0000"/>
                </a:solidFill>
              </a:rPr>
              <a:t>Authors did not consult with expert in field</a:t>
            </a:r>
          </a:p>
          <a:p>
            <a:pPr marL="0" indent="0">
              <a:buNone/>
            </a:pPr>
            <a:endParaRPr lang="en-AU" dirty="0"/>
          </a:p>
        </p:txBody>
      </p:sp>
      <p:sp>
        <p:nvSpPr>
          <p:cNvPr id="3" name="Title 2">
            <a:extLst>
              <a:ext uri="{FF2B5EF4-FFF2-40B4-BE49-F238E27FC236}">
                <a16:creationId xmlns:a16="http://schemas.microsoft.com/office/drawing/2014/main" id="{A484B7AA-0C08-4D8D-A865-76675F229952}"/>
              </a:ext>
            </a:extLst>
          </p:cNvPr>
          <p:cNvSpPr>
            <a:spLocks noGrp="1"/>
          </p:cNvSpPr>
          <p:nvPr>
            <p:ph type="title"/>
          </p:nvPr>
        </p:nvSpPr>
        <p:spPr/>
        <p:txBody>
          <a:bodyPr/>
          <a:lstStyle/>
          <a:p>
            <a:r>
              <a:rPr lang="en-AU" dirty="0"/>
              <a:t>Assessment of search method</a:t>
            </a:r>
          </a:p>
        </p:txBody>
      </p:sp>
    </p:spTree>
    <p:extLst>
      <p:ext uri="{BB962C8B-B14F-4D97-AF65-F5344CB8AC3E}">
        <p14:creationId xmlns:p14="http://schemas.microsoft.com/office/powerpoint/2010/main" val="1481661218"/>
      </p:ext>
    </p:extLst>
  </p:cSld>
  <p:clrMapOvr>
    <a:masterClrMapping/>
  </p:clrMapOvr>
</p:sld>
</file>

<file path=ppt/theme/theme1.xml><?xml version="1.0" encoding="utf-8"?>
<a:theme xmlns:a="http://schemas.openxmlformats.org/drawingml/2006/main" name="Master 1">
  <a:themeElements>
    <a:clrScheme name="Custom 1">
      <a:dk1>
        <a:sysClr val="windowText" lastClr="000000"/>
      </a:dk1>
      <a:lt1>
        <a:sysClr val="window" lastClr="FFFFFF"/>
      </a:lt1>
      <a:dk2>
        <a:srgbClr val="1F497D"/>
      </a:dk2>
      <a:lt2>
        <a:srgbClr val="EEECE1"/>
      </a:lt2>
      <a:accent1>
        <a:srgbClr val="F05133"/>
      </a:accent1>
      <a:accent2>
        <a:srgbClr val="808080"/>
      </a:accent2>
      <a:accent3>
        <a:srgbClr val="4C4C4C"/>
      </a:accent3>
      <a:accent4>
        <a:srgbClr val="CCCCCC"/>
      </a:accent4>
      <a:accent5>
        <a:srgbClr val="000000"/>
      </a:accent5>
      <a:accent6>
        <a:srgbClr val="FFB800"/>
      </a:accent6>
      <a:hlink>
        <a:srgbClr val="F05133"/>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3801</TotalTime>
  <Words>1359</Words>
  <Application>Microsoft Office PowerPoint</Application>
  <PresentationFormat>On-screen Show (16:9)</PresentationFormat>
  <Paragraphs>160</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Cambria Math</vt:lpstr>
      <vt:lpstr>Lucida Grande</vt:lpstr>
      <vt:lpstr>System Font Regular</vt:lpstr>
      <vt:lpstr>Tw Cen MT</vt:lpstr>
      <vt:lpstr>Master 1</vt:lpstr>
      <vt:lpstr>Master 2</vt:lpstr>
      <vt:lpstr>PEARLS Fondaparinux vs. Enoxaparin for VTE prophylaxis</vt:lpstr>
      <vt:lpstr>The patient</vt:lpstr>
      <vt:lpstr>The question</vt:lpstr>
      <vt:lpstr>Search strategy</vt:lpstr>
      <vt:lpstr>Search results</vt:lpstr>
      <vt:lpstr>PowerPoint Presentation</vt:lpstr>
      <vt:lpstr>Critical appraisal tools for systematic reviews</vt:lpstr>
      <vt:lpstr>Study method</vt:lpstr>
      <vt:lpstr>Assessment of search method</vt:lpstr>
      <vt:lpstr>Applicability to our patient</vt:lpstr>
      <vt:lpstr>Assessment of inclusion/exclusion criteria</vt:lpstr>
      <vt:lpstr>Additional assessments of study method</vt:lpstr>
      <vt:lpstr>Risk of bias assessment</vt:lpstr>
      <vt:lpstr>Assessment of study validity</vt:lpstr>
      <vt:lpstr>Results</vt:lpstr>
      <vt:lpstr>Assessment of results</vt:lpstr>
      <vt:lpstr>Biases present</vt:lpstr>
      <vt:lpstr>Publication bias: Funnel plot assessment</vt:lpstr>
      <vt:lpstr>Strengths</vt:lpstr>
      <vt:lpstr>Weaknesses</vt:lpstr>
      <vt:lpstr>Level of evidence and conclusions</vt:lpstr>
      <vt:lpstr>Applicability of fondaparinux to WM</vt:lpstr>
      <vt:lpstr>Unanswered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Evelyn Lloveda</dc:creator>
  <cp:lastModifiedBy>Weber Liu</cp:lastModifiedBy>
  <cp:revision>239</cp:revision>
  <dcterms:modified xsi:type="dcterms:W3CDTF">2020-03-05T21:23:46Z</dcterms:modified>
</cp:coreProperties>
</file>