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5" r:id="rId9"/>
    <p:sldId id="266" r:id="rId10"/>
    <p:sldId id="268" r:id="rId11"/>
    <p:sldId id="267" r:id="rId12"/>
    <p:sldId id="269" r:id="rId13"/>
    <p:sldId id="270" r:id="rId14"/>
    <p:sldId id="272" r:id="rId15"/>
    <p:sldId id="271" r:id="rId1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8" d="100"/>
          <a:sy n="108" d="100"/>
        </p:scale>
        <p:origin x="102"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Red option 1 (add own im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AB734E-09E2-4C5B-B359-F44C155BFDAF}"/>
              </a:ext>
            </a:extLst>
          </p:cNvPr>
          <p:cNvSpPr/>
          <p:nvPr/>
        </p:nvSpPr>
        <p:spPr>
          <a:xfrm>
            <a:off x="0"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4" name="Picture Placeholder 13"/>
          <p:cNvSpPr>
            <a:spLocks noGrp="1"/>
          </p:cNvSpPr>
          <p:nvPr>
            <p:ph type="pic" sz="quarter" idx="12"/>
          </p:nvPr>
        </p:nvSpPr>
        <p:spPr>
          <a:xfrm>
            <a:off x="4587878" y="0"/>
            <a:ext cx="4556125" cy="6858000"/>
          </a:xfrm>
          <a:prstGeom prst="rect">
            <a:avLst/>
          </a:prstGeom>
          <a:solidFill>
            <a:schemeClr val="bg1">
              <a:lumMod val="85000"/>
            </a:schemeClr>
          </a:solidFill>
        </p:spPr>
        <p:txBody>
          <a:bodyPr anchor="ctr" anchorCtr="0"/>
          <a:lstStyle>
            <a:lvl1pPr marL="0" indent="0" algn="ctr">
              <a:buNone/>
              <a:defRPr/>
            </a:lvl1pPr>
          </a:lstStyle>
          <a:p>
            <a:pPr lvl="0"/>
            <a:r>
              <a:rPr lang="en-US" noProof="0"/>
              <a:t>Click icon to add picture</a:t>
            </a:r>
            <a:endParaRPr lang="en-US" noProof="0" dirty="0"/>
          </a:p>
        </p:txBody>
      </p:sp>
      <p:sp>
        <p:nvSpPr>
          <p:cNvPr id="7" name="Title 8"/>
          <p:cNvSpPr>
            <a:spLocks noGrp="1"/>
          </p:cNvSpPr>
          <p:nvPr>
            <p:ph type="title"/>
          </p:nvPr>
        </p:nvSpPr>
        <p:spPr>
          <a:xfrm>
            <a:off x="381885" y="588356"/>
            <a:ext cx="3948874" cy="1322972"/>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8" name="Text Placeholder 4"/>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a:t>Click to edit Master text styles</a:t>
            </a:r>
          </a:p>
          <a:p>
            <a:pPr lvl="1"/>
            <a:r>
              <a:rPr lang="en-US"/>
              <a:t>Second level</a:t>
            </a:r>
          </a:p>
          <a:p>
            <a:pPr lvl="2"/>
            <a:r>
              <a:rPr lang="en-US"/>
              <a:t>Third level</a:t>
            </a:r>
          </a:p>
        </p:txBody>
      </p:sp>
      <p:pic>
        <p:nvPicPr>
          <p:cNvPr id="15" name="Picture 14" descr="A close up of a logo&#10;&#10;Description automatically generated">
            <a:extLst>
              <a:ext uri="{FF2B5EF4-FFF2-40B4-BE49-F238E27FC236}">
                <a16:creationId xmlns:a16="http://schemas.microsoft.com/office/drawing/2014/main" id="{FA42B4BB-E4AF-4E77-8720-34E6A0B4EC1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spTree>
    <p:extLst>
      <p:ext uri="{BB962C8B-B14F-4D97-AF65-F5344CB8AC3E}">
        <p14:creationId xmlns:p14="http://schemas.microsoft.com/office/powerpoint/2010/main" val="365315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lide – Red option 4">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01474F3C-BF30-4838-BE7E-29B6762A030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9" name="Picture 8" descr="A picture containing wooden, indoor, building, floor&#10;&#10;Description automatically generated">
            <a:extLst>
              <a:ext uri="{FF2B5EF4-FFF2-40B4-BE49-F238E27FC236}">
                <a16:creationId xmlns:a16="http://schemas.microsoft.com/office/drawing/2014/main" id="{027F469D-BD18-954A-9A1A-8F1D6A38284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72328" y="0"/>
            <a:ext cx="4575572" cy="6858000"/>
          </a:xfrm>
          <a:prstGeom prst="rect">
            <a:avLst/>
          </a:prstGeom>
        </p:spPr>
      </p:pic>
      <p:sp>
        <p:nvSpPr>
          <p:cNvPr id="7" name="Title 8">
            <a:extLst>
              <a:ext uri="{FF2B5EF4-FFF2-40B4-BE49-F238E27FC236}">
                <a16:creationId xmlns:a16="http://schemas.microsoft.com/office/drawing/2014/main" id="{F7F5BF2A-AC4A-1A42-AAE5-EFA621B57D2A}"/>
              </a:ext>
            </a:extLst>
          </p:cNvPr>
          <p:cNvSpPr>
            <a:spLocks noGrp="1"/>
          </p:cNvSpPr>
          <p:nvPr>
            <p:ph type="title"/>
          </p:nvPr>
        </p:nvSpPr>
        <p:spPr>
          <a:xfrm>
            <a:off x="366942" y="588356"/>
            <a:ext cx="3963817" cy="1322972"/>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10" name="Text Placeholder 4">
            <a:extLst>
              <a:ext uri="{FF2B5EF4-FFF2-40B4-BE49-F238E27FC236}">
                <a16:creationId xmlns:a16="http://schemas.microsoft.com/office/drawing/2014/main" id="{1F02D92F-5115-844C-A4E9-2F6FDB1AFB5F}"/>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7441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slide – Red option 4">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B27217AD-F199-408C-87CD-6B9EAF72773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9" name="Picture 8" descr="A close up of a device&#10;&#10;Description automatically generated">
            <a:extLst>
              <a:ext uri="{FF2B5EF4-FFF2-40B4-BE49-F238E27FC236}">
                <a16:creationId xmlns:a16="http://schemas.microsoft.com/office/drawing/2014/main" id="{D66EB99F-F155-5343-A51B-12DBD3DF7BF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67772" y="2"/>
            <a:ext cx="4576227" cy="6875645"/>
          </a:xfrm>
          <a:prstGeom prst="rect">
            <a:avLst/>
          </a:prstGeom>
        </p:spPr>
      </p:pic>
      <p:sp>
        <p:nvSpPr>
          <p:cNvPr id="7" name="Title 8">
            <a:extLst>
              <a:ext uri="{FF2B5EF4-FFF2-40B4-BE49-F238E27FC236}">
                <a16:creationId xmlns:a16="http://schemas.microsoft.com/office/drawing/2014/main" id="{203B2E81-0B17-C14D-871B-CFD7397D6032}"/>
              </a:ext>
            </a:extLst>
          </p:cNvPr>
          <p:cNvSpPr>
            <a:spLocks noGrp="1"/>
          </p:cNvSpPr>
          <p:nvPr>
            <p:ph type="title"/>
          </p:nvPr>
        </p:nvSpPr>
        <p:spPr>
          <a:xfrm>
            <a:off x="366942" y="588356"/>
            <a:ext cx="3963817" cy="1322972"/>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11" name="Text Placeholder 4">
            <a:extLst>
              <a:ext uri="{FF2B5EF4-FFF2-40B4-BE49-F238E27FC236}">
                <a16:creationId xmlns:a16="http://schemas.microsoft.com/office/drawing/2014/main" id="{ACABB86B-1F70-C340-B833-D9E64690EDEC}"/>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49478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 Red option 5 (no imag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EA2DDC0-E24B-44C0-A773-C0BEC90B3BA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8" name="Picture 7" descr="A large brick building with many windows&#10;&#10;Description automatically generated">
            <a:extLst>
              <a:ext uri="{FF2B5EF4-FFF2-40B4-BE49-F238E27FC236}">
                <a16:creationId xmlns:a16="http://schemas.microsoft.com/office/drawing/2014/main" id="{B624EB83-3DEF-5A40-82E3-BA7BE6E83D2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67773" y="-1"/>
            <a:ext cx="4576228" cy="6855115"/>
          </a:xfrm>
          <a:prstGeom prst="rect">
            <a:avLst/>
          </a:prstGeom>
        </p:spPr>
      </p:pic>
      <p:sp>
        <p:nvSpPr>
          <p:cNvPr id="9" name="Title 8">
            <a:extLst>
              <a:ext uri="{FF2B5EF4-FFF2-40B4-BE49-F238E27FC236}">
                <a16:creationId xmlns:a16="http://schemas.microsoft.com/office/drawing/2014/main" id="{42004013-5879-D34C-BAFC-44A0C7C52987}"/>
              </a:ext>
            </a:extLst>
          </p:cNvPr>
          <p:cNvSpPr>
            <a:spLocks noGrp="1"/>
          </p:cNvSpPr>
          <p:nvPr>
            <p:ph type="title"/>
          </p:nvPr>
        </p:nvSpPr>
        <p:spPr>
          <a:xfrm>
            <a:off x="366942" y="588356"/>
            <a:ext cx="3963817" cy="1322972"/>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10" name="Text Placeholder 4">
            <a:extLst>
              <a:ext uri="{FF2B5EF4-FFF2-40B4-BE49-F238E27FC236}">
                <a16:creationId xmlns:a16="http://schemas.microsoft.com/office/drawing/2014/main" id="{2A5DF2FE-20A3-FD49-A928-C8B687FFB191}"/>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59331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 White option 2">
    <p:spTree>
      <p:nvGrpSpPr>
        <p:cNvPr id="1" name=""/>
        <p:cNvGrpSpPr/>
        <p:nvPr/>
      </p:nvGrpSpPr>
      <p:grpSpPr>
        <a:xfrm>
          <a:off x="0" y="0"/>
          <a:ext cx="0" cy="0"/>
          <a:chOff x="0" y="0"/>
          <a:chExt cx="0" cy="0"/>
        </a:xfrm>
      </p:grpSpPr>
      <p:sp>
        <p:nvSpPr>
          <p:cNvPr id="5" name="Rectangle 4"/>
          <p:cNvSpPr/>
          <p:nvPr/>
        </p:nvSpPr>
        <p:spPr>
          <a:xfrm>
            <a:off x="0" y="-147667"/>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A close up of a logo&#10;&#10;Description automatically generated">
            <a:extLst>
              <a:ext uri="{FF2B5EF4-FFF2-40B4-BE49-F238E27FC236}">
                <a16:creationId xmlns:a16="http://schemas.microsoft.com/office/drawing/2014/main" id="{401895F3-6600-4703-81D0-F9299C9F68D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2" name="Picture 11" descr="An old stone building&#10;&#10;Description automatically generated">
            <a:extLst>
              <a:ext uri="{FF2B5EF4-FFF2-40B4-BE49-F238E27FC236}">
                <a16:creationId xmlns:a16="http://schemas.microsoft.com/office/drawing/2014/main" id="{0467D4D8-EE96-6644-B22D-704124139EC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3663952" y="1422401"/>
            <a:ext cx="6019798" cy="4013199"/>
          </a:xfrm>
          <a:prstGeom prst="rect">
            <a:avLst/>
          </a:prstGeom>
        </p:spPr>
      </p:pic>
      <p:sp>
        <p:nvSpPr>
          <p:cNvPr id="13" name="Title 8">
            <a:extLst>
              <a:ext uri="{FF2B5EF4-FFF2-40B4-BE49-F238E27FC236}">
                <a16:creationId xmlns:a16="http://schemas.microsoft.com/office/drawing/2014/main" id="{EB285D19-A405-BB4C-B142-722A2913CE59}"/>
              </a:ext>
            </a:extLst>
          </p:cNvPr>
          <p:cNvSpPr>
            <a:spLocks noGrp="1"/>
          </p:cNvSpPr>
          <p:nvPr>
            <p:ph type="title"/>
          </p:nvPr>
        </p:nvSpPr>
        <p:spPr>
          <a:xfrm>
            <a:off x="366942" y="588356"/>
            <a:ext cx="3963817" cy="1322972"/>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14" name="Text Placeholder 4">
            <a:extLst>
              <a:ext uri="{FF2B5EF4-FFF2-40B4-BE49-F238E27FC236}">
                <a16:creationId xmlns:a16="http://schemas.microsoft.com/office/drawing/2014/main" id="{A1214D66-D55C-D44A-B441-B18BD72691C5}"/>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25125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White option 3">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A close up of a logo&#10;&#10;Description automatically generated">
            <a:extLst>
              <a:ext uri="{FF2B5EF4-FFF2-40B4-BE49-F238E27FC236}">
                <a16:creationId xmlns:a16="http://schemas.microsoft.com/office/drawing/2014/main" id="{E53D6B9D-DA9F-4DBB-A832-ADED78BEACF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2" name="Picture 11" descr="A picture containing building, indoor, wall&#10;&#10;Description automatically generated">
            <a:extLst>
              <a:ext uri="{FF2B5EF4-FFF2-40B4-BE49-F238E27FC236}">
                <a16:creationId xmlns:a16="http://schemas.microsoft.com/office/drawing/2014/main" id="{FCCF841B-1E42-464B-9D7C-BCA3A89AB41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625030" y="358212"/>
            <a:ext cx="4055421" cy="6077514"/>
          </a:xfrm>
          <a:prstGeom prst="rect">
            <a:avLst/>
          </a:prstGeom>
        </p:spPr>
      </p:pic>
      <p:sp>
        <p:nvSpPr>
          <p:cNvPr id="7" name="Title 8">
            <a:extLst>
              <a:ext uri="{FF2B5EF4-FFF2-40B4-BE49-F238E27FC236}">
                <a16:creationId xmlns:a16="http://schemas.microsoft.com/office/drawing/2014/main" id="{BEBC78F8-9C19-E44F-8E6E-30B20C0A5958}"/>
              </a:ext>
            </a:extLst>
          </p:cNvPr>
          <p:cNvSpPr>
            <a:spLocks noGrp="1"/>
          </p:cNvSpPr>
          <p:nvPr>
            <p:ph type="title"/>
          </p:nvPr>
        </p:nvSpPr>
        <p:spPr>
          <a:xfrm>
            <a:off x="366942" y="588356"/>
            <a:ext cx="3963817" cy="1322972"/>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9" name="Text Placeholder 4">
            <a:extLst>
              <a:ext uri="{FF2B5EF4-FFF2-40B4-BE49-F238E27FC236}">
                <a16:creationId xmlns:a16="http://schemas.microsoft.com/office/drawing/2014/main" id="{AE83AE87-8A18-7C49-B572-8BE1C3E84F8C}"/>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72405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 White option 4">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A close up of a logo&#10;&#10;Description automatically generated">
            <a:extLst>
              <a:ext uri="{FF2B5EF4-FFF2-40B4-BE49-F238E27FC236}">
                <a16:creationId xmlns:a16="http://schemas.microsoft.com/office/drawing/2014/main" id="{A9AC8E03-D9CF-4419-A394-1206FE3124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2" name="Picture 11" descr="A person standing in front of a building&#10;&#10;Description automatically generated">
            <a:extLst>
              <a:ext uri="{FF2B5EF4-FFF2-40B4-BE49-F238E27FC236}">
                <a16:creationId xmlns:a16="http://schemas.microsoft.com/office/drawing/2014/main" id="{42387223-0769-BE44-9811-097FA956694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72001" y="419102"/>
            <a:ext cx="4108451" cy="6019798"/>
          </a:xfrm>
          <a:prstGeom prst="rect">
            <a:avLst/>
          </a:prstGeom>
        </p:spPr>
      </p:pic>
      <p:sp>
        <p:nvSpPr>
          <p:cNvPr id="7" name="Title 8">
            <a:extLst>
              <a:ext uri="{FF2B5EF4-FFF2-40B4-BE49-F238E27FC236}">
                <a16:creationId xmlns:a16="http://schemas.microsoft.com/office/drawing/2014/main" id="{24AED201-B440-AA40-BBED-62B7C0D4050E}"/>
              </a:ext>
            </a:extLst>
          </p:cNvPr>
          <p:cNvSpPr>
            <a:spLocks noGrp="1"/>
          </p:cNvSpPr>
          <p:nvPr>
            <p:ph type="title"/>
          </p:nvPr>
        </p:nvSpPr>
        <p:spPr>
          <a:xfrm>
            <a:off x="366942" y="588356"/>
            <a:ext cx="3963817" cy="1322972"/>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9" name="Text Placeholder 4">
            <a:extLst>
              <a:ext uri="{FF2B5EF4-FFF2-40B4-BE49-F238E27FC236}">
                <a16:creationId xmlns:a16="http://schemas.microsoft.com/office/drawing/2014/main" id="{333A7848-7DA9-D245-808E-38FA212DEB0C}"/>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5321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slide – White option 4">
    <p:spTree>
      <p:nvGrpSpPr>
        <p:cNvPr id="1" name=""/>
        <p:cNvGrpSpPr/>
        <p:nvPr/>
      </p:nvGrpSpPr>
      <p:grpSpPr>
        <a:xfrm>
          <a:off x="0" y="0"/>
          <a:ext cx="0" cy="0"/>
          <a:chOff x="0" y="0"/>
          <a:chExt cx="0" cy="0"/>
        </a:xfrm>
      </p:grpSpPr>
      <p:sp>
        <p:nvSpPr>
          <p:cNvPr id="5" name="Rectangle 4"/>
          <p:cNvSpPr/>
          <p:nvPr/>
        </p:nvSpPr>
        <p:spPr>
          <a:xfrm>
            <a:off x="0" y="159026"/>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A close up of a logo&#10;&#10;Description automatically generated">
            <a:extLst>
              <a:ext uri="{FF2B5EF4-FFF2-40B4-BE49-F238E27FC236}">
                <a16:creationId xmlns:a16="http://schemas.microsoft.com/office/drawing/2014/main" id="{A9AC8E03-D9CF-4419-A394-1206FE3124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4" name="Picture 13" descr="A sign on the side of a building&#10;&#10;Description automatically generated">
            <a:extLst>
              <a:ext uri="{FF2B5EF4-FFF2-40B4-BE49-F238E27FC236}">
                <a16:creationId xmlns:a16="http://schemas.microsoft.com/office/drawing/2014/main" id="{7656571C-9B67-0742-8350-6E56403548B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71999" y="419101"/>
            <a:ext cx="4108452" cy="6019797"/>
          </a:xfrm>
          <a:prstGeom prst="rect">
            <a:avLst/>
          </a:prstGeom>
        </p:spPr>
      </p:pic>
      <p:sp>
        <p:nvSpPr>
          <p:cNvPr id="7" name="Title 8">
            <a:extLst>
              <a:ext uri="{FF2B5EF4-FFF2-40B4-BE49-F238E27FC236}">
                <a16:creationId xmlns:a16="http://schemas.microsoft.com/office/drawing/2014/main" id="{79388964-420B-BF4D-8DBF-CAFF1C3B6D02}"/>
              </a:ext>
            </a:extLst>
          </p:cNvPr>
          <p:cNvSpPr>
            <a:spLocks noGrp="1"/>
          </p:cNvSpPr>
          <p:nvPr>
            <p:ph type="title"/>
          </p:nvPr>
        </p:nvSpPr>
        <p:spPr>
          <a:xfrm>
            <a:off x="366942" y="588356"/>
            <a:ext cx="3963817" cy="1322972"/>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9" name="Text Placeholder 4">
            <a:extLst>
              <a:ext uri="{FF2B5EF4-FFF2-40B4-BE49-F238E27FC236}">
                <a16:creationId xmlns:a16="http://schemas.microsoft.com/office/drawing/2014/main" id="{7B539C16-E252-7E4A-9ABE-B5367A682FD7}"/>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45624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itle slide – White option 4">
    <p:spTree>
      <p:nvGrpSpPr>
        <p:cNvPr id="1" name=""/>
        <p:cNvGrpSpPr/>
        <p:nvPr/>
      </p:nvGrpSpPr>
      <p:grpSpPr>
        <a:xfrm>
          <a:off x="0" y="0"/>
          <a:ext cx="0" cy="0"/>
          <a:chOff x="0" y="0"/>
          <a:chExt cx="0" cy="0"/>
        </a:xfrm>
      </p:grpSpPr>
      <p:sp>
        <p:nvSpPr>
          <p:cNvPr id="5" name="Rectangle 4"/>
          <p:cNvSpPr/>
          <p:nvPr/>
        </p:nvSpPr>
        <p:spPr>
          <a:xfrm>
            <a:off x="0" y="159026"/>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A close up of a logo&#10;&#10;Description automatically generated">
            <a:extLst>
              <a:ext uri="{FF2B5EF4-FFF2-40B4-BE49-F238E27FC236}">
                <a16:creationId xmlns:a16="http://schemas.microsoft.com/office/drawing/2014/main" id="{A9AC8E03-D9CF-4419-A394-1206FE3124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9" name="Picture 8" descr="A picture containing indoor, cabinet, wall&#10;&#10;Description automatically generated">
            <a:extLst>
              <a:ext uri="{FF2B5EF4-FFF2-40B4-BE49-F238E27FC236}">
                <a16:creationId xmlns:a16="http://schemas.microsoft.com/office/drawing/2014/main" id="{7085503F-3ACD-544D-A1FE-7E9AA2FB19F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71999" y="419101"/>
            <a:ext cx="4108453" cy="6019797"/>
          </a:xfrm>
          <a:prstGeom prst="rect">
            <a:avLst/>
          </a:prstGeom>
        </p:spPr>
      </p:pic>
      <p:sp>
        <p:nvSpPr>
          <p:cNvPr id="7" name="Title 8">
            <a:extLst>
              <a:ext uri="{FF2B5EF4-FFF2-40B4-BE49-F238E27FC236}">
                <a16:creationId xmlns:a16="http://schemas.microsoft.com/office/drawing/2014/main" id="{977CE053-748F-F94F-9BDB-26FA721980F0}"/>
              </a:ext>
            </a:extLst>
          </p:cNvPr>
          <p:cNvSpPr>
            <a:spLocks noGrp="1"/>
          </p:cNvSpPr>
          <p:nvPr>
            <p:ph type="title"/>
          </p:nvPr>
        </p:nvSpPr>
        <p:spPr>
          <a:xfrm>
            <a:off x="366942" y="588356"/>
            <a:ext cx="3963817" cy="1322972"/>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12" name="Text Placeholder 4">
            <a:extLst>
              <a:ext uri="{FF2B5EF4-FFF2-40B4-BE49-F238E27FC236}">
                <a16:creationId xmlns:a16="http://schemas.microsoft.com/office/drawing/2014/main" id="{0E3B84B9-155B-1140-B4BB-62BBD0E79340}"/>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759096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slide – White option 4">
    <p:spTree>
      <p:nvGrpSpPr>
        <p:cNvPr id="1" name=""/>
        <p:cNvGrpSpPr/>
        <p:nvPr/>
      </p:nvGrpSpPr>
      <p:grpSpPr>
        <a:xfrm>
          <a:off x="0" y="0"/>
          <a:ext cx="0" cy="0"/>
          <a:chOff x="0" y="0"/>
          <a:chExt cx="0" cy="0"/>
        </a:xfrm>
      </p:grpSpPr>
      <p:sp>
        <p:nvSpPr>
          <p:cNvPr id="5" name="Rectangle 4"/>
          <p:cNvSpPr/>
          <p:nvPr/>
        </p:nvSpPr>
        <p:spPr>
          <a:xfrm>
            <a:off x="0" y="159026"/>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A close up of a logo&#10;&#10;Description automatically generated">
            <a:extLst>
              <a:ext uri="{FF2B5EF4-FFF2-40B4-BE49-F238E27FC236}">
                <a16:creationId xmlns:a16="http://schemas.microsoft.com/office/drawing/2014/main" id="{A9AC8E03-D9CF-4419-A394-1206FE3124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2" name="Picture 11" descr="A view of a city&#10;&#10;Description automatically generated">
            <a:extLst>
              <a:ext uri="{FF2B5EF4-FFF2-40B4-BE49-F238E27FC236}">
                <a16:creationId xmlns:a16="http://schemas.microsoft.com/office/drawing/2014/main" id="{61256C31-9270-B24B-8AE2-00346517F25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2285"/>
          <a:stretch/>
        </p:blipFill>
        <p:spPr>
          <a:xfrm>
            <a:off x="4467498" y="419101"/>
            <a:ext cx="4285956" cy="6279875"/>
          </a:xfrm>
          <a:prstGeom prst="rect">
            <a:avLst/>
          </a:prstGeom>
        </p:spPr>
      </p:pic>
      <p:sp>
        <p:nvSpPr>
          <p:cNvPr id="7" name="Title 8">
            <a:extLst>
              <a:ext uri="{FF2B5EF4-FFF2-40B4-BE49-F238E27FC236}">
                <a16:creationId xmlns:a16="http://schemas.microsoft.com/office/drawing/2014/main" id="{64D4D538-7063-694D-BA0B-31A19B1A6FFC}"/>
              </a:ext>
            </a:extLst>
          </p:cNvPr>
          <p:cNvSpPr>
            <a:spLocks noGrp="1"/>
          </p:cNvSpPr>
          <p:nvPr>
            <p:ph type="title"/>
          </p:nvPr>
        </p:nvSpPr>
        <p:spPr>
          <a:xfrm>
            <a:off x="366942" y="588356"/>
            <a:ext cx="3963817" cy="1322972"/>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9" name="Text Placeholder 4">
            <a:extLst>
              <a:ext uri="{FF2B5EF4-FFF2-40B4-BE49-F238E27FC236}">
                <a16:creationId xmlns:a16="http://schemas.microsoft.com/office/drawing/2014/main" id="{87BBF45E-241A-8C4F-B98D-2EDF716EC7E7}"/>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447074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 White option 1 (add own image)">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4" name="Picture Placeholder 13"/>
          <p:cNvSpPr>
            <a:spLocks noGrp="1"/>
          </p:cNvSpPr>
          <p:nvPr>
            <p:ph type="pic" sz="quarter" idx="12"/>
          </p:nvPr>
        </p:nvSpPr>
        <p:spPr>
          <a:xfrm>
            <a:off x="4587877" y="418357"/>
            <a:ext cx="4150358" cy="6017555"/>
          </a:xfrm>
          <a:prstGeom prst="rect">
            <a:avLst/>
          </a:prstGeom>
          <a:solidFill>
            <a:schemeClr val="bg1">
              <a:lumMod val="85000"/>
            </a:schemeClr>
          </a:solidFill>
          <a:ln>
            <a:noFill/>
          </a:ln>
        </p:spPr>
        <p:txBody>
          <a:bodyPr anchor="ctr" anchorCtr="0"/>
          <a:lstStyle>
            <a:lvl1pPr marL="0" indent="0" algn="ctr">
              <a:buNone/>
              <a:defRPr/>
            </a:lvl1pPr>
          </a:lstStyle>
          <a:p>
            <a:pPr lvl="0"/>
            <a:r>
              <a:rPr lang="en-US" noProof="0"/>
              <a:t>Click icon to add picture</a:t>
            </a:r>
            <a:endParaRPr lang="en-US" noProof="0" dirty="0"/>
          </a:p>
        </p:txBody>
      </p:sp>
      <p:pic>
        <p:nvPicPr>
          <p:cNvPr id="10" name="Picture 9" descr="A close up of a logo&#10;&#10;Description automatically generated">
            <a:extLst>
              <a:ext uri="{FF2B5EF4-FFF2-40B4-BE49-F238E27FC236}">
                <a16:creationId xmlns:a16="http://schemas.microsoft.com/office/drawing/2014/main" id="{84F9BD62-11D8-462A-B64E-C30BAC85B36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sp>
        <p:nvSpPr>
          <p:cNvPr id="7" name="Title 8">
            <a:extLst>
              <a:ext uri="{FF2B5EF4-FFF2-40B4-BE49-F238E27FC236}">
                <a16:creationId xmlns:a16="http://schemas.microsoft.com/office/drawing/2014/main" id="{610FA0CD-08FB-2E45-8180-D86BDB467B08}"/>
              </a:ext>
            </a:extLst>
          </p:cNvPr>
          <p:cNvSpPr>
            <a:spLocks noGrp="1"/>
          </p:cNvSpPr>
          <p:nvPr>
            <p:ph type="title"/>
          </p:nvPr>
        </p:nvSpPr>
        <p:spPr>
          <a:xfrm>
            <a:off x="366942" y="588356"/>
            <a:ext cx="3963817" cy="1322972"/>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11" name="Text Placeholder 4">
            <a:extLst>
              <a:ext uri="{FF2B5EF4-FFF2-40B4-BE49-F238E27FC236}">
                <a16:creationId xmlns:a16="http://schemas.microsoft.com/office/drawing/2014/main" id="{8E33F84B-9A42-504F-9E05-1436C79D277E}"/>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33124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Red option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6464A0A-2E52-4325-8E9A-4FE513E8B588}"/>
              </a:ext>
            </a:extLst>
          </p:cNvPr>
          <p:cNvSpPr/>
          <p:nvPr/>
        </p:nvSpPr>
        <p:spPr>
          <a:xfrm>
            <a:off x="0"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14" name="Picture 13" descr="A close up of a logo&#10;&#10;Description automatically generated">
            <a:extLst>
              <a:ext uri="{FF2B5EF4-FFF2-40B4-BE49-F238E27FC236}">
                <a16:creationId xmlns:a16="http://schemas.microsoft.com/office/drawing/2014/main" id="{B1AC6F61-871E-4989-A8F8-D6803736596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3" name="Picture 12" descr="A view of a city street&#10;&#10;Description automatically generated">
            <a:extLst>
              <a:ext uri="{FF2B5EF4-FFF2-40B4-BE49-F238E27FC236}">
                <a16:creationId xmlns:a16="http://schemas.microsoft.com/office/drawing/2014/main" id="{63312DD7-C717-A94A-9B5F-6550C2610BB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567774" y="-1"/>
            <a:ext cx="4576227" cy="6858000"/>
          </a:xfrm>
          <a:prstGeom prst="rect">
            <a:avLst/>
          </a:prstGeom>
        </p:spPr>
      </p:pic>
      <p:sp>
        <p:nvSpPr>
          <p:cNvPr id="7" name="Title 8">
            <a:extLst>
              <a:ext uri="{FF2B5EF4-FFF2-40B4-BE49-F238E27FC236}">
                <a16:creationId xmlns:a16="http://schemas.microsoft.com/office/drawing/2014/main" id="{B7BF95FE-2C8C-1143-AEE5-415586951E2F}"/>
              </a:ext>
            </a:extLst>
          </p:cNvPr>
          <p:cNvSpPr>
            <a:spLocks noGrp="1"/>
          </p:cNvSpPr>
          <p:nvPr>
            <p:ph type="title"/>
          </p:nvPr>
        </p:nvSpPr>
        <p:spPr>
          <a:xfrm>
            <a:off x="381885" y="588356"/>
            <a:ext cx="3948874" cy="1322972"/>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9" name="Text Placeholder 4">
            <a:extLst>
              <a:ext uri="{FF2B5EF4-FFF2-40B4-BE49-F238E27FC236}">
                <a16:creationId xmlns:a16="http://schemas.microsoft.com/office/drawing/2014/main" id="{A93CB376-C0CB-ED45-B607-FE09FC31D218}"/>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431587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 White option 5 (no image)">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7" name="Picture 6" descr="A close up of a logo&#10;&#10;Description automatically generated">
            <a:extLst>
              <a:ext uri="{FF2B5EF4-FFF2-40B4-BE49-F238E27FC236}">
                <a16:creationId xmlns:a16="http://schemas.microsoft.com/office/drawing/2014/main" id="{396E9556-837F-4DA9-91CD-BD19A69947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sp>
        <p:nvSpPr>
          <p:cNvPr id="6" name="Title 8">
            <a:extLst>
              <a:ext uri="{FF2B5EF4-FFF2-40B4-BE49-F238E27FC236}">
                <a16:creationId xmlns:a16="http://schemas.microsoft.com/office/drawing/2014/main" id="{63F1E73F-993F-2743-A4D6-C74AC29EA7CE}"/>
              </a:ext>
            </a:extLst>
          </p:cNvPr>
          <p:cNvSpPr>
            <a:spLocks noGrp="1"/>
          </p:cNvSpPr>
          <p:nvPr>
            <p:ph type="title"/>
          </p:nvPr>
        </p:nvSpPr>
        <p:spPr>
          <a:xfrm>
            <a:off x="366942" y="588356"/>
            <a:ext cx="3963817" cy="1322972"/>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a:t>Click to edit Master title style</a:t>
            </a:r>
            <a:endParaRPr lang="en-US" dirty="0"/>
          </a:p>
        </p:txBody>
      </p:sp>
      <p:sp>
        <p:nvSpPr>
          <p:cNvPr id="8" name="Text Placeholder 4">
            <a:extLst>
              <a:ext uri="{FF2B5EF4-FFF2-40B4-BE49-F238E27FC236}">
                <a16:creationId xmlns:a16="http://schemas.microsoft.com/office/drawing/2014/main" id="{F50306BA-4DCA-6643-9EAE-3C143CE3849A}"/>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207285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3605-FFBB-DF40-9F65-A763316E8C46}"/>
              </a:ext>
            </a:extLst>
          </p:cNvPr>
          <p:cNvSpPr>
            <a:spLocks noGrp="1"/>
          </p:cNvSpPr>
          <p:nvPr>
            <p:ph type="title"/>
          </p:nvPr>
        </p:nvSpPr>
        <p:spPr>
          <a:xfrm>
            <a:off x="358776" y="501653"/>
            <a:ext cx="8426450" cy="64718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E38F0D4-8996-1340-9692-21C5B4DC5D31}"/>
              </a:ext>
            </a:extLst>
          </p:cNvPr>
          <p:cNvSpPr>
            <a:spLocks noGrp="1"/>
          </p:cNvSpPr>
          <p:nvPr>
            <p:ph idx="1"/>
          </p:nvPr>
        </p:nvSpPr>
        <p:spPr>
          <a:xfrm>
            <a:off x="358776" y="1358904"/>
            <a:ext cx="8426449" cy="4767263"/>
          </a:xfrm>
        </p:spPr>
        <p:txBody>
          <a:bodyPr>
            <a:noAutofit/>
          </a:bodyPr>
          <a:lstStyle>
            <a:lvl1pPr fontAlgn="auto">
              <a:spcAft>
                <a:spcPts val="450"/>
              </a:spcAft>
              <a:buFont typeface="Lucida Grande"/>
              <a:buChar char="–"/>
              <a:defRPr sz="2400" b="0"/>
            </a:lvl1pPr>
          </a:lstStyle>
          <a:p>
            <a:pPr lvl="0" fontAlgn="auto">
              <a:spcAft>
                <a:spcPts val="0"/>
              </a:spcAft>
              <a:defRPr/>
            </a:pPr>
            <a:r>
              <a:rPr lang="en-US" b="1">
                <a:ea typeface="+mn-ea"/>
              </a:rPr>
              <a:t>Click to edit Master text styles</a:t>
            </a:r>
          </a:p>
          <a:p>
            <a:pPr lvl="1" fontAlgn="auto">
              <a:spcAft>
                <a:spcPts val="0"/>
              </a:spcAft>
              <a:defRPr/>
            </a:pPr>
            <a:r>
              <a:rPr lang="en-US" b="1">
                <a:ea typeface="+mn-ea"/>
              </a:rPr>
              <a:t>Second level</a:t>
            </a:r>
          </a:p>
          <a:p>
            <a:pPr lvl="2" fontAlgn="auto">
              <a:spcAft>
                <a:spcPts val="0"/>
              </a:spcAft>
              <a:defRPr/>
            </a:pPr>
            <a:r>
              <a:rPr lang="en-US" b="1">
                <a:ea typeface="+mn-ea"/>
              </a:rPr>
              <a:t>Third level</a:t>
            </a:r>
          </a:p>
          <a:p>
            <a:pPr lvl="3" fontAlgn="auto">
              <a:spcAft>
                <a:spcPts val="0"/>
              </a:spcAft>
              <a:defRPr/>
            </a:pPr>
            <a:r>
              <a:rPr lang="en-US" b="1">
                <a:ea typeface="+mn-ea"/>
              </a:rPr>
              <a:t>Fourth level</a:t>
            </a:r>
          </a:p>
        </p:txBody>
      </p:sp>
      <p:graphicFrame>
        <p:nvGraphicFramePr>
          <p:cNvPr id="4" name="Table 3">
            <a:extLst>
              <a:ext uri="{FF2B5EF4-FFF2-40B4-BE49-F238E27FC236}">
                <a16:creationId xmlns:a16="http://schemas.microsoft.com/office/drawing/2014/main" id="{53F5080A-DFFE-664C-B514-2BB0E750C953}"/>
              </a:ext>
            </a:extLst>
          </p:cNvPr>
          <p:cNvGraphicFramePr>
            <a:graphicFrameLocks noGrp="1"/>
          </p:cNvGraphicFramePr>
          <p:nvPr>
            <p:extLst>
              <p:ext uri="{D42A27DB-BD31-4B8C-83A1-F6EECF244321}">
                <p14:modId xmlns:p14="http://schemas.microsoft.com/office/powerpoint/2010/main" val="2034591047"/>
              </p:ext>
            </p:extLst>
          </p:nvPr>
        </p:nvGraphicFramePr>
        <p:xfrm>
          <a:off x="358774" y="3326481"/>
          <a:ext cx="8426448" cy="2799685"/>
        </p:xfrm>
        <a:graphic>
          <a:graphicData uri="http://schemas.openxmlformats.org/drawingml/2006/table">
            <a:tbl>
              <a:tblPr firstRow="1" bandRow="1">
                <a:tableStyleId>{0660B408-B3CF-4A94-85FC-2B1E0A45F4A2}</a:tableStyleId>
              </a:tblPr>
              <a:tblGrid>
                <a:gridCol w="2808816">
                  <a:extLst>
                    <a:ext uri="{9D8B030D-6E8A-4147-A177-3AD203B41FA5}">
                      <a16:colId xmlns:a16="http://schemas.microsoft.com/office/drawing/2014/main" val="20000"/>
                    </a:ext>
                  </a:extLst>
                </a:gridCol>
                <a:gridCol w="2808816">
                  <a:extLst>
                    <a:ext uri="{9D8B030D-6E8A-4147-A177-3AD203B41FA5}">
                      <a16:colId xmlns:a16="http://schemas.microsoft.com/office/drawing/2014/main" val="20001"/>
                    </a:ext>
                  </a:extLst>
                </a:gridCol>
                <a:gridCol w="2808816">
                  <a:extLst>
                    <a:ext uri="{9D8B030D-6E8A-4147-A177-3AD203B41FA5}">
                      <a16:colId xmlns:a16="http://schemas.microsoft.com/office/drawing/2014/main" val="20002"/>
                    </a:ext>
                  </a:extLst>
                </a:gridCol>
              </a:tblGrid>
              <a:tr h="559937">
                <a:tc>
                  <a:txBody>
                    <a:bodyPr/>
                    <a:lstStyle/>
                    <a:p>
                      <a:r>
                        <a:rPr lang="en-US" sz="2400" dirty="0">
                          <a:latin typeface="Tw Cen MT"/>
                          <a:cs typeface="Tw Cen MT"/>
                        </a:rPr>
                        <a:t>Heading</a:t>
                      </a:r>
                      <a:r>
                        <a:rPr lang="en-US" sz="2400" baseline="0" dirty="0">
                          <a:latin typeface="Tw Cen MT"/>
                          <a:cs typeface="Tw Cen MT"/>
                        </a:rPr>
                        <a:t> 1</a:t>
                      </a:r>
                      <a:endParaRPr lang="en-US" sz="2400" dirty="0">
                        <a:latin typeface="Tw Cen MT"/>
                        <a:cs typeface="Tw Cen MT"/>
                      </a:endParaRPr>
                    </a:p>
                  </a:txBody>
                  <a:tcPr marL="68580" marR="68580">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w Cen MT"/>
                          <a:cs typeface="Tw Cen MT"/>
                        </a:rPr>
                        <a:t>Heading</a:t>
                      </a:r>
                      <a:r>
                        <a:rPr lang="en-US" sz="2400" baseline="0" dirty="0">
                          <a:latin typeface="Tw Cen MT"/>
                          <a:cs typeface="Tw Cen MT"/>
                        </a:rPr>
                        <a:t> 2</a:t>
                      </a:r>
                      <a:endParaRPr lang="en-US" sz="2400" dirty="0">
                        <a:latin typeface="Tw Cen MT"/>
                        <a:cs typeface="Tw Cen MT"/>
                      </a:endParaRPr>
                    </a:p>
                  </a:txBody>
                  <a:tcPr marL="68580" marR="68580">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w Cen MT"/>
                          <a:cs typeface="Tw Cen MT"/>
                        </a:rPr>
                        <a:t>Heading</a:t>
                      </a:r>
                      <a:r>
                        <a:rPr lang="en-US" sz="2400" baseline="0" dirty="0">
                          <a:latin typeface="Tw Cen MT"/>
                          <a:cs typeface="Tw Cen MT"/>
                        </a:rPr>
                        <a:t> 3</a:t>
                      </a:r>
                      <a:endParaRPr lang="en-US" sz="2400" dirty="0">
                        <a:latin typeface="Tw Cen MT"/>
                        <a:cs typeface="Tw Cen MT"/>
                      </a:endParaRPr>
                    </a:p>
                  </a:txBody>
                  <a:tcPr marL="68580" marR="68580">
                    <a:lnB w="6350" cap="flat" cmpd="sng" algn="ctr">
                      <a:solidFill>
                        <a:srgbClr val="F05133"/>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59937">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r>
                        <a:rPr lang="en-US" sz="2400" dirty="0">
                          <a:latin typeface="Tw Cen MT"/>
                          <a:cs typeface="Tw Cen MT"/>
                        </a:rPr>
                        <a:t>Body</a:t>
                      </a:r>
                      <a:r>
                        <a:rPr lang="en-US" sz="2400" baseline="0" dirty="0">
                          <a:latin typeface="Tw Cen MT"/>
                          <a:cs typeface="Tw Cen MT"/>
                        </a:rPr>
                        <a:t> copy</a:t>
                      </a:r>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1"/>
                  </a:ext>
                </a:extLst>
              </a:tr>
              <a:tr h="559937">
                <a:tc>
                  <a:txBody>
                    <a:bodyPr/>
                    <a:lstStyle/>
                    <a:p>
                      <a:r>
                        <a:rPr lang="en-US" sz="2400" dirty="0">
                          <a:latin typeface="Tw Cen MT"/>
                          <a:cs typeface="Tw Cen MT"/>
                        </a:rPr>
                        <a:t>xxx</a:t>
                      </a: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2"/>
                  </a:ext>
                </a:extLst>
              </a:tr>
              <a:tr h="559937">
                <a:tc>
                  <a:txBody>
                    <a:bodyPr/>
                    <a:lstStyle/>
                    <a:p>
                      <a:r>
                        <a:rPr lang="en-US" sz="2400" dirty="0">
                          <a:latin typeface="Tw Cen MT"/>
                          <a:cs typeface="Tw Cen MT"/>
                        </a:rPr>
                        <a:t>xxx</a:t>
                      </a: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3"/>
                  </a:ext>
                </a:extLst>
              </a:tr>
              <a:tr h="559937">
                <a:tc>
                  <a:txBody>
                    <a:bodyPr/>
                    <a:lstStyle/>
                    <a:p>
                      <a:r>
                        <a:rPr lang="en-US" sz="2400" dirty="0">
                          <a:latin typeface="Tw Cen MT"/>
                          <a:cs typeface="Tw Cen MT"/>
                        </a:rPr>
                        <a:t>xxx</a:t>
                      </a:r>
                    </a:p>
                  </a:txBody>
                  <a:tcPr marL="68580" marR="68580">
                    <a:lnT w="6350" cap="flat" cmpd="sng" algn="ctr">
                      <a:solidFill>
                        <a:srgbClr val="F05133"/>
                      </a:solidFill>
                      <a:prstDash val="solid"/>
                      <a:round/>
                      <a:headEnd type="none" w="med" len="med"/>
                      <a:tailEnd type="none" w="med" len="med"/>
                    </a:lnT>
                  </a:tcPr>
                </a:tc>
                <a:tc>
                  <a:txBody>
                    <a:bodyPr/>
                    <a:lstStyle/>
                    <a:p>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tcPr>
                </a:tc>
                <a:tc>
                  <a:txBody>
                    <a:bodyPr/>
                    <a:lstStyle/>
                    <a:p>
                      <a:endParaRPr lang="en-US" sz="2400" dirty="0">
                        <a:latin typeface="Tw Cen MT"/>
                        <a:cs typeface="Tw Cen MT"/>
                      </a:endParaRPr>
                    </a:p>
                  </a:txBody>
                  <a:tcPr marL="68580" marR="68580">
                    <a:lnT w="6350" cap="flat" cmpd="sng" algn="ctr">
                      <a:solidFill>
                        <a:srgbClr val="F05133"/>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07696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7" y="1358904"/>
            <a:ext cx="8328025" cy="4767263"/>
          </a:xfrm>
          <a:prstGeom prst="rect">
            <a:avLst/>
          </a:prstGeom>
        </p:spPr>
        <p:txBody>
          <a:bodyPr/>
          <a:lstStyle>
            <a:lvl1pPr>
              <a:lnSpc>
                <a:spcPct val="90000"/>
              </a:lnSpc>
              <a:defRPr/>
            </a:lvl1pPr>
            <a:lvl2pPr marL="557213" indent="-214313">
              <a:lnSpc>
                <a:spcPct val="90000"/>
              </a:lnSpc>
              <a:buFont typeface="Lucida Grande"/>
              <a:buChar char="–"/>
              <a:defRPr sz="2400"/>
            </a:lvl2pPr>
            <a:lvl3pPr>
              <a:lnSpc>
                <a:spcPct val="90000"/>
              </a:lnSpc>
              <a:defRPr sz="2400"/>
            </a:lvl3pPr>
          </a:lstStyle>
          <a:p>
            <a:pPr lvl="0"/>
            <a:r>
              <a:rPr lang="en-US"/>
              <a:t>Click to edit Master text styles</a:t>
            </a:r>
          </a:p>
          <a:p>
            <a:pPr lvl="1"/>
            <a:r>
              <a:rPr lang="en-US"/>
              <a:t>Second level</a:t>
            </a:r>
          </a:p>
          <a:p>
            <a:pPr lvl="2"/>
            <a:r>
              <a:rPr lang="en-US"/>
              <a:t>Third level</a:t>
            </a:r>
          </a:p>
        </p:txBody>
      </p:sp>
      <p:sp>
        <p:nvSpPr>
          <p:cNvPr id="5" name="Title Placeholder 1">
            <a:extLst>
              <a:ext uri="{FF2B5EF4-FFF2-40B4-BE49-F238E27FC236}">
                <a16:creationId xmlns:a16="http://schemas.microsoft.com/office/drawing/2014/main" id="{63D16220-4F50-6A45-8A5C-0AB56F7CE96C}"/>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 </a:t>
            </a:r>
          </a:p>
        </p:txBody>
      </p:sp>
    </p:spTree>
    <p:extLst>
      <p:ext uri="{BB962C8B-B14F-4D97-AF65-F5344CB8AC3E}">
        <p14:creationId xmlns:p14="http://schemas.microsoft.com/office/powerpoint/2010/main" val="3008026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wo Content ">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70A60416-C836-0E45-976A-13A986DE89E8}"/>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7" name="Content Placeholder 2">
            <a:extLst>
              <a:ext uri="{FF2B5EF4-FFF2-40B4-BE49-F238E27FC236}">
                <a16:creationId xmlns:a16="http://schemas.microsoft.com/office/drawing/2014/main" id="{8337E35D-E929-4CDD-AFA3-DDA5D95A9F9F}"/>
              </a:ext>
            </a:extLst>
          </p:cNvPr>
          <p:cNvSpPr>
            <a:spLocks noGrp="1"/>
          </p:cNvSpPr>
          <p:nvPr>
            <p:ph sz="half" idx="10"/>
          </p:nvPr>
        </p:nvSpPr>
        <p:spPr>
          <a:xfrm>
            <a:off x="358775" y="1359927"/>
            <a:ext cx="4038600" cy="4525963"/>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9" name="Content Placeholder 3">
            <a:extLst>
              <a:ext uri="{FF2B5EF4-FFF2-40B4-BE49-F238E27FC236}">
                <a16:creationId xmlns:a16="http://schemas.microsoft.com/office/drawing/2014/main" id="{DBCD8866-5C79-4769-B022-E56134A505BB}"/>
              </a:ext>
            </a:extLst>
          </p:cNvPr>
          <p:cNvSpPr>
            <a:spLocks noGrp="1"/>
          </p:cNvSpPr>
          <p:nvPr>
            <p:ph sz="half" idx="11"/>
          </p:nvPr>
        </p:nvSpPr>
        <p:spPr>
          <a:xfrm>
            <a:off x="4746625" y="1359927"/>
            <a:ext cx="4038600" cy="4525963"/>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648601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Content and Imag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58775" y="1360488"/>
            <a:ext cx="4038600" cy="4525400"/>
          </a:xfrm>
          <a:prstGeom prst="rect">
            <a:avLst/>
          </a:prstGeom>
        </p:spPr>
        <p:txBody>
          <a:bodyPr/>
          <a:lstStyle>
            <a:lvl1pPr marL="0" indent="0">
              <a:buNone/>
              <a:defRPr/>
            </a:lvl1pPr>
          </a:lstStyle>
          <a:p>
            <a:pPr lvl="0"/>
            <a:r>
              <a:rPr lang="en-US" noProof="0"/>
              <a:t>Click icon to add picture</a:t>
            </a:r>
            <a:endParaRPr lang="en-US" noProof="0" dirty="0"/>
          </a:p>
        </p:txBody>
      </p:sp>
      <p:sp>
        <p:nvSpPr>
          <p:cNvPr id="8" name="Text Placeholder 2">
            <a:extLst>
              <a:ext uri="{FF2B5EF4-FFF2-40B4-BE49-F238E27FC236}">
                <a16:creationId xmlns:a16="http://schemas.microsoft.com/office/drawing/2014/main" id="{6B9C7BF1-6F0E-974D-9D90-8D2E3B8614D2}"/>
              </a:ext>
            </a:extLst>
          </p:cNvPr>
          <p:cNvSpPr>
            <a:spLocks noGrp="1"/>
          </p:cNvSpPr>
          <p:nvPr>
            <p:ph type="body" sz="quarter" idx="13" hasCustomPrompt="1"/>
          </p:nvPr>
        </p:nvSpPr>
        <p:spPr>
          <a:xfrm>
            <a:off x="360001" y="5939717"/>
            <a:ext cx="8326801" cy="416632"/>
          </a:xfrm>
        </p:spPr>
        <p:txBody>
          <a:bodyPr lIns="0" tIns="0" rIns="0" bIns="0"/>
          <a:lstStyle>
            <a:lvl1pPr marL="0" indent="0">
              <a:buNone/>
              <a:defRPr sz="1000"/>
            </a:lvl1pPr>
          </a:lstStyle>
          <a:p>
            <a:pPr lvl="0"/>
            <a:r>
              <a:rPr lang="en-US" dirty="0"/>
              <a:t>* Include source</a:t>
            </a:r>
          </a:p>
        </p:txBody>
      </p:sp>
      <p:sp>
        <p:nvSpPr>
          <p:cNvPr id="9" name="Title Placeholder 1">
            <a:extLst>
              <a:ext uri="{FF2B5EF4-FFF2-40B4-BE49-F238E27FC236}">
                <a16:creationId xmlns:a16="http://schemas.microsoft.com/office/drawing/2014/main" id="{1A6E8EBA-F725-4134-BDCE-9523A37EB37D}"/>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10" name="Content Placeholder 3">
            <a:extLst>
              <a:ext uri="{FF2B5EF4-FFF2-40B4-BE49-F238E27FC236}">
                <a16:creationId xmlns:a16="http://schemas.microsoft.com/office/drawing/2014/main" id="{F396C485-F9F3-4645-B4AF-D94B2D375008}"/>
              </a:ext>
            </a:extLst>
          </p:cNvPr>
          <p:cNvSpPr>
            <a:spLocks noGrp="1"/>
          </p:cNvSpPr>
          <p:nvPr>
            <p:ph sz="half" idx="14"/>
          </p:nvPr>
        </p:nvSpPr>
        <p:spPr>
          <a:xfrm>
            <a:off x="4746625" y="1359927"/>
            <a:ext cx="4038600" cy="4525963"/>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768146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Content and Table">
    <p:spTree>
      <p:nvGrpSpPr>
        <p:cNvPr id="1" name=""/>
        <p:cNvGrpSpPr/>
        <p:nvPr/>
      </p:nvGrpSpPr>
      <p:grpSpPr>
        <a:xfrm>
          <a:off x="0" y="0"/>
          <a:ext cx="0" cy="0"/>
          <a:chOff x="0" y="0"/>
          <a:chExt cx="0" cy="0"/>
        </a:xfrm>
      </p:grpSpPr>
      <p:sp>
        <p:nvSpPr>
          <p:cNvPr id="5" name="Table Placeholder 4"/>
          <p:cNvSpPr>
            <a:spLocks noGrp="1"/>
          </p:cNvSpPr>
          <p:nvPr>
            <p:ph type="tbl" sz="quarter" idx="12"/>
          </p:nvPr>
        </p:nvSpPr>
        <p:spPr>
          <a:xfrm>
            <a:off x="358775" y="1360491"/>
            <a:ext cx="4038600" cy="4525399"/>
          </a:xfrm>
          <a:prstGeom prst="rect">
            <a:avLst/>
          </a:prstGeom>
        </p:spPr>
        <p:txBody>
          <a:bodyPr/>
          <a:lstStyle>
            <a:lvl1pPr marL="0" indent="0">
              <a:buNone/>
              <a:defRPr/>
            </a:lvl1pPr>
          </a:lstStyle>
          <a:p>
            <a:pPr lvl="0"/>
            <a:r>
              <a:rPr lang="en-US" noProof="0"/>
              <a:t>Click icon to add table</a:t>
            </a:r>
            <a:endParaRPr lang="en-US" noProof="0" dirty="0"/>
          </a:p>
        </p:txBody>
      </p:sp>
      <p:sp>
        <p:nvSpPr>
          <p:cNvPr id="6" name="Title Placeholder 1">
            <a:extLst>
              <a:ext uri="{FF2B5EF4-FFF2-40B4-BE49-F238E27FC236}">
                <a16:creationId xmlns:a16="http://schemas.microsoft.com/office/drawing/2014/main" id="{9842CB90-B2C6-9F49-B023-F8F8398B98F1}"/>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9" name="Text Placeholder 2">
            <a:extLst>
              <a:ext uri="{FF2B5EF4-FFF2-40B4-BE49-F238E27FC236}">
                <a16:creationId xmlns:a16="http://schemas.microsoft.com/office/drawing/2014/main" id="{DCFEABC9-8CBC-4BFF-A091-0B1175D7A66C}"/>
              </a:ext>
            </a:extLst>
          </p:cNvPr>
          <p:cNvSpPr>
            <a:spLocks noGrp="1"/>
          </p:cNvSpPr>
          <p:nvPr>
            <p:ph type="body" sz="quarter" idx="13" hasCustomPrompt="1"/>
          </p:nvPr>
        </p:nvSpPr>
        <p:spPr>
          <a:xfrm>
            <a:off x="360001" y="5939717"/>
            <a:ext cx="8326801" cy="416632"/>
          </a:xfrm>
        </p:spPr>
        <p:txBody>
          <a:bodyPr lIns="0" tIns="0" rIns="0" bIns="0"/>
          <a:lstStyle>
            <a:lvl1pPr marL="0" indent="0">
              <a:buNone/>
              <a:defRPr sz="1000"/>
            </a:lvl1pPr>
          </a:lstStyle>
          <a:p>
            <a:pPr lvl="0"/>
            <a:r>
              <a:rPr lang="en-US" dirty="0"/>
              <a:t>* Include source</a:t>
            </a:r>
          </a:p>
        </p:txBody>
      </p:sp>
      <p:sp>
        <p:nvSpPr>
          <p:cNvPr id="10" name="Content Placeholder 3">
            <a:extLst>
              <a:ext uri="{FF2B5EF4-FFF2-40B4-BE49-F238E27FC236}">
                <a16:creationId xmlns:a16="http://schemas.microsoft.com/office/drawing/2014/main" id="{FC11E0B3-4BC6-4FDE-8A73-E95CF528DD93}"/>
              </a:ext>
            </a:extLst>
          </p:cNvPr>
          <p:cNvSpPr>
            <a:spLocks noGrp="1"/>
          </p:cNvSpPr>
          <p:nvPr>
            <p:ph sz="half" idx="14"/>
          </p:nvPr>
        </p:nvSpPr>
        <p:spPr>
          <a:xfrm>
            <a:off x="4746625" y="1359927"/>
            <a:ext cx="4038600" cy="4525963"/>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266001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Content and Chart">
    <p:spTree>
      <p:nvGrpSpPr>
        <p:cNvPr id="1" name=""/>
        <p:cNvGrpSpPr/>
        <p:nvPr/>
      </p:nvGrpSpPr>
      <p:grpSpPr>
        <a:xfrm>
          <a:off x="0" y="0"/>
          <a:ext cx="0" cy="0"/>
          <a:chOff x="0" y="0"/>
          <a:chExt cx="0" cy="0"/>
        </a:xfrm>
      </p:grpSpPr>
      <p:sp>
        <p:nvSpPr>
          <p:cNvPr id="6" name="Chart Placeholder 5"/>
          <p:cNvSpPr>
            <a:spLocks noGrp="1"/>
          </p:cNvSpPr>
          <p:nvPr>
            <p:ph type="chart" sz="quarter" idx="13"/>
          </p:nvPr>
        </p:nvSpPr>
        <p:spPr>
          <a:xfrm>
            <a:off x="358775" y="1360491"/>
            <a:ext cx="4038600" cy="4525399"/>
          </a:xfrm>
          <a:prstGeom prst="rect">
            <a:avLst/>
          </a:prstGeom>
        </p:spPr>
        <p:txBody>
          <a:bodyPr/>
          <a:lstStyle>
            <a:lvl1pPr marL="0" marR="0" indent="0" algn="l" defTabSz="342900" rtl="0" eaLnBrk="1" fontAlgn="auto" latinLnBrk="0" hangingPunct="1">
              <a:lnSpc>
                <a:spcPct val="100000"/>
              </a:lnSpc>
              <a:spcBef>
                <a:spcPct val="20000"/>
              </a:spcBef>
              <a:spcAft>
                <a:spcPts val="0"/>
              </a:spcAft>
              <a:buClrTx/>
              <a:buSzTx/>
              <a:buFont typeface="Lucida Grande"/>
              <a:buNone/>
              <a:tabLst/>
              <a:defRPr/>
            </a:lvl1pPr>
          </a:lstStyle>
          <a:p>
            <a:pPr lvl="0"/>
            <a:r>
              <a:rPr lang="en-US" noProof="0"/>
              <a:t>Click icon to add chart</a:t>
            </a:r>
            <a:endParaRPr lang="en-US" noProof="0" dirty="0"/>
          </a:p>
        </p:txBody>
      </p:sp>
      <p:sp>
        <p:nvSpPr>
          <p:cNvPr id="7" name="Title Placeholder 1">
            <a:extLst>
              <a:ext uri="{FF2B5EF4-FFF2-40B4-BE49-F238E27FC236}">
                <a16:creationId xmlns:a16="http://schemas.microsoft.com/office/drawing/2014/main" id="{A9E197AB-B83A-F542-A11A-CDE4241E8C70}"/>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8" name="Text Placeholder 2">
            <a:extLst>
              <a:ext uri="{FF2B5EF4-FFF2-40B4-BE49-F238E27FC236}">
                <a16:creationId xmlns:a16="http://schemas.microsoft.com/office/drawing/2014/main" id="{FDEF6A8B-FE55-424B-91EF-87F23AFF3A8E}"/>
              </a:ext>
            </a:extLst>
          </p:cNvPr>
          <p:cNvSpPr>
            <a:spLocks noGrp="1"/>
          </p:cNvSpPr>
          <p:nvPr>
            <p:ph type="body" sz="quarter" idx="14" hasCustomPrompt="1"/>
          </p:nvPr>
        </p:nvSpPr>
        <p:spPr>
          <a:xfrm>
            <a:off x="360001" y="5939717"/>
            <a:ext cx="8326801" cy="416632"/>
          </a:xfrm>
        </p:spPr>
        <p:txBody>
          <a:bodyPr lIns="0" tIns="0" rIns="0" bIns="0"/>
          <a:lstStyle>
            <a:lvl1pPr marL="0" indent="0">
              <a:buNone/>
              <a:defRPr sz="1000"/>
            </a:lvl1pPr>
          </a:lstStyle>
          <a:p>
            <a:pPr lvl="0"/>
            <a:r>
              <a:rPr lang="en-US" dirty="0"/>
              <a:t>* Include source</a:t>
            </a:r>
          </a:p>
        </p:txBody>
      </p:sp>
      <p:sp>
        <p:nvSpPr>
          <p:cNvPr id="10" name="Content Placeholder 3">
            <a:extLst>
              <a:ext uri="{FF2B5EF4-FFF2-40B4-BE49-F238E27FC236}">
                <a16:creationId xmlns:a16="http://schemas.microsoft.com/office/drawing/2014/main" id="{FBDBDC34-494F-4FD9-8BD2-78F992CF9F94}"/>
              </a:ext>
            </a:extLst>
          </p:cNvPr>
          <p:cNvSpPr>
            <a:spLocks noGrp="1"/>
          </p:cNvSpPr>
          <p:nvPr>
            <p:ph sz="half" idx="15"/>
          </p:nvPr>
        </p:nvSpPr>
        <p:spPr>
          <a:xfrm>
            <a:off x="4746625" y="1359927"/>
            <a:ext cx="4038600" cy="4525963"/>
          </a:xfrm>
          <a:prstGeom prst="rect">
            <a:avLst/>
          </a:prstGeom>
        </p:spPr>
        <p:txBody>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14453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58774" y="1358904"/>
            <a:ext cx="8426450" cy="4767263"/>
          </a:xfrm>
          <a:prstGeom prst="rect">
            <a:avLst/>
          </a:prstGeom>
        </p:spPr>
        <p:txBody>
          <a:bodyPr anchor="ctr" anchorCtr="1"/>
          <a:lstStyle>
            <a:lvl1pPr marL="0" indent="0" algn="ctr">
              <a:buNone/>
              <a:defRPr baseline="0"/>
            </a:lvl1pPr>
          </a:lstStyle>
          <a:p>
            <a:pPr lvl="0"/>
            <a:r>
              <a:rPr lang="en-US" noProof="0"/>
              <a:t>Click icon to add picture</a:t>
            </a:r>
            <a:endParaRPr lang="en-US" noProof="0" dirty="0"/>
          </a:p>
        </p:txBody>
      </p:sp>
      <p:sp>
        <p:nvSpPr>
          <p:cNvPr id="4" name="Title Placeholder 1">
            <a:extLst>
              <a:ext uri="{FF2B5EF4-FFF2-40B4-BE49-F238E27FC236}">
                <a16:creationId xmlns:a16="http://schemas.microsoft.com/office/drawing/2014/main" id="{716DB442-97F9-2241-AE70-FE1000B8FF4F}"/>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a:t>
            </a:r>
          </a:p>
        </p:txBody>
      </p:sp>
    </p:spTree>
    <p:extLst>
      <p:ext uri="{BB962C8B-B14F-4D97-AF65-F5344CB8AC3E}">
        <p14:creationId xmlns:p14="http://schemas.microsoft.com/office/powerpoint/2010/main" val="38591629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861D717C-1AC4-394E-91B8-A016BB12DA1B}"/>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a:t>
            </a:r>
          </a:p>
        </p:txBody>
      </p:sp>
    </p:spTree>
    <p:extLst>
      <p:ext uri="{BB962C8B-B14F-4D97-AF65-F5344CB8AC3E}">
        <p14:creationId xmlns:p14="http://schemas.microsoft.com/office/powerpoint/2010/main" val="26566608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Divider - Option 1">
    <p:spTree>
      <p:nvGrpSpPr>
        <p:cNvPr id="1" name=""/>
        <p:cNvGrpSpPr/>
        <p:nvPr/>
      </p:nvGrpSpPr>
      <p:grpSpPr>
        <a:xfrm>
          <a:off x="0" y="0"/>
          <a:ext cx="0" cy="0"/>
          <a:chOff x="0" y="0"/>
          <a:chExt cx="0" cy="0"/>
        </a:xfrm>
      </p:grpSpPr>
      <p:pic>
        <p:nvPicPr>
          <p:cNvPr id="8" name="Picture 7" descr="USY_MB1_PMS_1_Colour_Reversed_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4026" y="5905503"/>
            <a:ext cx="1536700"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1"/>
          </p:nvPr>
        </p:nvSpPr>
        <p:spPr>
          <a:xfrm>
            <a:off x="358776" y="1173220"/>
            <a:ext cx="8426450" cy="647183"/>
          </a:xfrm>
          <a:prstGeom prst="rect">
            <a:avLst/>
          </a:prstGeom>
          <a:noFill/>
        </p:spPr>
        <p:txBody>
          <a:bodyPr/>
          <a:lstStyle>
            <a:lvl1pPr marL="0" indent="0">
              <a:lnSpc>
                <a:spcPct val="90000"/>
              </a:lnSpc>
              <a:buNone/>
              <a:defRPr sz="24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7" name="Picture Placeholder 13"/>
          <p:cNvSpPr>
            <a:spLocks noGrp="1"/>
          </p:cNvSpPr>
          <p:nvPr>
            <p:ph type="pic" sz="quarter" idx="12"/>
          </p:nvPr>
        </p:nvSpPr>
        <p:spPr>
          <a:xfrm>
            <a:off x="358776" y="1820402"/>
            <a:ext cx="8426450" cy="4535949"/>
          </a:xfrm>
          <a:prstGeom prst="rect">
            <a:avLst/>
          </a:prstGeom>
          <a:solidFill>
            <a:srgbClr val="D9D9D9"/>
          </a:solidFill>
        </p:spPr>
        <p:txBody>
          <a:bodyPr anchor="ctr" anchorCtr="0"/>
          <a:lstStyle>
            <a:lvl1pPr marL="0" indent="0" algn="ctr">
              <a:buNone/>
              <a:defRPr/>
            </a:lvl1pPr>
          </a:lstStyle>
          <a:p>
            <a:pPr lvl="0"/>
            <a:r>
              <a:rPr lang="en-US" noProof="0"/>
              <a:t>Click icon to add picture</a:t>
            </a:r>
            <a:endParaRPr lang="en-US" noProof="0" dirty="0"/>
          </a:p>
        </p:txBody>
      </p:sp>
      <p:sp>
        <p:nvSpPr>
          <p:cNvPr id="10" name="Title Placeholder 1">
            <a:extLst>
              <a:ext uri="{FF2B5EF4-FFF2-40B4-BE49-F238E27FC236}">
                <a16:creationId xmlns:a16="http://schemas.microsoft.com/office/drawing/2014/main" id="{8AB9FAD1-F758-AF4C-BAD5-AFAD67046B97}"/>
              </a:ext>
            </a:extLst>
          </p:cNvPr>
          <p:cNvSpPr>
            <a:spLocks noGrp="1"/>
          </p:cNvSpPr>
          <p:nvPr>
            <p:ph type="title" hasCustomPrompt="1"/>
          </p:nvPr>
        </p:nvSpPr>
        <p:spPr bwMode="auto">
          <a:xfrm>
            <a:off x="358776" y="501653"/>
            <a:ext cx="8426450" cy="64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a:t>
            </a:r>
          </a:p>
        </p:txBody>
      </p:sp>
    </p:spTree>
    <p:extLst>
      <p:ext uri="{BB962C8B-B14F-4D97-AF65-F5344CB8AC3E}">
        <p14:creationId xmlns:p14="http://schemas.microsoft.com/office/powerpoint/2010/main" val="1442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lide – Red option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6464A0A-2E52-4325-8E9A-4FE513E8B588}"/>
              </a:ext>
            </a:extLst>
          </p:cNvPr>
          <p:cNvSpPr/>
          <p:nvPr/>
        </p:nvSpPr>
        <p:spPr>
          <a:xfrm>
            <a:off x="1"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14" name="Picture 13" descr="A close up of a logo&#10;&#10;Description automatically generated">
            <a:extLst>
              <a:ext uri="{FF2B5EF4-FFF2-40B4-BE49-F238E27FC236}">
                <a16:creationId xmlns:a16="http://schemas.microsoft.com/office/drawing/2014/main" id="{B1AC6F61-871E-4989-A8F8-D6803736596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9" name="Picture 8" descr="A picture containing outdoor, tree, sky, grass&#10;&#10;Description automatically generated">
            <a:extLst>
              <a:ext uri="{FF2B5EF4-FFF2-40B4-BE49-F238E27FC236}">
                <a16:creationId xmlns:a16="http://schemas.microsoft.com/office/drawing/2014/main" id="{FD846324-0975-4A42-9910-97B18EAE44B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67772" y="0"/>
            <a:ext cx="4567509" cy="6858000"/>
          </a:xfrm>
          <a:prstGeom prst="rect">
            <a:avLst/>
          </a:prstGeom>
        </p:spPr>
      </p:pic>
      <p:sp>
        <p:nvSpPr>
          <p:cNvPr id="7" name="Title 8">
            <a:extLst>
              <a:ext uri="{FF2B5EF4-FFF2-40B4-BE49-F238E27FC236}">
                <a16:creationId xmlns:a16="http://schemas.microsoft.com/office/drawing/2014/main" id="{01B2F048-E8FC-8A4E-8DDE-647F5445BFE9}"/>
              </a:ext>
            </a:extLst>
          </p:cNvPr>
          <p:cNvSpPr>
            <a:spLocks noGrp="1"/>
          </p:cNvSpPr>
          <p:nvPr>
            <p:ph type="title"/>
          </p:nvPr>
        </p:nvSpPr>
        <p:spPr>
          <a:xfrm>
            <a:off x="381885" y="588356"/>
            <a:ext cx="3948874" cy="1322972"/>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11" name="Text Placeholder 4">
            <a:extLst>
              <a:ext uri="{FF2B5EF4-FFF2-40B4-BE49-F238E27FC236}">
                <a16:creationId xmlns:a16="http://schemas.microsoft.com/office/drawing/2014/main" id="{A0F5EAC1-9F73-5641-AB32-0ED689CDEEB3}"/>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297801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Section Divider - Option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4382753-51C7-0C46-B853-1DBA86E4E953}"/>
              </a:ext>
            </a:extLst>
          </p:cNvPr>
          <p:cNvSpPr/>
          <p:nvPr/>
        </p:nvSpPr>
        <p:spPr>
          <a:xfrm>
            <a:off x="0" y="0"/>
            <a:ext cx="9144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itle 8">
            <a:extLst>
              <a:ext uri="{FF2B5EF4-FFF2-40B4-BE49-F238E27FC236}">
                <a16:creationId xmlns:a16="http://schemas.microsoft.com/office/drawing/2014/main" id="{F6164CB4-EC8E-0144-9230-9A41AA8066A6}"/>
              </a:ext>
            </a:extLst>
          </p:cNvPr>
          <p:cNvSpPr>
            <a:spLocks noGrp="1"/>
          </p:cNvSpPr>
          <p:nvPr>
            <p:ph type="title" hasCustomPrompt="1"/>
          </p:nvPr>
        </p:nvSpPr>
        <p:spPr>
          <a:xfrm>
            <a:off x="381885" y="1617084"/>
            <a:ext cx="8407184" cy="708607"/>
          </a:xfrm>
        </p:spPr>
        <p:txBody>
          <a:bodyPr anchor="t"/>
          <a:lstStyle>
            <a:lvl1pPr algn="l">
              <a:defRPr sz="3000">
                <a:solidFill>
                  <a:schemeClr val="bg1"/>
                </a:solidFill>
              </a:defRPr>
            </a:lvl1pPr>
          </a:lstStyle>
          <a:p>
            <a:r>
              <a:rPr lang="en-US" dirty="0"/>
              <a:t>Title heading here</a:t>
            </a:r>
          </a:p>
        </p:txBody>
      </p:sp>
      <p:sp>
        <p:nvSpPr>
          <p:cNvPr id="10" name="Text Placeholder 4">
            <a:extLst>
              <a:ext uri="{FF2B5EF4-FFF2-40B4-BE49-F238E27FC236}">
                <a16:creationId xmlns:a16="http://schemas.microsoft.com/office/drawing/2014/main" id="{C7C3DC85-C5E4-9F4F-9A53-A30541465834}"/>
              </a:ext>
            </a:extLst>
          </p:cNvPr>
          <p:cNvSpPr>
            <a:spLocks noGrp="1"/>
          </p:cNvSpPr>
          <p:nvPr>
            <p:ph type="body" sz="quarter" idx="13" hasCustomPrompt="1"/>
          </p:nvPr>
        </p:nvSpPr>
        <p:spPr>
          <a:xfrm>
            <a:off x="382767" y="2469571"/>
            <a:ext cx="8406302" cy="708607"/>
          </a:xfrm>
        </p:spPr>
        <p:txBody>
          <a:bodyPr lIns="0" tIns="0" rIns="0" bIns="0"/>
          <a:lstStyle>
            <a:lvl1pPr marL="0" indent="0" algn="l">
              <a:lnSpc>
                <a:spcPct val="9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9" name="Picture 8">
            <a:extLst>
              <a:ext uri="{FF2B5EF4-FFF2-40B4-BE49-F238E27FC236}">
                <a16:creationId xmlns:a16="http://schemas.microsoft.com/office/drawing/2014/main" id="{C4F743E6-42C8-45D8-A63F-90FE0651F22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0801" y="5540400"/>
            <a:ext cx="1515237" cy="520700"/>
          </a:xfrm>
          <a:prstGeom prst="rect">
            <a:avLst/>
          </a:prstGeom>
        </p:spPr>
      </p:pic>
    </p:spTree>
    <p:extLst>
      <p:ext uri="{BB962C8B-B14F-4D97-AF65-F5344CB8AC3E}">
        <p14:creationId xmlns:p14="http://schemas.microsoft.com/office/powerpoint/2010/main" val="27704694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Divider - Option 3">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F277205-D819-0E49-850F-A3DCF077A5B8}"/>
              </a:ext>
            </a:extLst>
          </p:cNvPr>
          <p:cNvSpPr/>
          <p:nvPr/>
        </p:nvSpPr>
        <p:spPr>
          <a:xfrm>
            <a:off x="0" y="0"/>
            <a:ext cx="9144000" cy="6858000"/>
          </a:xfrm>
          <a:prstGeom prst="rect">
            <a:avLst/>
          </a:prstGeom>
          <a:solidFill>
            <a:srgbClr val="FFB800"/>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7" name="Title 8">
            <a:extLst>
              <a:ext uri="{FF2B5EF4-FFF2-40B4-BE49-F238E27FC236}">
                <a16:creationId xmlns:a16="http://schemas.microsoft.com/office/drawing/2014/main" id="{C20D03EA-04EC-3E4D-A8DD-25B0B1CFB907}"/>
              </a:ext>
            </a:extLst>
          </p:cNvPr>
          <p:cNvSpPr>
            <a:spLocks noGrp="1"/>
          </p:cNvSpPr>
          <p:nvPr>
            <p:ph type="title" hasCustomPrompt="1"/>
          </p:nvPr>
        </p:nvSpPr>
        <p:spPr>
          <a:xfrm>
            <a:off x="381885" y="1617084"/>
            <a:ext cx="8407184" cy="708607"/>
          </a:xfrm>
        </p:spPr>
        <p:txBody>
          <a:bodyPr anchor="t"/>
          <a:lstStyle>
            <a:lvl1pPr algn="l">
              <a:defRPr sz="3000">
                <a:solidFill>
                  <a:schemeClr val="tx1"/>
                </a:solidFill>
              </a:defRPr>
            </a:lvl1pPr>
          </a:lstStyle>
          <a:p>
            <a:r>
              <a:rPr lang="en-US" dirty="0"/>
              <a:t>Title heading here</a:t>
            </a:r>
          </a:p>
        </p:txBody>
      </p:sp>
      <p:sp>
        <p:nvSpPr>
          <p:cNvPr id="8" name="Text Placeholder 4">
            <a:extLst>
              <a:ext uri="{FF2B5EF4-FFF2-40B4-BE49-F238E27FC236}">
                <a16:creationId xmlns:a16="http://schemas.microsoft.com/office/drawing/2014/main" id="{77BCA0C8-FD5B-AE4C-9999-548657AE139B}"/>
              </a:ext>
            </a:extLst>
          </p:cNvPr>
          <p:cNvSpPr>
            <a:spLocks noGrp="1"/>
          </p:cNvSpPr>
          <p:nvPr>
            <p:ph type="body" sz="quarter" idx="13" hasCustomPrompt="1"/>
          </p:nvPr>
        </p:nvSpPr>
        <p:spPr>
          <a:xfrm>
            <a:off x="382767" y="2469567"/>
            <a:ext cx="8406302" cy="710400"/>
          </a:xfrm>
        </p:spPr>
        <p:txBody>
          <a:bodyPr lIns="0" tIns="0" rIns="0" bIns="0"/>
          <a:lstStyle>
            <a:lvl1pPr marL="0" indent="0" algn="l">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9" name="Picture 8" descr="A close up of a logo&#10;&#10;Description automatically generated">
            <a:extLst>
              <a:ext uri="{FF2B5EF4-FFF2-40B4-BE49-F238E27FC236}">
                <a16:creationId xmlns:a16="http://schemas.microsoft.com/office/drawing/2014/main" id="{2C89BC04-6416-479F-AF58-1E9563CF652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40770" y="5540402"/>
            <a:ext cx="1561864" cy="549253"/>
          </a:xfrm>
          <a:prstGeom prst="rect">
            <a:avLst/>
          </a:prstGeom>
        </p:spPr>
      </p:pic>
    </p:spTree>
    <p:extLst>
      <p:ext uri="{BB962C8B-B14F-4D97-AF65-F5344CB8AC3E}">
        <p14:creationId xmlns:p14="http://schemas.microsoft.com/office/powerpoint/2010/main" val="1216394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ection Divider - Option 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437180-96FB-744F-865F-A5F1DCF5F20E}"/>
              </a:ext>
            </a:extLst>
          </p:cNvPr>
          <p:cNvSpPr/>
          <p:nvPr/>
        </p:nvSpPr>
        <p:spPr>
          <a:xfrm>
            <a:off x="0" y="0"/>
            <a:ext cx="9144000" cy="68580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Title 8">
            <a:extLst>
              <a:ext uri="{FF2B5EF4-FFF2-40B4-BE49-F238E27FC236}">
                <a16:creationId xmlns:a16="http://schemas.microsoft.com/office/drawing/2014/main" id="{378A92A4-48B7-0340-8B92-C0F9AC1FDA6C}"/>
              </a:ext>
            </a:extLst>
          </p:cNvPr>
          <p:cNvSpPr>
            <a:spLocks noGrp="1"/>
          </p:cNvSpPr>
          <p:nvPr>
            <p:ph type="title" hasCustomPrompt="1"/>
          </p:nvPr>
        </p:nvSpPr>
        <p:spPr>
          <a:xfrm>
            <a:off x="381885" y="1617084"/>
            <a:ext cx="8407184" cy="708607"/>
          </a:xfrm>
        </p:spPr>
        <p:txBody>
          <a:bodyPr anchor="t"/>
          <a:lstStyle>
            <a:lvl1pPr algn="l">
              <a:defRPr sz="3000">
                <a:solidFill>
                  <a:schemeClr val="bg1"/>
                </a:solidFill>
              </a:defRPr>
            </a:lvl1pPr>
          </a:lstStyle>
          <a:p>
            <a:r>
              <a:rPr lang="en-US" dirty="0"/>
              <a:t>Title heading here</a:t>
            </a:r>
          </a:p>
        </p:txBody>
      </p:sp>
      <p:sp>
        <p:nvSpPr>
          <p:cNvPr id="14" name="Text Placeholder 4">
            <a:extLst>
              <a:ext uri="{FF2B5EF4-FFF2-40B4-BE49-F238E27FC236}">
                <a16:creationId xmlns:a16="http://schemas.microsoft.com/office/drawing/2014/main" id="{55933010-02AF-864A-B29C-468E3DDEEA5E}"/>
              </a:ext>
            </a:extLst>
          </p:cNvPr>
          <p:cNvSpPr>
            <a:spLocks noGrp="1"/>
          </p:cNvSpPr>
          <p:nvPr>
            <p:ph type="body" sz="quarter" idx="13" hasCustomPrompt="1"/>
          </p:nvPr>
        </p:nvSpPr>
        <p:spPr>
          <a:xfrm>
            <a:off x="382767" y="2469571"/>
            <a:ext cx="8406302" cy="708607"/>
          </a:xfrm>
        </p:spPr>
        <p:txBody>
          <a:bodyPr lIns="0" tIns="0" rIns="0" bIns="0"/>
          <a:lstStyle>
            <a:lvl1pPr marL="0" indent="0" algn="l">
              <a:lnSpc>
                <a:spcPct val="9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7" name="Picture 6">
            <a:extLst>
              <a:ext uri="{FF2B5EF4-FFF2-40B4-BE49-F238E27FC236}">
                <a16:creationId xmlns:a16="http://schemas.microsoft.com/office/drawing/2014/main" id="{A8B4EEB1-42E3-41C0-B7C0-8A0DC6F52F0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0801" y="5540400"/>
            <a:ext cx="1515237" cy="520700"/>
          </a:xfrm>
          <a:prstGeom prst="rect">
            <a:avLst/>
          </a:prstGeom>
        </p:spPr>
      </p:pic>
    </p:spTree>
    <p:extLst>
      <p:ext uri="{BB962C8B-B14F-4D97-AF65-F5344CB8AC3E}">
        <p14:creationId xmlns:p14="http://schemas.microsoft.com/office/powerpoint/2010/main" val="25246579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AE1B839-50F1-4C78-B15D-7A0D3CE27642}"/>
              </a:ext>
            </a:extLst>
          </p:cNvPr>
          <p:cNvSpPr>
            <a:spLocks noGrp="1" noChangeArrowheads="1"/>
          </p:cNvSpPr>
          <p:nvPr>
            <p:ph type="dt" sz="half" idx="10"/>
          </p:nvPr>
        </p:nvSpPr>
        <p:spPr>
          <a:ln/>
        </p:spPr>
        <p:txBody>
          <a:bodyPr/>
          <a:lstStyle>
            <a:lvl1pPr>
              <a:defRPr/>
            </a:lvl1pPr>
          </a:lstStyle>
          <a:p>
            <a:fld id="{90D29346-B4F7-4CD1-8769-12C38BD496DA}" type="datetimeFigureOut">
              <a:rPr lang="en-GB" smtClean="0"/>
              <a:t>01/05/2020</a:t>
            </a:fld>
            <a:endParaRPr lang="en-GB"/>
          </a:p>
        </p:txBody>
      </p:sp>
      <p:sp>
        <p:nvSpPr>
          <p:cNvPr id="3" name="Rectangle 5">
            <a:extLst>
              <a:ext uri="{FF2B5EF4-FFF2-40B4-BE49-F238E27FC236}">
                <a16:creationId xmlns:a16="http://schemas.microsoft.com/office/drawing/2014/main" id="{6BEFE430-DEBB-45B6-9A03-77FF899066AB}"/>
              </a:ext>
            </a:extLst>
          </p:cNvPr>
          <p:cNvSpPr>
            <a:spLocks noGrp="1" noChangeArrowheads="1"/>
          </p:cNvSpPr>
          <p:nvPr>
            <p:ph type="ftr" sz="quarter" idx="11"/>
          </p:nvPr>
        </p:nvSpPr>
        <p:spPr>
          <a:ln/>
        </p:spPr>
        <p:txBody>
          <a:bodyPr/>
          <a:lstStyle>
            <a:lvl1pPr>
              <a:defRPr/>
            </a:lvl1pPr>
          </a:lstStyle>
          <a:p>
            <a:endParaRPr lang="en-GB"/>
          </a:p>
        </p:txBody>
      </p:sp>
      <p:sp>
        <p:nvSpPr>
          <p:cNvPr id="4" name="Rectangle 6">
            <a:extLst>
              <a:ext uri="{FF2B5EF4-FFF2-40B4-BE49-F238E27FC236}">
                <a16:creationId xmlns:a16="http://schemas.microsoft.com/office/drawing/2014/main" id="{E9E2B197-ADCD-42CD-835A-3A00641F5B74}"/>
              </a:ext>
            </a:extLst>
          </p:cNvPr>
          <p:cNvSpPr>
            <a:spLocks noGrp="1" noChangeArrowheads="1"/>
          </p:cNvSpPr>
          <p:nvPr>
            <p:ph type="sldNum" sz="quarter" idx="12"/>
          </p:nvPr>
        </p:nvSpPr>
        <p:spPr>
          <a:ln/>
        </p:spPr>
        <p:txBody>
          <a:bodyPr/>
          <a:lstStyle>
            <a:lvl1pPr>
              <a:defRPr/>
            </a:lvl1pPr>
          </a:lstStyle>
          <a:p>
            <a:fld id="{0BB64C9F-D726-4F24-AEBD-9B6FAD59F750}" type="slidenum">
              <a:rPr lang="en-GB" smtClean="0"/>
              <a:t>‹#›</a:t>
            </a:fld>
            <a:endParaRPr lang="en-GB"/>
          </a:p>
        </p:txBody>
      </p:sp>
    </p:spTree>
    <p:extLst>
      <p:ext uri="{BB962C8B-B14F-4D97-AF65-F5344CB8AC3E}">
        <p14:creationId xmlns:p14="http://schemas.microsoft.com/office/powerpoint/2010/main" val="251590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slide – Red option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6464A0A-2E52-4325-8E9A-4FE513E8B588}"/>
              </a:ext>
            </a:extLst>
          </p:cNvPr>
          <p:cNvSpPr/>
          <p:nvPr/>
        </p:nvSpPr>
        <p:spPr>
          <a:xfrm>
            <a:off x="1"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14" name="Picture 13" descr="A close up of a logo&#10;&#10;Description automatically generated">
            <a:extLst>
              <a:ext uri="{FF2B5EF4-FFF2-40B4-BE49-F238E27FC236}">
                <a16:creationId xmlns:a16="http://schemas.microsoft.com/office/drawing/2014/main" id="{B1AC6F61-871E-4989-A8F8-D6803736596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1" name="Picture 10" descr="A picture containing building, outdoor&#10;&#10;Description automatically generated">
            <a:extLst>
              <a:ext uri="{FF2B5EF4-FFF2-40B4-BE49-F238E27FC236}">
                <a16:creationId xmlns:a16="http://schemas.microsoft.com/office/drawing/2014/main" id="{5B555A18-63E4-4E45-B51E-13C52CD37CC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72000" y="0"/>
            <a:ext cx="4572000" cy="6858000"/>
          </a:xfrm>
          <a:prstGeom prst="rect">
            <a:avLst/>
          </a:prstGeom>
        </p:spPr>
      </p:pic>
      <p:sp>
        <p:nvSpPr>
          <p:cNvPr id="7" name="Title 8">
            <a:extLst>
              <a:ext uri="{FF2B5EF4-FFF2-40B4-BE49-F238E27FC236}">
                <a16:creationId xmlns:a16="http://schemas.microsoft.com/office/drawing/2014/main" id="{81F9E4D6-F775-284D-ADC5-7A967F62816A}"/>
              </a:ext>
            </a:extLst>
          </p:cNvPr>
          <p:cNvSpPr>
            <a:spLocks noGrp="1"/>
          </p:cNvSpPr>
          <p:nvPr>
            <p:ph type="title"/>
          </p:nvPr>
        </p:nvSpPr>
        <p:spPr>
          <a:xfrm>
            <a:off x="381885" y="588356"/>
            <a:ext cx="3948874" cy="1322972"/>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9" name="Text Placeholder 4">
            <a:extLst>
              <a:ext uri="{FF2B5EF4-FFF2-40B4-BE49-F238E27FC236}">
                <a16:creationId xmlns:a16="http://schemas.microsoft.com/office/drawing/2014/main" id="{B3D86596-91B6-7849-AB9A-968689EE4B5E}"/>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4345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p:nvSpPr>
        <p:spPr>
          <a:xfrm>
            <a:off x="1"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9" name="Picture 8" descr="A picture containing wall, indoor, ceiling, floor&#10;&#10;Description automatically generated">
            <a:extLst>
              <a:ext uri="{FF2B5EF4-FFF2-40B4-BE49-F238E27FC236}">
                <a16:creationId xmlns:a16="http://schemas.microsoft.com/office/drawing/2014/main" id="{A196A5F0-0505-454C-9646-38C0888EAC7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453338" y="0"/>
            <a:ext cx="4708429" cy="6858000"/>
          </a:xfrm>
          <a:prstGeom prst="rect">
            <a:avLst/>
          </a:prstGeom>
        </p:spPr>
      </p:pic>
      <p:sp>
        <p:nvSpPr>
          <p:cNvPr id="11" name="Title 8">
            <a:extLst>
              <a:ext uri="{FF2B5EF4-FFF2-40B4-BE49-F238E27FC236}">
                <a16:creationId xmlns:a16="http://schemas.microsoft.com/office/drawing/2014/main" id="{AD8A8234-470B-6B4C-AD83-A953D38FF07F}"/>
              </a:ext>
            </a:extLst>
          </p:cNvPr>
          <p:cNvSpPr>
            <a:spLocks noGrp="1"/>
          </p:cNvSpPr>
          <p:nvPr>
            <p:ph type="title"/>
          </p:nvPr>
        </p:nvSpPr>
        <p:spPr>
          <a:xfrm>
            <a:off x="381885" y="588356"/>
            <a:ext cx="3948874" cy="1322972"/>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12" name="Text Placeholder 4">
            <a:extLst>
              <a:ext uri="{FF2B5EF4-FFF2-40B4-BE49-F238E27FC236}">
                <a16:creationId xmlns:a16="http://schemas.microsoft.com/office/drawing/2014/main" id="{E77678A9-BBDF-6240-A6E9-6AFE2E759E75}"/>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66737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p:nvSpPr>
        <p:spPr>
          <a:xfrm>
            <a:off x="0" y="17364"/>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4" name="Picture 13" descr="A view of a large building&#10;&#10;Description automatically generated">
            <a:extLst>
              <a:ext uri="{FF2B5EF4-FFF2-40B4-BE49-F238E27FC236}">
                <a16:creationId xmlns:a16="http://schemas.microsoft.com/office/drawing/2014/main" id="{24F1E7D3-CFB1-DF4E-96E4-6210BAC6FB4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453334" y="0"/>
            <a:ext cx="4690665" cy="6875364"/>
          </a:xfrm>
          <a:prstGeom prst="rect">
            <a:avLst/>
          </a:prstGeom>
        </p:spPr>
      </p:pic>
      <p:sp>
        <p:nvSpPr>
          <p:cNvPr id="9" name="Title 8">
            <a:extLst>
              <a:ext uri="{FF2B5EF4-FFF2-40B4-BE49-F238E27FC236}">
                <a16:creationId xmlns:a16="http://schemas.microsoft.com/office/drawing/2014/main" id="{193FD27B-FAA6-5146-83B6-51116F88C944}"/>
              </a:ext>
            </a:extLst>
          </p:cNvPr>
          <p:cNvSpPr>
            <a:spLocks noGrp="1"/>
          </p:cNvSpPr>
          <p:nvPr>
            <p:ph type="title"/>
          </p:nvPr>
        </p:nvSpPr>
        <p:spPr>
          <a:xfrm>
            <a:off x="381885" y="588356"/>
            <a:ext cx="3948874" cy="1322972"/>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11" name="Text Placeholder 4">
            <a:extLst>
              <a:ext uri="{FF2B5EF4-FFF2-40B4-BE49-F238E27FC236}">
                <a16:creationId xmlns:a16="http://schemas.microsoft.com/office/drawing/2014/main" id="{75385F31-8F09-6A45-AFFF-B72CD3787A00}"/>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1150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p:nvSpPr>
        <p:spPr>
          <a:xfrm>
            <a:off x="1"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1" name="Picture 10" descr="A view of a large window&#10;&#10;Description automatically generated">
            <a:extLst>
              <a:ext uri="{FF2B5EF4-FFF2-40B4-BE49-F238E27FC236}">
                <a16:creationId xmlns:a16="http://schemas.microsoft.com/office/drawing/2014/main" id="{6448CA2D-2D83-6F40-B080-DAE168D45EF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467666" y="606"/>
            <a:ext cx="4680103" cy="6857394"/>
          </a:xfrm>
          <a:prstGeom prst="rect">
            <a:avLst/>
          </a:prstGeom>
        </p:spPr>
      </p:pic>
      <p:sp>
        <p:nvSpPr>
          <p:cNvPr id="9" name="Title 8">
            <a:extLst>
              <a:ext uri="{FF2B5EF4-FFF2-40B4-BE49-F238E27FC236}">
                <a16:creationId xmlns:a16="http://schemas.microsoft.com/office/drawing/2014/main" id="{A30F13B7-229E-5241-B814-6E82C23DC922}"/>
              </a:ext>
            </a:extLst>
          </p:cNvPr>
          <p:cNvSpPr>
            <a:spLocks noGrp="1"/>
          </p:cNvSpPr>
          <p:nvPr>
            <p:ph type="title"/>
          </p:nvPr>
        </p:nvSpPr>
        <p:spPr>
          <a:xfrm>
            <a:off x="381885" y="588356"/>
            <a:ext cx="3948874" cy="1322972"/>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12" name="Text Placeholder 4">
            <a:extLst>
              <a:ext uri="{FF2B5EF4-FFF2-40B4-BE49-F238E27FC236}">
                <a16:creationId xmlns:a16="http://schemas.microsoft.com/office/drawing/2014/main" id="{0FD801D8-52D3-ED4C-9286-C21422F9D5A9}"/>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7574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p:nvSpPr>
        <p:spPr>
          <a:xfrm>
            <a:off x="0"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9" name="Picture 8" descr="A bench in front of a building&#10;&#10;Description automatically generated">
            <a:extLst>
              <a:ext uri="{FF2B5EF4-FFF2-40B4-BE49-F238E27FC236}">
                <a16:creationId xmlns:a16="http://schemas.microsoft.com/office/drawing/2014/main" id="{595D4B98-EC35-6E4E-B52D-B38B0E0CB2F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2283"/>
          <a:stretch/>
        </p:blipFill>
        <p:spPr>
          <a:xfrm>
            <a:off x="4467664" y="0"/>
            <a:ext cx="4676336" cy="7014504"/>
          </a:xfrm>
          <a:prstGeom prst="rect">
            <a:avLst/>
          </a:prstGeom>
        </p:spPr>
      </p:pic>
      <p:sp>
        <p:nvSpPr>
          <p:cNvPr id="11" name="Title 8">
            <a:extLst>
              <a:ext uri="{FF2B5EF4-FFF2-40B4-BE49-F238E27FC236}">
                <a16:creationId xmlns:a16="http://schemas.microsoft.com/office/drawing/2014/main" id="{4B7D9D05-70A7-7340-98E2-3EC55807DF76}"/>
              </a:ext>
            </a:extLst>
          </p:cNvPr>
          <p:cNvSpPr>
            <a:spLocks noGrp="1"/>
          </p:cNvSpPr>
          <p:nvPr>
            <p:ph type="title"/>
          </p:nvPr>
        </p:nvSpPr>
        <p:spPr>
          <a:xfrm>
            <a:off x="381885" y="588356"/>
            <a:ext cx="3948874" cy="1322972"/>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12" name="Text Placeholder 4">
            <a:extLst>
              <a:ext uri="{FF2B5EF4-FFF2-40B4-BE49-F238E27FC236}">
                <a16:creationId xmlns:a16="http://schemas.microsoft.com/office/drawing/2014/main" id="{50464F8C-4239-7249-B7AD-71C0585F6180}"/>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31589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p:nvSpPr>
        <p:spPr>
          <a:xfrm>
            <a:off x="1" y="0"/>
            <a:ext cx="4587876"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038" y="5145627"/>
            <a:ext cx="1874520" cy="874776"/>
          </a:xfrm>
          <a:prstGeom prst="rect">
            <a:avLst/>
          </a:prstGeom>
        </p:spPr>
      </p:pic>
      <p:pic>
        <p:nvPicPr>
          <p:cNvPr id="11" name="Picture 10" descr="A close up of a brick building&#10;&#10;Description automatically generated">
            <a:extLst>
              <a:ext uri="{FF2B5EF4-FFF2-40B4-BE49-F238E27FC236}">
                <a16:creationId xmlns:a16="http://schemas.microsoft.com/office/drawing/2014/main" id="{937BE605-3862-1545-9D7B-F5F181FA5E3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467664" y="-1"/>
            <a:ext cx="4694049" cy="6858001"/>
          </a:xfrm>
          <a:prstGeom prst="rect">
            <a:avLst/>
          </a:prstGeom>
        </p:spPr>
      </p:pic>
      <p:sp>
        <p:nvSpPr>
          <p:cNvPr id="9" name="Title 8">
            <a:extLst>
              <a:ext uri="{FF2B5EF4-FFF2-40B4-BE49-F238E27FC236}">
                <a16:creationId xmlns:a16="http://schemas.microsoft.com/office/drawing/2014/main" id="{50535163-46A9-7748-B4B1-2CCCDB1A63E9}"/>
              </a:ext>
            </a:extLst>
          </p:cNvPr>
          <p:cNvSpPr>
            <a:spLocks noGrp="1"/>
          </p:cNvSpPr>
          <p:nvPr>
            <p:ph type="title"/>
          </p:nvPr>
        </p:nvSpPr>
        <p:spPr>
          <a:xfrm>
            <a:off x="381885" y="588356"/>
            <a:ext cx="3948874" cy="1322972"/>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a:t>Click to edit Master title style</a:t>
            </a:r>
            <a:endParaRPr lang="en-US" dirty="0"/>
          </a:p>
        </p:txBody>
      </p:sp>
      <p:sp>
        <p:nvSpPr>
          <p:cNvPr id="12" name="Text Placeholder 4">
            <a:extLst>
              <a:ext uri="{FF2B5EF4-FFF2-40B4-BE49-F238E27FC236}">
                <a16:creationId xmlns:a16="http://schemas.microsoft.com/office/drawing/2014/main" id="{C9A982C3-1052-544B-B943-34291F9E9BA1}"/>
              </a:ext>
            </a:extLst>
          </p:cNvPr>
          <p:cNvSpPr>
            <a:spLocks noGrp="1"/>
          </p:cNvSpPr>
          <p:nvPr>
            <p:ph type="body" sz="quarter" idx="11"/>
          </p:nvPr>
        </p:nvSpPr>
        <p:spPr>
          <a:xfrm>
            <a:off x="366942" y="1963248"/>
            <a:ext cx="3963817" cy="3023356"/>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2654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Slide Number Placeholder 5"/>
          <p:cNvSpPr txBox="1">
            <a:spLocks/>
          </p:cNvSpPr>
          <p:nvPr/>
        </p:nvSpPr>
        <p:spPr>
          <a:xfrm>
            <a:off x="6629400" y="6356353"/>
            <a:ext cx="2133600" cy="365125"/>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675" dirty="0"/>
              <a:t>Page </a:t>
            </a:r>
            <a:fld id="{3B11C02F-2186-5E4E-90C0-5210A150EF90}" type="slidenum">
              <a:rPr lang="en-US" sz="675" smtClean="0"/>
              <a:pPr fontAlgn="auto">
                <a:spcBef>
                  <a:spcPts val="0"/>
                </a:spcBef>
                <a:spcAft>
                  <a:spcPts val="0"/>
                </a:spcAft>
                <a:defRPr/>
              </a:pPr>
              <a:t>‹#›</a:t>
            </a:fld>
            <a:endParaRPr lang="en-US" sz="675" dirty="0"/>
          </a:p>
        </p:txBody>
      </p:sp>
      <p:sp>
        <p:nvSpPr>
          <p:cNvPr id="6" name="Date Placeholder 3">
            <a:extLst>
              <a:ext uri="{FF2B5EF4-FFF2-40B4-BE49-F238E27FC236}">
                <a16:creationId xmlns:a16="http://schemas.microsoft.com/office/drawing/2014/main" id="{B454F75B-D7A2-4B14-8535-B803517C2A15}"/>
              </a:ext>
            </a:extLst>
          </p:cNvPr>
          <p:cNvSpPr txBox="1">
            <a:spLocks/>
          </p:cNvSpPr>
          <p:nvPr/>
        </p:nvSpPr>
        <p:spPr>
          <a:xfrm>
            <a:off x="381000" y="6356353"/>
            <a:ext cx="2133600" cy="366183"/>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sz="900" dirty="0">
                <a:latin typeface="Arial" panose="020B0604020202020204" pitchFamily="34" charset="0"/>
                <a:cs typeface="Arial" panose="020B0604020202020204" pitchFamily="34" charset="0"/>
              </a:rPr>
              <a:t>The </a:t>
            </a:r>
            <a:r>
              <a:rPr lang="en-AU" sz="900" dirty="0">
                <a:latin typeface="Arial" panose="020B0604020202020204" pitchFamily="34" charset="0"/>
                <a:cs typeface="Arial" panose="020B0604020202020204" pitchFamily="34" charset="0"/>
              </a:rPr>
              <a:t>University of Sydney</a:t>
            </a:r>
            <a:endParaRPr sz="900" dirty="0">
              <a:latin typeface="Arial" panose="020B0604020202020204" pitchFamily="34" charset="0"/>
              <a:cs typeface="Arial" panose="020B0604020202020204" pitchFamily="34" charset="0"/>
            </a:endParaRPr>
          </a:p>
        </p:txBody>
      </p:sp>
      <p:sp>
        <p:nvSpPr>
          <p:cNvPr id="7" name="Title Placeholder 1">
            <a:extLst>
              <a:ext uri="{FF2B5EF4-FFF2-40B4-BE49-F238E27FC236}">
                <a16:creationId xmlns:a16="http://schemas.microsoft.com/office/drawing/2014/main" id="{BE9EF11D-F5BE-ED40-AB5F-104A2C9A67EF}"/>
              </a:ext>
            </a:extLst>
          </p:cNvPr>
          <p:cNvSpPr>
            <a:spLocks noGrp="1"/>
          </p:cNvSpPr>
          <p:nvPr>
            <p:ph type="title"/>
          </p:nvPr>
        </p:nvSpPr>
        <p:spPr bwMode="auto">
          <a:xfrm>
            <a:off x="358776" y="501653"/>
            <a:ext cx="8426450" cy="647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title here</a:t>
            </a:r>
          </a:p>
        </p:txBody>
      </p:sp>
      <p:sp>
        <p:nvSpPr>
          <p:cNvPr id="8" name="Text Placeholder 2">
            <a:extLst>
              <a:ext uri="{FF2B5EF4-FFF2-40B4-BE49-F238E27FC236}">
                <a16:creationId xmlns:a16="http://schemas.microsoft.com/office/drawing/2014/main" id="{31D8007C-8639-1A4A-A2BB-5F88DD41E22F}"/>
              </a:ext>
            </a:extLst>
          </p:cNvPr>
          <p:cNvSpPr>
            <a:spLocks noGrp="1"/>
          </p:cNvSpPr>
          <p:nvPr>
            <p:ph type="body" idx="1"/>
          </p:nvPr>
        </p:nvSpPr>
        <p:spPr bwMode="auto">
          <a:xfrm>
            <a:off x="358777" y="1387444"/>
            <a:ext cx="4589253" cy="48860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Sub-heading Bold… 24pt</a:t>
            </a:r>
          </a:p>
          <a:p>
            <a:pPr lvl="0"/>
            <a:r>
              <a:rPr lang="en-US" dirty="0"/>
              <a:t>Add body copy </a:t>
            </a:r>
          </a:p>
        </p:txBody>
      </p:sp>
    </p:spTree>
    <p:extLst>
      <p:ext uri="{BB962C8B-B14F-4D97-AF65-F5344CB8AC3E}">
        <p14:creationId xmlns:p14="http://schemas.microsoft.com/office/powerpoint/2010/main" val="44837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txStyles>
    <p:titleStyle>
      <a:lvl1pPr algn="l" defTabSz="342900" rtl="0" eaLnBrk="1" fontAlgn="base" hangingPunct="1">
        <a:spcBef>
          <a:spcPct val="0"/>
        </a:spcBef>
        <a:spcAft>
          <a:spcPct val="0"/>
        </a:spcAft>
        <a:defRPr sz="3000" b="1" kern="1200">
          <a:solidFill>
            <a:schemeClr val="accent1"/>
          </a:solidFill>
          <a:latin typeface="Tw Cen MT"/>
          <a:ea typeface="ＭＳ Ｐゴシック" charset="0"/>
          <a:cs typeface="Tw Cen MT"/>
        </a:defRPr>
      </a:lvl1pPr>
      <a:lvl2pPr algn="l" defTabSz="342900" rtl="0" eaLnBrk="1" fontAlgn="base" hangingPunct="1">
        <a:spcBef>
          <a:spcPct val="0"/>
        </a:spcBef>
        <a:spcAft>
          <a:spcPct val="0"/>
        </a:spcAft>
        <a:defRPr sz="1800" b="1">
          <a:solidFill>
            <a:schemeClr val="accent1"/>
          </a:solidFill>
          <a:latin typeface="Tw Cen MT" charset="0"/>
          <a:ea typeface="ＭＳ Ｐゴシック" charset="0"/>
        </a:defRPr>
      </a:lvl2pPr>
      <a:lvl3pPr algn="l" defTabSz="342900" rtl="0" eaLnBrk="1" fontAlgn="base" hangingPunct="1">
        <a:spcBef>
          <a:spcPct val="0"/>
        </a:spcBef>
        <a:spcAft>
          <a:spcPct val="0"/>
        </a:spcAft>
        <a:defRPr sz="1800" b="1">
          <a:solidFill>
            <a:schemeClr val="accent1"/>
          </a:solidFill>
          <a:latin typeface="Tw Cen MT" charset="0"/>
          <a:ea typeface="ＭＳ Ｐゴシック" charset="0"/>
        </a:defRPr>
      </a:lvl3pPr>
      <a:lvl4pPr algn="l" defTabSz="342900" rtl="0" eaLnBrk="1" fontAlgn="base" hangingPunct="1">
        <a:spcBef>
          <a:spcPct val="0"/>
        </a:spcBef>
        <a:spcAft>
          <a:spcPct val="0"/>
        </a:spcAft>
        <a:defRPr sz="1800" b="1">
          <a:solidFill>
            <a:schemeClr val="accent1"/>
          </a:solidFill>
          <a:latin typeface="Tw Cen MT" charset="0"/>
          <a:ea typeface="ＭＳ Ｐゴシック" charset="0"/>
        </a:defRPr>
      </a:lvl4pPr>
      <a:lvl5pPr algn="l" defTabSz="342900" rtl="0" eaLnBrk="1" fontAlgn="base" hangingPunct="1">
        <a:spcBef>
          <a:spcPct val="0"/>
        </a:spcBef>
        <a:spcAft>
          <a:spcPct val="0"/>
        </a:spcAft>
        <a:defRPr sz="1800" b="1">
          <a:solidFill>
            <a:schemeClr val="accent1"/>
          </a:solidFill>
          <a:latin typeface="Tw Cen MT" charset="0"/>
          <a:ea typeface="ＭＳ Ｐゴシック" charset="0"/>
        </a:defRPr>
      </a:lvl5pPr>
      <a:lvl6pPr marL="342900" algn="l" defTabSz="342900" rtl="0" eaLnBrk="1" fontAlgn="base" hangingPunct="1">
        <a:spcBef>
          <a:spcPct val="0"/>
        </a:spcBef>
        <a:spcAft>
          <a:spcPct val="0"/>
        </a:spcAft>
        <a:defRPr sz="1800" b="1">
          <a:solidFill>
            <a:schemeClr val="accent1"/>
          </a:solidFill>
          <a:latin typeface="Tw Cen MT" charset="0"/>
          <a:ea typeface="ＭＳ Ｐゴシック" charset="0"/>
        </a:defRPr>
      </a:lvl6pPr>
      <a:lvl7pPr marL="685800" algn="l" defTabSz="342900" rtl="0" eaLnBrk="1" fontAlgn="base" hangingPunct="1">
        <a:spcBef>
          <a:spcPct val="0"/>
        </a:spcBef>
        <a:spcAft>
          <a:spcPct val="0"/>
        </a:spcAft>
        <a:defRPr sz="1800" b="1">
          <a:solidFill>
            <a:schemeClr val="accent1"/>
          </a:solidFill>
          <a:latin typeface="Tw Cen MT" charset="0"/>
          <a:ea typeface="ＭＳ Ｐゴシック" charset="0"/>
        </a:defRPr>
      </a:lvl7pPr>
      <a:lvl8pPr marL="1028700" algn="l" defTabSz="342900" rtl="0" eaLnBrk="1" fontAlgn="base" hangingPunct="1">
        <a:spcBef>
          <a:spcPct val="0"/>
        </a:spcBef>
        <a:spcAft>
          <a:spcPct val="0"/>
        </a:spcAft>
        <a:defRPr sz="1800" b="1">
          <a:solidFill>
            <a:schemeClr val="accent1"/>
          </a:solidFill>
          <a:latin typeface="Tw Cen MT" charset="0"/>
          <a:ea typeface="ＭＳ Ｐゴシック" charset="0"/>
        </a:defRPr>
      </a:lvl8pPr>
      <a:lvl9pPr marL="1371600" algn="l" defTabSz="342900" rtl="0" eaLnBrk="1" fontAlgn="base" hangingPunct="1">
        <a:spcBef>
          <a:spcPct val="0"/>
        </a:spcBef>
        <a:spcAft>
          <a:spcPct val="0"/>
        </a:spcAft>
        <a:defRPr sz="1800" b="1">
          <a:solidFill>
            <a:schemeClr val="accent1"/>
          </a:solidFill>
          <a:latin typeface="Tw Cen MT" charset="0"/>
          <a:ea typeface="ＭＳ Ｐゴシック" charset="0"/>
        </a:defRPr>
      </a:lvl9pPr>
    </p:titleStyle>
    <p:bodyStyle>
      <a:lvl1pPr marL="257175" indent="-257175" algn="l" defTabSz="342900" rtl="0" eaLnBrk="1" fontAlgn="base" hangingPunct="1">
        <a:spcBef>
          <a:spcPct val="20000"/>
        </a:spcBef>
        <a:spcAft>
          <a:spcPct val="0"/>
        </a:spcAft>
        <a:buFont typeface="Lucida Grande" charset="0"/>
        <a:buChar char="–"/>
        <a:defRPr sz="2400" b="1" kern="1200">
          <a:solidFill>
            <a:schemeClr val="tx1"/>
          </a:solidFill>
          <a:latin typeface="Tw Cen MT"/>
          <a:ea typeface="ＭＳ Ｐゴシック" charset="0"/>
          <a:cs typeface="Tw Cen MT"/>
        </a:defRPr>
      </a:lvl1pPr>
      <a:lvl2pPr marL="557213" indent="-214313"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2pPr>
      <a:lvl3pPr marL="857250" indent="-171450"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6671-50CE-4FEE-8D39-3E40E191A1D4}"/>
              </a:ext>
            </a:extLst>
          </p:cNvPr>
          <p:cNvSpPr>
            <a:spLocks noGrp="1"/>
          </p:cNvSpPr>
          <p:nvPr>
            <p:ph type="title"/>
          </p:nvPr>
        </p:nvSpPr>
        <p:spPr>
          <a:xfrm>
            <a:off x="290715" y="640276"/>
            <a:ext cx="4130365" cy="1322972"/>
          </a:xfrm>
        </p:spPr>
        <p:txBody>
          <a:bodyPr wrap="square" anchor="t">
            <a:normAutofit/>
          </a:bodyPr>
          <a:lstStyle/>
          <a:p>
            <a:r>
              <a:rPr lang="en-AU" dirty="0"/>
              <a:t>Ask Weber</a:t>
            </a:r>
            <a:br>
              <a:rPr lang="en-AU" dirty="0"/>
            </a:br>
            <a:r>
              <a:rPr lang="en-AU" dirty="0"/>
              <a:t>(Or get asked by Weber)</a:t>
            </a:r>
            <a:endParaRPr lang="en-GB" dirty="0"/>
          </a:p>
        </p:txBody>
      </p:sp>
      <p:sp>
        <p:nvSpPr>
          <p:cNvPr id="3" name="Text Placeholder 2">
            <a:extLst>
              <a:ext uri="{FF2B5EF4-FFF2-40B4-BE49-F238E27FC236}">
                <a16:creationId xmlns:a16="http://schemas.microsoft.com/office/drawing/2014/main" id="{3FFA096D-A5D2-41E2-9ACE-3B73D62FFB84}"/>
              </a:ext>
            </a:extLst>
          </p:cNvPr>
          <p:cNvSpPr>
            <a:spLocks noGrp="1"/>
          </p:cNvSpPr>
          <p:nvPr>
            <p:ph type="body" sz="quarter" idx="11"/>
          </p:nvPr>
        </p:nvSpPr>
        <p:spPr>
          <a:xfrm>
            <a:off x="290715" y="1980250"/>
            <a:ext cx="4063172" cy="3023356"/>
          </a:xfrm>
        </p:spPr>
        <p:txBody>
          <a:bodyPr wrap="square" anchor="t">
            <a:normAutofit/>
          </a:bodyPr>
          <a:lstStyle/>
          <a:p>
            <a:r>
              <a:rPr lang="en-AU" dirty="0"/>
              <a:t>Session 2: 01-05-2020</a:t>
            </a:r>
          </a:p>
          <a:p>
            <a:r>
              <a:rPr lang="en-AU" dirty="0"/>
              <a:t>Contents:</a:t>
            </a:r>
          </a:p>
          <a:p>
            <a:pPr marL="342900" indent="-342900">
              <a:buFontTx/>
              <a:buChar char="-"/>
            </a:pPr>
            <a:r>
              <a:rPr lang="en-AU" b="0" dirty="0"/>
              <a:t>Lecture 4 – Lecture 6</a:t>
            </a:r>
          </a:p>
          <a:p>
            <a:endParaRPr lang="en-AU" dirty="0"/>
          </a:p>
          <a:p>
            <a:r>
              <a:rPr lang="en-AU" dirty="0"/>
              <a:t>Weber Liu</a:t>
            </a:r>
            <a:endParaRPr lang="en-GB" dirty="0"/>
          </a:p>
        </p:txBody>
      </p:sp>
    </p:spTree>
    <p:extLst>
      <p:ext uri="{BB962C8B-B14F-4D97-AF65-F5344CB8AC3E}">
        <p14:creationId xmlns:p14="http://schemas.microsoft.com/office/powerpoint/2010/main" val="2483978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E308BB-3B83-4C8D-A4F8-74AB7B4E709E}"/>
              </a:ext>
            </a:extLst>
          </p:cNvPr>
          <p:cNvSpPr>
            <a:spLocks noGrp="1"/>
          </p:cNvSpPr>
          <p:nvPr>
            <p:ph idx="1"/>
          </p:nvPr>
        </p:nvSpPr>
        <p:spPr/>
        <p:txBody>
          <a:bodyPr/>
          <a:lstStyle/>
          <a:p>
            <a:endParaRPr lang="en-GB"/>
          </a:p>
        </p:txBody>
      </p:sp>
      <p:sp>
        <p:nvSpPr>
          <p:cNvPr id="3" name="Title 2">
            <a:extLst>
              <a:ext uri="{FF2B5EF4-FFF2-40B4-BE49-F238E27FC236}">
                <a16:creationId xmlns:a16="http://schemas.microsoft.com/office/drawing/2014/main" id="{28F8825B-44C7-4D01-94E6-8297969C61B9}"/>
              </a:ext>
            </a:extLst>
          </p:cNvPr>
          <p:cNvSpPr>
            <a:spLocks noGrp="1"/>
          </p:cNvSpPr>
          <p:nvPr>
            <p:ph type="title"/>
          </p:nvPr>
        </p:nvSpPr>
        <p:spPr/>
        <p:txBody>
          <a:bodyPr/>
          <a:lstStyle/>
          <a:p>
            <a:endParaRPr lang="en-GB"/>
          </a:p>
        </p:txBody>
      </p:sp>
      <p:pic>
        <p:nvPicPr>
          <p:cNvPr id="1026" name="Picture 2">
            <a:extLst>
              <a:ext uri="{FF2B5EF4-FFF2-40B4-BE49-F238E27FC236}">
                <a16:creationId xmlns:a16="http://schemas.microsoft.com/office/drawing/2014/main" id="{77D44071-2D95-4702-BB1B-56ACCC7A9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3548"/>
            <a:ext cx="9144000" cy="6094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229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17D751-2A20-42D0-B66E-92C401E238E2}"/>
              </a:ext>
            </a:extLst>
          </p:cNvPr>
          <p:cNvSpPr>
            <a:spLocks noGrp="1"/>
          </p:cNvSpPr>
          <p:nvPr>
            <p:ph idx="1"/>
          </p:nvPr>
        </p:nvSpPr>
        <p:spPr>
          <a:xfrm>
            <a:off x="358777" y="1358904"/>
            <a:ext cx="4799149" cy="4767263"/>
          </a:xfrm>
        </p:spPr>
        <p:txBody>
          <a:bodyPr/>
          <a:lstStyle/>
          <a:p>
            <a:pPr lvl="0"/>
            <a:r>
              <a:rPr lang="en-AU" dirty="0"/>
              <a:t>When blood flows through a capillary, only approx. 80% of the fluid leaving the capillary from the arteriolar end will return at the venous end – how is the remainder of this fluid returned to circulation? </a:t>
            </a:r>
          </a:p>
          <a:p>
            <a:r>
              <a:rPr lang="en-AU" dirty="0"/>
              <a:t>In some form of cancers (e.g. breast cancer), lymph nodes must be removed, and sentinel nodes checked to ensure no metastatic involvement of the tumour. What action will this play on fluid return?</a:t>
            </a:r>
            <a:endParaRPr lang="en-GB" dirty="0"/>
          </a:p>
          <a:p>
            <a:pPr lvl="0"/>
            <a:endParaRPr lang="en-GB" dirty="0"/>
          </a:p>
        </p:txBody>
      </p:sp>
      <p:sp>
        <p:nvSpPr>
          <p:cNvPr id="3" name="Title 2">
            <a:extLst>
              <a:ext uri="{FF2B5EF4-FFF2-40B4-BE49-F238E27FC236}">
                <a16:creationId xmlns:a16="http://schemas.microsoft.com/office/drawing/2014/main" id="{B02D453A-1113-4DC8-93F1-06216936F598}"/>
              </a:ext>
            </a:extLst>
          </p:cNvPr>
          <p:cNvSpPr>
            <a:spLocks noGrp="1"/>
          </p:cNvSpPr>
          <p:nvPr>
            <p:ph type="title"/>
          </p:nvPr>
        </p:nvSpPr>
        <p:spPr/>
        <p:txBody>
          <a:bodyPr/>
          <a:lstStyle/>
          <a:p>
            <a:r>
              <a:rPr lang="en-AU" dirty="0"/>
              <a:t>Lecture 5</a:t>
            </a:r>
            <a:endParaRPr lang="en-GB" dirty="0"/>
          </a:p>
        </p:txBody>
      </p:sp>
      <p:pic>
        <p:nvPicPr>
          <p:cNvPr id="5" name="Picture 4">
            <a:extLst>
              <a:ext uri="{FF2B5EF4-FFF2-40B4-BE49-F238E27FC236}">
                <a16:creationId xmlns:a16="http://schemas.microsoft.com/office/drawing/2014/main" id="{8180CE33-B33F-4EC5-B756-835EC73CFFA1}"/>
              </a:ext>
            </a:extLst>
          </p:cNvPr>
          <p:cNvPicPr>
            <a:picLocks noChangeAspect="1"/>
          </p:cNvPicPr>
          <p:nvPr/>
        </p:nvPicPr>
        <p:blipFill>
          <a:blip r:embed="rId2"/>
          <a:stretch>
            <a:fillRect/>
          </a:stretch>
        </p:blipFill>
        <p:spPr>
          <a:xfrm>
            <a:off x="5133415" y="151942"/>
            <a:ext cx="4010585" cy="6554115"/>
          </a:xfrm>
          <a:prstGeom prst="rect">
            <a:avLst/>
          </a:prstGeom>
        </p:spPr>
      </p:pic>
    </p:spTree>
    <p:extLst>
      <p:ext uri="{BB962C8B-B14F-4D97-AF65-F5344CB8AC3E}">
        <p14:creationId xmlns:p14="http://schemas.microsoft.com/office/powerpoint/2010/main" val="340379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17D751-2A20-42D0-B66E-92C401E238E2}"/>
              </a:ext>
            </a:extLst>
          </p:cNvPr>
          <p:cNvSpPr>
            <a:spLocks noGrp="1"/>
          </p:cNvSpPr>
          <p:nvPr>
            <p:ph idx="1"/>
          </p:nvPr>
        </p:nvSpPr>
        <p:spPr>
          <a:xfrm>
            <a:off x="358777" y="1358904"/>
            <a:ext cx="5349565" cy="4767263"/>
          </a:xfrm>
        </p:spPr>
        <p:txBody>
          <a:bodyPr/>
          <a:lstStyle/>
          <a:p>
            <a:pPr lvl="0"/>
            <a:r>
              <a:rPr lang="en-AU" dirty="0"/>
              <a:t>How many lung lobes on the left lung? Right lung?</a:t>
            </a:r>
          </a:p>
          <a:p>
            <a:pPr lvl="1"/>
            <a:r>
              <a:rPr lang="en-AU" dirty="0"/>
              <a:t>2 on left, 3 on right</a:t>
            </a:r>
            <a:endParaRPr lang="en-GB" dirty="0"/>
          </a:p>
          <a:p>
            <a:pPr lvl="0"/>
            <a:r>
              <a:rPr lang="en-AU" dirty="0"/>
              <a:t>What structure of the left lung is present due to the presence of the heart?</a:t>
            </a:r>
          </a:p>
          <a:p>
            <a:pPr lvl="1"/>
            <a:r>
              <a:rPr lang="en-AU" dirty="0"/>
              <a:t>Lingula of the left lung</a:t>
            </a:r>
            <a:endParaRPr lang="en-GB" dirty="0"/>
          </a:p>
          <a:p>
            <a:pPr lvl="0"/>
            <a:r>
              <a:rPr lang="en-AU" dirty="0"/>
              <a:t>Which rib does the apex of the lung reach?</a:t>
            </a:r>
          </a:p>
          <a:p>
            <a:pPr lvl="1"/>
            <a:r>
              <a:rPr lang="en-GB" dirty="0"/>
              <a:t>Above 1</a:t>
            </a:r>
            <a:r>
              <a:rPr lang="en-GB" baseline="30000" dirty="0"/>
              <a:t>st</a:t>
            </a:r>
            <a:r>
              <a:rPr lang="en-GB" dirty="0"/>
              <a:t> rib</a:t>
            </a:r>
          </a:p>
          <a:p>
            <a:pPr lvl="0"/>
            <a:r>
              <a:rPr lang="en-AU" dirty="0"/>
              <a:t>If you aspirate a tooth during a tooth extraction (at the dentist’s office), which lung is it likely to fall into?</a:t>
            </a:r>
            <a:endParaRPr lang="en-GB" dirty="0"/>
          </a:p>
        </p:txBody>
      </p:sp>
      <p:sp>
        <p:nvSpPr>
          <p:cNvPr id="3" name="Title 2">
            <a:extLst>
              <a:ext uri="{FF2B5EF4-FFF2-40B4-BE49-F238E27FC236}">
                <a16:creationId xmlns:a16="http://schemas.microsoft.com/office/drawing/2014/main" id="{B02D453A-1113-4DC8-93F1-06216936F598}"/>
              </a:ext>
            </a:extLst>
          </p:cNvPr>
          <p:cNvSpPr>
            <a:spLocks noGrp="1"/>
          </p:cNvSpPr>
          <p:nvPr>
            <p:ph type="title"/>
          </p:nvPr>
        </p:nvSpPr>
        <p:spPr/>
        <p:txBody>
          <a:bodyPr/>
          <a:lstStyle/>
          <a:p>
            <a:r>
              <a:rPr lang="en-AU" dirty="0"/>
              <a:t>Lecture 6</a:t>
            </a:r>
            <a:endParaRPr lang="en-GB" dirty="0"/>
          </a:p>
        </p:txBody>
      </p:sp>
      <p:pic>
        <p:nvPicPr>
          <p:cNvPr id="4" name="Picture 3">
            <a:extLst>
              <a:ext uri="{FF2B5EF4-FFF2-40B4-BE49-F238E27FC236}">
                <a16:creationId xmlns:a16="http://schemas.microsoft.com/office/drawing/2014/main" id="{FD3BF0B6-4867-4014-9165-47EA505A8390}"/>
              </a:ext>
            </a:extLst>
          </p:cNvPr>
          <p:cNvPicPr>
            <a:picLocks noChangeAspect="1"/>
          </p:cNvPicPr>
          <p:nvPr/>
        </p:nvPicPr>
        <p:blipFill>
          <a:blip r:embed="rId2"/>
          <a:stretch>
            <a:fillRect/>
          </a:stretch>
        </p:blipFill>
        <p:spPr>
          <a:xfrm>
            <a:off x="5264669" y="1441799"/>
            <a:ext cx="3634880" cy="3698372"/>
          </a:xfrm>
          <a:prstGeom prst="rect">
            <a:avLst/>
          </a:prstGeom>
        </p:spPr>
      </p:pic>
    </p:spTree>
    <p:extLst>
      <p:ext uri="{BB962C8B-B14F-4D97-AF65-F5344CB8AC3E}">
        <p14:creationId xmlns:p14="http://schemas.microsoft.com/office/powerpoint/2010/main" val="1540597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D30A92-62A1-42E3-82DF-C0A370DBEDCF}"/>
              </a:ext>
            </a:extLst>
          </p:cNvPr>
          <p:cNvPicPr>
            <a:picLocks noChangeAspect="1"/>
          </p:cNvPicPr>
          <p:nvPr/>
        </p:nvPicPr>
        <p:blipFill>
          <a:blip r:embed="rId2"/>
          <a:stretch>
            <a:fillRect/>
          </a:stretch>
        </p:blipFill>
        <p:spPr>
          <a:xfrm>
            <a:off x="5144279" y="0"/>
            <a:ext cx="3543285" cy="3160859"/>
          </a:xfrm>
          <a:prstGeom prst="rect">
            <a:avLst/>
          </a:prstGeom>
        </p:spPr>
      </p:pic>
      <p:sp>
        <p:nvSpPr>
          <p:cNvPr id="2" name="Content Placeholder 1">
            <a:extLst>
              <a:ext uri="{FF2B5EF4-FFF2-40B4-BE49-F238E27FC236}">
                <a16:creationId xmlns:a16="http://schemas.microsoft.com/office/drawing/2014/main" id="{3517D751-2A20-42D0-B66E-92C401E238E2}"/>
              </a:ext>
            </a:extLst>
          </p:cNvPr>
          <p:cNvSpPr>
            <a:spLocks noGrp="1"/>
          </p:cNvSpPr>
          <p:nvPr>
            <p:ph idx="1"/>
          </p:nvPr>
        </p:nvSpPr>
        <p:spPr>
          <a:xfrm>
            <a:off x="358777" y="1358904"/>
            <a:ext cx="7338163" cy="4767263"/>
          </a:xfrm>
        </p:spPr>
        <p:txBody>
          <a:bodyPr/>
          <a:lstStyle/>
          <a:p>
            <a:pPr lvl="0"/>
            <a:r>
              <a:rPr lang="en-AU" dirty="0"/>
              <a:t>What is the terminal structure of a lung?</a:t>
            </a:r>
          </a:p>
          <a:p>
            <a:pPr lvl="1"/>
            <a:endParaRPr lang="en-GB" dirty="0"/>
          </a:p>
          <a:p>
            <a:pPr lvl="0"/>
            <a:r>
              <a:rPr lang="en-AU" dirty="0"/>
              <a:t>How is a negative intrathoracic pressure generated during a breathing cycle? </a:t>
            </a:r>
          </a:p>
          <a:p>
            <a:pPr lvl="1"/>
            <a:endParaRPr lang="en-GB" dirty="0"/>
          </a:p>
          <a:p>
            <a:pPr lvl="0"/>
            <a:r>
              <a:rPr lang="en-AU" dirty="0"/>
              <a:t>Given that the inferior (and superior) vena cava are present as intrathoracic structures, how does the negative intrathoracic pressure affect the venous return to the heart?</a:t>
            </a:r>
          </a:p>
          <a:p>
            <a:pPr marL="0" lvl="0" indent="0">
              <a:buNone/>
            </a:pPr>
            <a:endParaRPr lang="en-GB" dirty="0"/>
          </a:p>
        </p:txBody>
      </p:sp>
      <p:sp>
        <p:nvSpPr>
          <p:cNvPr id="3" name="Title 2">
            <a:extLst>
              <a:ext uri="{FF2B5EF4-FFF2-40B4-BE49-F238E27FC236}">
                <a16:creationId xmlns:a16="http://schemas.microsoft.com/office/drawing/2014/main" id="{B02D453A-1113-4DC8-93F1-06216936F598}"/>
              </a:ext>
            </a:extLst>
          </p:cNvPr>
          <p:cNvSpPr>
            <a:spLocks noGrp="1"/>
          </p:cNvSpPr>
          <p:nvPr>
            <p:ph type="title"/>
          </p:nvPr>
        </p:nvSpPr>
        <p:spPr/>
        <p:txBody>
          <a:bodyPr/>
          <a:lstStyle/>
          <a:p>
            <a:r>
              <a:rPr lang="en-AU" dirty="0"/>
              <a:t>Lecture 6</a:t>
            </a:r>
            <a:endParaRPr lang="en-GB" dirty="0"/>
          </a:p>
        </p:txBody>
      </p:sp>
    </p:spTree>
    <p:extLst>
      <p:ext uri="{BB962C8B-B14F-4D97-AF65-F5344CB8AC3E}">
        <p14:creationId xmlns:p14="http://schemas.microsoft.com/office/powerpoint/2010/main" val="236259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B72474-AB79-44A7-88C9-84F5AA933B5E}"/>
              </a:ext>
            </a:extLst>
          </p:cNvPr>
          <p:cNvSpPr>
            <a:spLocks noGrp="1"/>
          </p:cNvSpPr>
          <p:nvPr>
            <p:ph idx="1"/>
          </p:nvPr>
        </p:nvSpPr>
        <p:spPr/>
        <p:txBody>
          <a:bodyPr/>
          <a:lstStyle/>
          <a:p>
            <a:pPr lvl="0"/>
            <a:r>
              <a:rPr lang="en-AU" dirty="0"/>
              <a:t>Is the visceral or the parietal pleura in contact with the lung surface?</a:t>
            </a:r>
          </a:p>
          <a:p>
            <a:pPr lvl="0"/>
            <a:endParaRPr lang="en-GB" dirty="0"/>
          </a:p>
          <a:p>
            <a:pPr lvl="0"/>
            <a:r>
              <a:rPr lang="en-AU" dirty="0"/>
              <a:t>In passive expiration, which muscles are required to contract? What kinds of intrathoracic pressures does this generate?</a:t>
            </a:r>
            <a:endParaRPr lang="en-GB" dirty="0"/>
          </a:p>
          <a:p>
            <a:endParaRPr lang="en-GB" dirty="0"/>
          </a:p>
        </p:txBody>
      </p:sp>
      <p:sp>
        <p:nvSpPr>
          <p:cNvPr id="3" name="Title 2">
            <a:extLst>
              <a:ext uri="{FF2B5EF4-FFF2-40B4-BE49-F238E27FC236}">
                <a16:creationId xmlns:a16="http://schemas.microsoft.com/office/drawing/2014/main" id="{61EB3365-6BE0-4775-BA78-D21283CFF2FA}"/>
              </a:ext>
            </a:extLst>
          </p:cNvPr>
          <p:cNvSpPr>
            <a:spLocks noGrp="1"/>
          </p:cNvSpPr>
          <p:nvPr>
            <p:ph type="title"/>
          </p:nvPr>
        </p:nvSpPr>
        <p:spPr/>
        <p:txBody>
          <a:bodyPr/>
          <a:lstStyle/>
          <a:p>
            <a:r>
              <a:rPr lang="en-AU" dirty="0"/>
              <a:t>Lecture 6</a:t>
            </a:r>
            <a:endParaRPr lang="en-GB" dirty="0"/>
          </a:p>
        </p:txBody>
      </p:sp>
    </p:spTree>
    <p:extLst>
      <p:ext uri="{BB962C8B-B14F-4D97-AF65-F5344CB8AC3E}">
        <p14:creationId xmlns:p14="http://schemas.microsoft.com/office/powerpoint/2010/main" val="674882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17D751-2A20-42D0-B66E-92C401E238E2}"/>
              </a:ext>
            </a:extLst>
          </p:cNvPr>
          <p:cNvSpPr>
            <a:spLocks noGrp="1"/>
          </p:cNvSpPr>
          <p:nvPr>
            <p:ph idx="1"/>
          </p:nvPr>
        </p:nvSpPr>
        <p:spPr>
          <a:xfrm>
            <a:off x="358777" y="1358904"/>
            <a:ext cx="8305829" cy="4767263"/>
          </a:xfrm>
        </p:spPr>
        <p:txBody>
          <a:bodyPr/>
          <a:lstStyle/>
          <a:p>
            <a:pPr lvl="0"/>
            <a:r>
              <a:rPr lang="en-AU" dirty="0"/>
              <a:t>A person is found with a stab wound through his right lateral chest wall between ribs 4 and 5. You observe a tracheal deviation to the left and resonance during percussion. You determine they have a tension pneumothorax. What is the mechanism of action for this? What is the immediate treatment for this, given they are hemodynamically stable?</a:t>
            </a:r>
            <a:endParaRPr lang="en-GB" dirty="0"/>
          </a:p>
        </p:txBody>
      </p:sp>
      <p:sp>
        <p:nvSpPr>
          <p:cNvPr id="3" name="Title 2">
            <a:extLst>
              <a:ext uri="{FF2B5EF4-FFF2-40B4-BE49-F238E27FC236}">
                <a16:creationId xmlns:a16="http://schemas.microsoft.com/office/drawing/2014/main" id="{B02D453A-1113-4DC8-93F1-06216936F598}"/>
              </a:ext>
            </a:extLst>
          </p:cNvPr>
          <p:cNvSpPr>
            <a:spLocks noGrp="1"/>
          </p:cNvSpPr>
          <p:nvPr>
            <p:ph type="title"/>
          </p:nvPr>
        </p:nvSpPr>
        <p:spPr/>
        <p:txBody>
          <a:bodyPr/>
          <a:lstStyle/>
          <a:p>
            <a:r>
              <a:rPr lang="en-AU" dirty="0"/>
              <a:t>Lecture 6</a:t>
            </a:r>
            <a:endParaRPr lang="en-GB" dirty="0"/>
          </a:p>
        </p:txBody>
      </p:sp>
      <p:pic>
        <p:nvPicPr>
          <p:cNvPr id="4" name="Picture 3">
            <a:extLst>
              <a:ext uri="{FF2B5EF4-FFF2-40B4-BE49-F238E27FC236}">
                <a16:creationId xmlns:a16="http://schemas.microsoft.com/office/drawing/2014/main" id="{CEB5968A-3FC2-4017-9E0C-63A0163DB9DE}"/>
              </a:ext>
            </a:extLst>
          </p:cNvPr>
          <p:cNvPicPr>
            <a:picLocks noChangeAspect="1"/>
          </p:cNvPicPr>
          <p:nvPr/>
        </p:nvPicPr>
        <p:blipFill>
          <a:blip r:embed="rId2"/>
          <a:stretch>
            <a:fillRect/>
          </a:stretch>
        </p:blipFill>
        <p:spPr>
          <a:xfrm>
            <a:off x="4511691" y="3429000"/>
            <a:ext cx="4239217" cy="3162742"/>
          </a:xfrm>
          <a:prstGeom prst="rect">
            <a:avLst/>
          </a:prstGeom>
        </p:spPr>
      </p:pic>
    </p:spTree>
    <p:extLst>
      <p:ext uri="{BB962C8B-B14F-4D97-AF65-F5344CB8AC3E}">
        <p14:creationId xmlns:p14="http://schemas.microsoft.com/office/powerpoint/2010/main" val="85089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17D751-2A20-42D0-B66E-92C401E238E2}"/>
              </a:ext>
            </a:extLst>
          </p:cNvPr>
          <p:cNvSpPr>
            <a:spLocks noGrp="1"/>
          </p:cNvSpPr>
          <p:nvPr>
            <p:ph idx="1"/>
          </p:nvPr>
        </p:nvSpPr>
        <p:spPr/>
        <p:txBody>
          <a:bodyPr/>
          <a:lstStyle/>
          <a:p>
            <a:r>
              <a:rPr lang="en-AU" dirty="0"/>
              <a:t>4 hours after a meal, in what form is energy stored as within the body? </a:t>
            </a:r>
            <a:endParaRPr lang="en-GB" dirty="0"/>
          </a:p>
          <a:p>
            <a:endParaRPr lang="en-GB" dirty="0"/>
          </a:p>
        </p:txBody>
      </p:sp>
      <p:sp>
        <p:nvSpPr>
          <p:cNvPr id="3" name="Title 2">
            <a:extLst>
              <a:ext uri="{FF2B5EF4-FFF2-40B4-BE49-F238E27FC236}">
                <a16:creationId xmlns:a16="http://schemas.microsoft.com/office/drawing/2014/main" id="{B02D453A-1113-4DC8-93F1-06216936F598}"/>
              </a:ext>
            </a:extLst>
          </p:cNvPr>
          <p:cNvSpPr>
            <a:spLocks noGrp="1"/>
          </p:cNvSpPr>
          <p:nvPr>
            <p:ph type="title"/>
          </p:nvPr>
        </p:nvSpPr>
        <p:spPr/>
        <p:txBody>
          <a:bodyPr/>
          <a:lstStyle/>
          <a:p>
            <a:r>
              <a:rPr lang="en-AU" dirty="0"/>
              <a:t>Lecture 4</a:t>
            </a:r>
            <a:endParaRPr lang="en-GB" dirty="0"/>
          </a:p>
        </p:txBody>
      </p:sp>
    </p:spTree>
    <p:extLst>
      <p:ext uri="{BB962C8B-B14F-4D97-AF65-F5344CB8AC3E}">
        <p14:creationId xmlns:p14="http://schemas.microsoft.com/office/powerpoint/2010/main" val="1129462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D384ACC-28A9-4254-81B5-F54EBDC2BAED}"/>
              </a:ext>
            </a:extLst>
          </p:cNvPr>
          <p:cNvPicPr>
            <a:picLocks noGrp="1" noChangeAspect="1"/>
          </p:cNvPicPr>
          <p:nvPr>
            <p:ph idx="1"/>
          </p:nvPr>
        </p:nvPicPr>
        <p:blipFill>
          <a:blip r:embed="rId2"/>
          <a:stretch>
            <a:fillRect/>
          </a:stretch>
        </p:blipFill>
        <p:spPr>
          <a:xfrm>
            <a:off x="358775" y="1414022"/>
            <a:ext cx="8328025" cy="4657019"/>
          </a:xfrm>
          <a:prstGeom prst="rect">
            <a:avLst/>
          </a:prstGeom>
        </p:spPr>
      </p:pic>
      <p:sp>
        <p:nvSpPr>
          <p:cNvPr id="3" name="Title 2">
            <a:extLst>
              <a:ext uri="{FF2B5EF4-FFF2-40B4-BE49-F238E27FC236}">
                <a16:creationId xmlns:a16="http://schemas.microsoft.com/office/drawing/2014/main" id="{B02D453A-1113-4DC8-93F1-06216936F598}"/>
              </a:ext>
            </a:extLst>
          </p:cNvPr>
          <p:cNvSpPr>
            <a:spLocks noGrp="1"/>
          </p:cNvSpPr>
          <p:nvPr>
            <p:ph type="title"/>
          </p:nvPr>
        </p:nvSpPr>
        <p:spPr/>
        <p:txBody>
          <a:bodyPr/>
          <a:lstStyle/>
          <a:p>
            <a:r>
              <a:rPr lang="en-AU" dirty="0"/>
              <a:t>Lecture 4</a:t>
            </a:r>
            <a:endParaRPr lang="en-GB" dirty="0"/>
          </a:p>
        </p:txBody>
      </p:sp>
    </p:spTree>
    <p:extLst>
      <p:ext uri="{BB962C8B-B14F-4D97-AF65-F5344CB8AC3E}">
        <p14:creationId xmlns:p14="http://schemas.microsoft.com/office/powerpoint/2010/main" val="423237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17D751-2A20-42D0-B66E-92C401E238E2}"/>
              </a:ext>
            </a:extLst>
          </p:cNvPr>
          <p:cNvSpPr>
            <a:spLocks noGrp="1"/>
          </p:cNvSpPr>
          <p:nvPr>
            <p:ph idx="1"/>
          </p:nvPr>
        </p:nvSpPr>
        <p:spPr/>
        <p:txBody>
          <a:bodyPr/>
          <a:lstStyle/>
          <a:p>
            <a:pPr lvl="0"/>
            <a:r>
              <a:rPr lang="en-AU" dirty="0"/>
              <a:t>What physiological signs and symptoms occur when a type 1 diabetic injects too much insulin and experiences a hypoglycaemic attack?</a:t>
            </a:r>
            <a:endParaRPr lang="en-GB" dirty="0"/>
          </a:p>
          <a:p>
            <a:endParaRPr lang="en-GB" dirty="0"/>
          </a:p>
        </p:txBody>
      </p:sp>
      <p:sp>
        <p:nvSpPr>
          <p:cNvPr id="3" name="Title 2">
            <a:extLst>
              <a:ext uri="{FF2B5EF4-FFF2-40B4-BE49-F238E27FC236}">
                <a16:creationId xmlns:a16="http://schemas.microsoft.com/office/drawing/2014/main" id="{B02D453A-1113-4DC8-93F1-06216936F598}"/>
              </a:ext>
            </a:extLst>
          </p:cNvPr>
          <p:cNvSpPr>
            <a:spLocks noGrp="1"/>
          </p:cNvSpPr>
          <p:nvPr>
            <p:ph type="title"/>
          </p:nvPr>
        </p:nvSpPr>
        <p:spPr/>
        <p:txBody>
          <a:bodyPr/>
          <a:lstStyle/>
          <a:p>
            <a:r>
              <a:rPr lang="en-AU" dirty="0"/>
              <a:t>Lecture 4</a:t>
            </a:r>
            <a:endParaRPr lang="en-GB" dirty="0"/>
          </a:p>
        </p:txBody>
      </p:sp>
    </p:spTree>
    <p:extLst>
      <p:ext uri="{BB962C8B-B14F-4D97-AF65-F5344CB8AC3E}">
        <p14:creationId xmlns:p14="http://schemas.microsoft.com/office/powerpoint/2010/main" val="3737370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17D751-2A20-42D0-B66E-92C401E238E2}"/>
              </a:ext>
            </a:extLst>
          </p:cNvPr>
          <p:cNvSpPr>
            <a:spLocks noGrp="1"/>
          </p:cNvSpPr>
          <p:nvPr>
            <p:ph idx="1"/>
          </p:nvPr>
        </p:nvSpPr>
        <p:spPr/>
        <p:txBody>
          <a:bodyPr/>
          <a:lstStyle/>
          <a:p>
            <a:pPr lvl="0"/>
            <a:r>
              <a:rPr lang="en-AU" dirty="0"/>
              <a:t>What physiological signs and symptoms occur when a type 1 diabetic injects too much insulin and experiences a hypoglycaemic attack?</a:t>
            </a:r>
            <a:endParaRPr lang="en-GB" dirty="0"/>
          </a:p>
          <a:p>
            <a:pPr lvl="1"/>
            <a:endParaRPr lang="en-GB" dirty="0"/>
          </a:p>
        </p:txBody>
      </p:sp>
      <p:sp>
        <p:nvSpPr>
          <p:cNvPr id="3" name="Title 2">
            <a:extLst>
              <a:ext uri="{FF2B5EF4-FFF2-40B4-BE49-F238E27FC236}">
                <a16:creationId xmlns:a16="http://schemas.microsoft.com/office/drawing/2014/main" id="{B02D453A-1113-4DC8-93F1-06216936F598}"/>
              </a:ext>
            </a:extLst>
          </p:cNvPr>
          <p:cNvSpPr>
            <a:spLocks noGrp="1"/>
          </p:cNvSpPr>
          <p:nvPr>
            <p:ph type="title"/>
          </p:nvPr>
        </p:nvSpPr>
        <p:spPr/>
        <p:txBody>
          <a:bodyPr/>
          <a:lstStyle/>
          <a:p>
            <a:r>
              <a:rPr lang="en-AU" dirty="0"/>
              <a:t>Lecture 4</a:t>
            </a:r>
            <a:endParaRPr lang="en-GB" dirty="0"/>
          </a:p>
        </p:txBody>
      </p:sp>
      <p:pic>
        <p:nvPicPr>
          <p:cNvPr id="4" name="Picture 3">
            <a:extLst>
              <a:ext uri="{FF2B5EF4-FFF2-40B4-BE49-F238E27FC236}">
                <a16:creationId xmlns:a16="http://schemas.microsoft.com/office/drawing/2014/main" id="{77B0B58C-02B7-4E5B-A870-170BFA48C79B}"/>
              </a:ext>
            </a:extLst>
          </p:cNvPr>
          <p:cNvPicPr>
            <a:picLocks noChangeAspect="1"/>
          </p:cNvPicPr>
          <p:nvPr/>
        </p:nvPicPr>
        <p:blipFill>
          <a:blip r:embed="rId2"/>
          <a:stretch>
            <a:fillRect/>
          </a:stretch>
        </p:blipFill>
        <p:spPr>
          <a:xfrm>
            <a:off x="0" y="579582"/>
            <a:ext cx="9144000" cy="5698836"/>
          </a:xfrm>
          <a:prstGeom prst="rect">
            <a:avLst/>
          </a:prstGeom>
        </p:spPr>
      </p:pic>
    </p:spTree>
    <p:extLst>
      <p:ext uri="{BB962C8B-B14F-4D97-AF65-F5344CB8AC3E}">
        <p14:creationId xmlns:p14="http://schemas.microsoft.com/office/powerpoint/2010/main" val="190992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17D751-2A20-42D0-B66E-92C401E238E2}"/>
              </a:ext>
            </a:extLst>
          </p:cNvPr>
          <p:cNvSpPr>
            <a:spLocks noGrp="1"/>
          </p:cNvSpPr>
          <p:nvPr>
            <p:ph idx="1"/>
          </p:nvPr>
        </p:nvSpPr>
        <p:spPr/>
        <p:txBody>
          <a:bodyPr/>
          <a:lstStyle/>
          <a:p>
            <a:pPr lvl="0"/>
            <a:r>
              <a:rPr lang="en-AU" dirty="0"/>
              <a:t>What are the different blood vessels blood has to travel through to get from the L heart (around the body) and back to the R heart?</a:t>
            </a:r>
            <a:endParaRPr lang="en-GB" dirty="0"/>
          </a:p>
          <a:p>
            <a:pPr lvl="1"/>
            <a:r>
              <a:rPr lang="en-AU" dirty="0"/>
              <a:t>Which of these vessels have smooth muscle around them? </a:t>
            </a:r>
          </a:p>
          <a:p>
            <a:r>
              <a:rPr lang="en-AU" dirty="0"/>
              <a:t>Supp Q: Explain the principle of the starling equation</a:t>
            </a:r>
            <a:endParaRPr lang="en-GB" dirty="0"/>
          </a:p>
          <a:p>
            <a:pPr lvl="1"/>
            <a:endParaRPr lang="en-GB" dirty="0"/>
          </a:p>
        </p:txBody>
      </p:sp>
      <p:sp>
        <p:nvSpPr>
          <p:cNvPr id="3" name="Title 2">
            <a:extLst>
              <a:ext uri="{FF2B5EF4-FFF2-40B4-BE49-F238E27FC236}">
                <a16:creationId xmlns:a16="http://schemas.microsoft.com/office/drawing/2014/main" id="{B02D453A-1113-4DC8-93F1-06216936F598}"/>
              </a:ext>
            </a:extLst>
          </p:cNvPr>
          <p:cNvSpPr>
            <a:spLocks noGrp="1"/>
          </p:cNvSpPr>
          <p:nvPr>
            <p:ph type="title"/>
          </p:nvPr>
        </p:nvSpPr>
        <p:spPr/>
        <p:txBody>
          <a:bodyPr/>
          <a:lstStyle/>
          <a:p>
            <a:r>
              <a:rPr lang="en-AU" dirty="0"/>
              <a:t>Lecture 5</a:t>
            </a:r>
            <a:endParaRPr lang="en-GB" dirty="0"/>
          </a:p>
        </p:txBody>
      </p:sp>
    </p:spTree>
    <p:extLst>
      <p:ext uri="{BB962C8B-B14F-4D97-AF65-F5344CB8AC3E}">
        <p14:creationId xmlns:p14="http://schemas.microsoft.com/office/powerpoint/2010/main" val="927362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2D453A-1113-4DC8-93F1-06216936F598}"/>
              </a:ext>
            </a:extLst>
          </p:cNvPr>
          <p:cNvSpPr>
            <a:spLocks noGrp="1"/>
          </p:cNvSpPr>
          <p:nvPr>
            <p:ph type="title"/>
          </p:nvPr>
        </p:nvSpPr>
        <p:spPr/>
        <p:txBody>
          <a:bodyPr/>
          <a:lstStyle/>
          <a:p>
            <a:r>
              <a:rPr lang="en-AU" dirty="0"/>
              <a:t>Lecture 5</a:t>
            </a:r>
            <a:endParaRPr lang="en-GB" dirty="0"/>
          </a:p>
        </p:txBody>
      </p:sp>
      <p:pic>
        <p:nvPicPr>
          <p:cNvPr id="4" name="Picture 3">
            <a:extLst>
              <a:ext uri="{FF2B5EF4-FFF2-40B4-BE49-F238E27FC236}">
                <a16:creationId xmlns:a16="http://schemas.microsoft.com/office/drawing/2014/main" id="{9829F0A7-66BC-4B3C-B15C-6A382F1385FA}"/>
              </a:ext>
            </a:extLst>
          </p:cNvPr>
          <p:cNvPicPr>
            <a:picLocks noChangeAspect="1"/>
          </p:cNvPicPr>
          <p:nvPr/>
        </p:nvPicPr>
        <p:blipFill>
          <a:blip r:embed="rId2"/>
          <a:stretch>
            <a:fillRect/>
          </a:stretch>
        </p:blipFill>
        <p:spPr>
          <a:xfrm>
            <a:off x="1861759" y="170995"/>
            <a:ext cx="5420481" cy="6516009"/>
          </a:xfrm>
          <a:prstGeom prst="rect">
            <a:avLst/>
          </a:prstGeom>
        </p:spPr>
      </p:pic>
    </p:spTree>
    <p:extLst>
      <p:ext uri="{BB962C8B-B14F-4D97-AF65-F5344CB8AC3E}">
        <p14:creationId xmlns:p14="http://schemas.microsoft.com/office/powerpoint/2010/main" val="1577908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17D751-2A20-42D0-B66E-92C401E238E2}"/>
              </a:ext>
            </a:extLst>
          </p:cNvPr>
          <p:cNvSpPr>
            <a:spLocks noGrp="1"/>
          </p:cNvSpPr>
          <p:nvPr>
            <p:ph idx="1"/>
          </p:nvPr>
        </p:nvSpPr>
        <p:spPr/>
        <p:txBody>
          <a:bodyPr/>
          <a:lstStyle/>
          <a:p>
            <a:pPr lvl="0"/>
            <a:r>
              <a:rPr lang="en-AU" dirty="0"/>
              <a:t>Where are the pacemaker cells of the heart located?</a:t>
            </a:r>
          </a:p>
          <a:p>
            <a:pPr lvl="1"/>
            <a:r>
              <a:rPr lang="en-AU" dirty="0"/>
              <a:t>SA node: right atrium</a:t>
            </a:r>
          </a:p>
          <a:p>
            <a:pPr lvl="2"/>
            <a:r>
              <a:rPr lang="en-AU" dirty="0"/>
              <a:t>AV node: </a:t>
            </a:r>
          </a:p>
          <a:p>
            <a:pPr lvl="3"/>
            <a:r>
              <a:rPr lang="en-AU" dirty="0"/>
              <a:t>Purkinje fibres in ventricles</a:t>
            </a:r>
          </a:p>
          <a:p>
            <a:r>
              <a:rPr lang="en-AU" dirty="0"/>
              <a:t>Describe the electrical current pathways within the heart</a:t>
            </a:r>
          </a:p>
          <a:p>
            <a:pPr lvl="1"/>
            <a:r>
              <a:rPr lang="en-GB" dirty="0"/>
              <a:t>The electrical signal starts in SA node down to AV node and AV bundle to the Purkinje </a:t>
            </a:r>
            <a:r>
              <a:rPr lang="en-GB" dirty="0" err="1"/>
              <a:t>fiber</a:t>
            </a:r>
            <a:r>
              <a:rPr lang="en-GB" dirty="0"/>
              <a:t> and then it spreads upward</a:t>
            </a:r>
          </a:p>
          <a:p>
            <a:r>
              <a:rPr lang="en-AU" dirty="0"/>
              <a:t>Calculate the stroke volume of the heart given the cardiac output is 5.6L/min and heart rate is 80bpm.</a:t>
            </a:r>
            <a:endParaRPr lang="en-GB" dirty="0"/>
          </a:p>
          <a:p>
            <a:pPr lvl="0"/>
            <a:endParaRPr lang="en-GB" dirty="0"/>
          </a:p>
        </p:txBody>
      </p:sp>
      <p:sp>
        <p:nvSpPr>
          <p:cNvPr id="3" name="Title 2">
            <a:extLst>
              <a:ext uri="{FF2B5EF4-FFF2-40B4-BE49-F238E27FC236}">
                <a16:creationId xmlns:a16="http://schemas.microsoft.com/office/drawing/2014/main" id="{B02D453A-1113-4DC8-93F1-06216936F598}"/>
              </a:ext>
            </a:extLst>
          </p:cNvPr>
          <p:cNvSpPr>
            <a:spLocks noGrp="1"/>
          </p:cNvSpPr>
          <p:nvPr>
            <p:ph type="title"/>
          </p:nvPr>
        </p:nvSpPr>
        <p:spPr/>
        <p:txBody>
          <a:bodyPr/>
          <a:lstStyle/>
          <a:p>
            <a:r>
              <a:rPr lang="en-AU" dirty="0"/>
              <a:t>Lecture 5</a:t>
            </a:r>
            <a:endParaRPr lang="en-GB" dirty="0"/>
          </a:p>
        </p:txBody>
      </p:sp>
      <p:pic>
        <p:nvPicPr>
          <p:cNvPr id="5" name="Picture 4">
            <a:extLst>
              <a:ext uri="{FF2B5EF4-FFF2-40B4-BE49-F238E27FC236}">
                <a16:creationId xmlns:a16="http://schemas.microsoft.com/office/drawing/2014/main" id="{309A05C7-504D-4148-AD23-81937E530B4F}"/>
              </a:ext>
            </a:extLst>
          </p:cNvPr>
          <p:cNvPicPr>
            <a:picLocks noChangeAspect="1"/>
          </p:cNvPicPr>
          <p:nvPr/>
        </p:nvPicPr>
        <p:blipFill>
          <a:blip r:embed="rId2"/>
          <a:stretch>
            <a:fillRect/>
          </a:stretch>
        </p:blipFill>
        <p:spPr>
          <a:xfrm>
            <a:off x="1801580" y="4998963"/>
            <a:ext cx="5753903" cy="1000265"/>
          </a:xfrm>
          <a:prstGeom prst="rect">
            <a:avLst/>
          </a:prstGeom>
        </p:spPr>
      </p:pic>
    </p:spTree>
    <p:extLst>
      <p:ext uri="{BB962C8B-B14F-4D97-AF65-F5344CB8AC3E}">
        <p14:creationId xmlns:p14="http://schemas.microsoft.com/office/powerpoint/2010/main" val="217015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17D751-2A20-42D0-B66E-92C401E238E2}"/>
              </a:ext>
            </a:extLst>
          </p:cNvPr>
          <p:cNvSpPr>
            <a:spLocks noGrp="1"/>
          </p:cNvSpPr>
          <p:nvPr>
            <p:ph idx="1"/>
          </p:nvPr>
        </p:nvSpPr>
        <p:spPr/>
        <p:txBody>
          <a:bodyPr/>
          <a:lstStyle/>
          <a:p>
            <a:pPr lvl="0"/>
            <a:r>
              <a:rPr lang="en-AU" dirty="0"/>
              <a:t>Polycythaemia vera is a haematological condition characterised by excessive red blood cells – what is the glycoprotein responsible for increasing production of red blood cells in a normal state?</a:t>
            </a:r>
            <a:endParaRPr lang="en-GB" dirty="0"/>
          </a:p>
          <a:p>
            <a:pPr lvl="1"/>
            <a:r>
              <a:rPr lang="en-AU" dirty="0"/>
              <a:t>In a normal human, under what conditions would this glycoprotein be released?</a:t>
            </a:r>
            <a:endParaRPr lang="en-GB" dirty="0"/>
          </a:p>
          <a:p>
            <a:pPr lvl="1"/>
            <a:r>
              <a:rPr lang="en-AU" dirty="0"/>
              <a:t>What organ is this glycoprotein released from?</a:t>
            </a:r>
            <a:endParaRPr lang="en-GB" dirty="0"/>
          </a:p>
        </p:txBody>
      </p:sp>
      <p:sp>
        <p:nvSpPr>
          <p:cNvPr id="3" name="Title 2">
            <a:extLst>
              <a:ext uri="{FF2B5EF4-FFF2-40B4-BE49-F238E27FC236}">
                <a16:creationId xmlns:a16="http://schemas.microsoft.com/office/drawing/2014/main" id="{B02D453A-1113-4DC8-93F1-06216936F598}"/>
              </a:ext>
            </a:extLst>
          </p:cNvPr>
          <p:cNvSpPr>
            <a:spLocks noGrp="1"/>
          </p:cNvSpPr>
          <p:nvPr>
            <p:ph type="title"/>
          </p:nvPr>
        </p:nvSpPr>
        <p:spPr/>
        <p:txBody>
          <a:bodyPr/>
          <a:lstStyle/>
          <a:p>
            <a:r>
              <a:rPr lang="en-AU" dirty="0"/>
              <a:t>Lecture 5</a:t>
            </a:r>
            <a:endParaRPr lang="en-GB" dirty="0"/>
          </a:p>
        </p:txBody>
      </p:sp>
      <p:pic>
        <p:nvPicPr>
          <p:cNvPr id="4" name="Picture 3">
            <a:extLst>
              <a:ext uri="{FF2B5EF4-FFF2-40B4-BE49-F238E27FC236}">
                <a16:creationId xmlns:a16="http://schemas.microsoft.com/office/drawing/2014/main" id="{3825F2C6-D05A-47D8-BE0B-D98B3FA7F82B}"/>
              </a:ext>
            </a:extLst>
          </p:cNvPr>
          <p:cNvPicPr>
            <a:picLocks noChangeAspect="1"/>
          </p:cNvPicPr>
          <p:nvPr/>
        </p:nvPicPr>
        <p:blipFill>
          <a:blip r:embed="rId2"/>
          <a:stretch>
            <a:fillRect/>
          </a:stretch>
        </p:blipFill>
        <p:spPr>
          <a:xfrm>
            <a:off x="6667130" y="3953081"/>
            <a:ext cx="2205644" cy="2444717"/>
          </a:xfrm>
          <a:prstGeom prst="rect">
            <a:avLst/>
          </a:prstGeom>
        </p:spPr>
      </p:pic>
    </p:spTree>
    <p:extLst>
      <p:ext uri="{BB962C8B-B14F-4D97-AF65-F5344CB8AC3E}">
        <p14:creationId xmlns:p14="http://schemas.microsoft.com/office/powerpoint/2010/main" val="248712092"/>
      </p:ext>
    </p:extLst>
  </p:cSld>
  <p:clrMapOvr>
    <a:masterClrMapping/>
  </p:clrMapOvr>
</p:sld>
</file>

<file path=ppt/theme/theme1.xml><?xml version="1.0" encoding="utf-8"?>
<a:theme xmlns:a="http://schemas.openxmlformats.org/drawingml/2006/main" name="USYD Theme">
  <a:themeElements>
    <a:clrScheme name="The University of Sydney_Color Theme">
      <a:dk1>
        <a:sysClr val="windowText" lastClr="000000"/>
      </a:dk1>
      <a:lt1>
        <a:sysClr val="window" lastClr="FFFFFF"/>
      </a:lt1>
      <a:dk2>
        <a:srgbClr val="0148A4"/>
      </a:dk2>
      <a:lt2>
        <a:srgbClr val="EEECE1"/>
      </a:lt2>
      <a:accent1>
        <a:srgbClr val="E64626"/>
      </a:accent1>
      <a:accent2>
        <a:srgbClr val="EF8025"/>
      </a:accent2>
      <a:accent3>
        <a:srgbClr val="FFB800"/>
      </a:accent3>
      <a:accent4>
        <a:srgbClr val="5C923E"/>
      </a:accent4>
      <a:accent5>
        <a:srgbClr val="5496DB"/>
      </a:accent5>
      <a:accent6>
        <a:srgbClr val="0148A4"/>
      </a:accent6>
      <a:hlink>
        <a:srgbClr val="E64626"/>
      </a:hlink>
      <a:folHlink>
        <a:srgbClr val="F05133"/>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SYD Theme" id="{5465D378-FCC1-4E1B-BA4C-3DFFD491A89F}" vid="{9C2B8B44-30AB-4ABE-B186-25D8DAF7CAB2}"/>
    </a:ext>
  </a:extLst>
</a:theme>
</file>

<file path=docProps/app.xml><?xml version="1.0" encoding="utf-8"?>
<Properties xmlns="http://schemas.openxmlformats.org/officeDocument/2006/extended-properties" xmlns:vt="http://schemas.openxmlformats.org/officeDocument/2006/docPropsVTypes">
  <TotalTime>83</TotalTime>
  <Words>590</Words>
  <Application>Microsoft Office PowerPoint</Application>
  <PresentationFormat>On-screen Show (4:3)</PresentationFormat>
  <Paragraphs>53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Lucida Grande</vt:lpstr>
      <vt:lpstr>Tw Cen MT</vt:lpstr>
      <vt:lpstr>USYD Theme</vt:lpstr>
      <vt:lpstr>Ask Weber (Or get asked by Weber)</vt:lpstr>
      <vt:lpstr>Lecture 4</vt:lpstr>
      <vt:lpstr>Lecture 4</vt:lpstr>
      <vt:lpstr>Lecture 4</vt:lpstr>
      <vt:lpstr>Lecture 4</vt:lpstr>
      <vt:lpstr>Lecture 5</vt:lpstr>
      <vt:lpstr>Lecture 5</vt:lpstr>
      <vt:lpstr>Lecture 5</vt:lpstr>
      <vt:lpstr>Lecture 5</vt:lpstr>
      <vt:lpstr>PowerPoint Presentation</vt:lpstr>
      <vt:lpstr>Lecture 5</vt:lpstr>
      <vt:lpstr>Lecture 6</vt:lpstr>
      <vt:lpstr>Lecture 6</vt:lpstr>
      <vt:lpstr>Lecture 6</vt:lpstr>
      <vt:lpstr>Lecture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Ask Weber (Or get asked by Weber)</dc:title>
  <dc:creator>Weber Liu</dc:creator>
  <cp:lastModifiedBy>Weber Liu</cp:lastModifiedBy>
  <cp:revision>8</cp:revision>
  <dcterms:created xsi:type="dcterms:W3CDTF">2020-05-01T04:47:57Z</dcterms:created>
  <dcterms:modified xsi:type="dcterms:W3CDTF">2020-05-01T06:11:23Z</dcterms:modified>
</cp:coreProperties>
</file>