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1" r:id="rId3"/>
    <p:sldId id="272" r:id="rId4"/>
    <p:sldId id="273" r:id="rId5"/>
    <p:sldId id="274" r:id="rId6"/>
    <p:sldId id="275" r:id="rId7"/>
    <p:sldId id="276" r:id="rId8"/>
    <p:sldId id="277" r:id="rId9"/>
    <p:sldId id="279" r:id="rId10"/>
    <p:sldId id="280" r:id="rId11"/>
    <p:sldId id="281" r:id="rId12"/>
    <p:sldId id="282" r:id="rId13"/>
    <p:sldId id="283" r:id="rId14"/>
    <p:sldId id="284" r:id="rId15"/>
    <p:sldId id="285" r:id="rId16"/>
    <p:sldId id="286" r:id="rId17"/>
    <p:sldId id="287" r:id="rId1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4" d="100"/>
          <a:sy n="114" d="100"/>
        </p:scale>
        <p:origin x="319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Red option 1 (add own im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AB734E-09E2-4C5B-B359-F44C155BFDAF}"/>
              </a:ext>
            </a:extLst>
          </p:cNvPr>
          <p:cNvSpPr/>
          <p:nvPr/>
        </p:nvSpPr>
        <p:spPr>
          <a:xfrm>
            <a:off x="0" y="0"/>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14" name="Picture Placeholder 13"/>
          <p:cNvSpPr>
            <a:spLocks noGrp="1"/>
          </p:cNvSpPr>
          <p:nvPr>
            <p:ph type="pic" sz="quarter" idx="12"/>
          </p:nvPr>
        </p:nvSpPr>
        <p:spPr>
          <a:xfrm>
            <a:off x="4587878" y="0"/>
            <a:ext cx="4556125" cy="6858000"/>
          </a:xfrm>
          <a:prstGeom prst="rect">
            <a:avLst/>
          </a:prstGeom>
          <a:solidFill>
            <a:schemeClr val="bg1">
              <a:lumMod val="85000"/>
            </a:schemeClr>
          </a:solidFill>
        </p:spPr>
        <p:txBody>
          <a:bodyPr anchor="ctr" anchorCtr="0"/>
          <a:lstStyle>
            <a:lvl1pPr marL="0" indent="0" algn="ctr">
              <a:buNone/>
              <a:defRPr/>
            </a:lvl1pPr>
          </a:lstStyle>
          <a:p>
            <a:pPr lvl="0"/>
            <a:r>
              <a:rPr lang="en-US" noProof="0"/>
              <a:t>Click icon to add picture</a:t>
            </a:r>
            <a:endParaRPr lang="en-US" noProof="0" dirty="0"/>
          </a:p>
        </p:txBody>
      </p:sp>
      <p:sp>
        <p:nvSpPr>
          <p:cNvPr id="7" name="Title 8"/>
          <p:cNvSpPr>
            <a:spLocks noGrp="1"/>
          </p:cNvSpPr>
          <p:nvPr>
            <p:ph type="title"/>
          </p:nvPr>
        </p:nvSpPr>
        <p:spPr>
          <a:xfrm>
            <a:off x="381885" y="588356"/>
            <a:ext cx="3948874" cy="1322972"/>
          </a:xfrm>
          <a:prstGeom prst="rect">
            <a:avLst/>
          </a:prstGeom>
        </p:spPr>
        <p:txBody>
          <a:bodyPr anchor="t"/>
          <a:lstStyle>
            <a:lvl1pPr>
              <a:defRPr sz="225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8" name="Text Placeholder 4"/>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pic>
        <p:nvPicPr>
          <p:cNvPr id="15" name="Picture 14" descr="A close up of a logo&#10;&#10;Description automatically generated">
            <a:extLst>
              <a:ext uri="{FF2B5EF4-FFF2-40B4-BE49-F238E27FC236}">
                <a16:creationId xmlns:a16="http://schemas.microsoft.com/office/drawing/2014/main" id="{FA42B4BB-E4AF-4E77-8720-34E6A0B4EC1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spTree>
    <p:extLst>
      <p:ext uri="{BB962C8B-B14F-4D97-AF65-F5344CB8AC3E}">
        <p14:creationId xmlns:p14="http://schemas.microsoft.com/office/powerpoint/2010/main" val="174879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lide – Red option 4">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01474F3C-BF30-4838-BE7E-29B6762A030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9" name="Picture 8" descr="A picture containing wooden, indoor, building, floor&#10;&#10;Description automatically generated">
            <a:extLst>
              <a:ext uri="{FF2B5EF4-FFF2-40B4-BE49-F238E27FC236}">
                <a16:creationId xmlns:a16="http://schemas.microsoft.com/office/drawing/2014/main" id="{027F469D-BD18-954A-9A1A-8F1D6A38284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72328" y="0"/>
            <a:ext cx="4575572" cy="6858000"/>
          </a:xfrm>
          <a:prstGeom prst="rect">
            <a:avLst/>
          </a:prstGeom>
        </p:spPr>
      </p:pic>
      <p:sp>
        <p:nvSpPr>
          <p:cNvPr id="7" name="Title 8">
            <a:extLst>
              <a:ext uri="{FF2B5EF4-FFF2-40B4-BE49-F238E27FC236}">
                <a16:creationId xmlns:a16="http://schemas.microsoft.com/office/drawing/2014/main" id="{F7F5BF2A-AC4A-1A42-AAE5-EFA621B57D2A}"/>
              </a:ext>
            </a:extLst>
          </p:cNvPr>
          <p:cNvSpPr>
            <a:spLocks noGrp="1"/>
          </p:cNvSpPr>
          <p:nvPr>
            <p:ph type="title"/>
          </p:nvPr>
        </p:nvSpPr>
        <p:spPr>
          <a:xfrm>
            <a:off x="366942" y="588356"/>
            <a:ext cx="3963817" cy="1322972"/>
          </a:xfrm>
          <a:prstGeom prst="rect">
            <a:avLst/>
          </a:prstGeom>
        </p:spPr>
        <p:txBody>
          <a:bodyPr anchor="t"/>
          <a:lstStyle>
            <a:lvl1pPr>
              <a:defRPr sz="225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10" name="Text Placeholder 4">
            <a:extLst>
              <a:ext uri="{FF2B5EF4-FFF2-40B4-BE49-F238E27FC236}">
                <a16:creationId xmlns:a16="http://schemas.microsoft.com/office/drawing/2014/main" id="{1F02D92F-5115-844C-A4E9-2F6FDB1AFB5F}"/>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6372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slide – Red option 4">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B27217AD-F199-408C-87CD-6B9EAF72773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9" name="Picture 8" descr="A close up of a device&#10;&#10;Description automatically generated">
            <a:extLst>
              <a:ext uri="{FF2B5EF4-FFF2-40B4-BE49-F238E27FC236}">
                <a16:creationId xmlns:a16="http://schemas.microsoft.com/office/drawing/2014/main" id="{D66EB99F-F155-5343-A51B-12DBD3DF7BF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67772" y="2"/>
            <a:ext cx="4576227" cy="6875645"/>
          </a:xfrm>
          <a:prstGeom prst="rect">
            <a:avLst/>
          </a:prstGeom>
        </p:spPr>
      </p:pic>
      <p:sp>
        <p:nvSpPr>
          <p:cNvPr id="7" name="Title 8">
            <a:extLst>
              <a:ext uri="{FF2B5EF4-FFF2-40B4-BE49-F238E27FC236}">
                <a16:creationId xmlns:a16="http://schemas.microsoft.com/office/drawing/2014/main" id="{203B2E81-0B17-C14D-871B-CFD7397D6032}"/>
              </a:ext>
            </a:extLst>
          </p:cNvPr>
          <p:cNvSpPr>
            <a:spLocks noGrp="1"/>
          </p:cNvSpPr>
          <p:nvPr>
            <p:ph type="title"/>
          </p:nvPr>
        </p:nvSpPr>
        <p:spPr>
          <a:xfrm>
            <a:off x="366942" y="588356"/>
            <a:ext cx="3963817" cy="1322972"/>
          </a:xfrm>
          <a:prstGeom prst="rect">
            <a:avLst/>
          </a:prstGeom>
        </p:spPr>
        <p:txBody>
          <a:bodyPr anchor="t"/>
          <a:lstStyle>
            <a:lvl1pPr>
              <a:defRPr sz="225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11" name="Text Placeholder 4">
            <a:extLst>
              <a:ext uri="{FF2B5EF4-FFF2-40B4-BE49-F238E27FC236}">
                <a16:creationId xmlns:a16="http://schemas.microsoft.com/office/drawing/2014/main" id="{ACABB86B-1F70-C340-B833-D9E64690EDEC}"/>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25386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 Red option 5 (no image)">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EA2DDC0-E24B-44C0-A773-C0BEC90B3BA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8" name="Picture 7" descr="A large brick building with many windows&#10;&#10;Description automatically generated">
            <a:extLst>
              <a:ext uri="{FF2B5EF4-FFF2-40B4-BE49-F238E27FC236}">
                <a16:creationId xmlns:a16="http://schemas.microsoft.com/office/drawing/2014/main" id="{B624EB83-3DEF-5A40-82E3-BA7BE6E83D2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67773" y="-1"/>
            <a:ext cx="4576228" cy="6855115"/>
          </a:xfrm>
          <a:prstGeom prst="rect">
            <a:avLst/>
          </a:prstGeom>
        </p:spPr>
      </p:pic>
      <p:sp>
        <p:nvSpPr>
          <p:cNvPr id="9" name="Title 8">
            <a:extLst>
              <a:ext uri="{FF2B5EF4-FFF2-40B4-BE49-F238E27FC236}">
                <a16:creationId xmlns:a16="http://schemas.microsoft.com/office/drawing/2014/main" id="{42004013-5879-D34C-BAFC-44A0C7C52987}"/>
              </a:ext>
            </a:extLst>
          </p:cNvPr>
          <p:cNvSpPr>
            <a:spLocks noGrp="1"/>
          </p:cNvSpPr>
          <p:nvPr>
            <p:ph type="title"/>
          </p:nvPr>
        </p:nvSpPr>
        <p:spPr>
          <a:xfrm>
            <a:off x="366942" y="588356"/>
            <a:ext cx="3963817" cy="1322972"/>
          </a:xfrm>
          <a:prstGeom prst="rect">
            <a:avLst/>
          </a:prstGeom>
        </p:spPr>
        <p:txBody>
          <a:bodyPr anchor="t"/>
          <a:lstStyle>
            <a:lvl1pPr>
              <a:defRPr sz="225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10" name="Text Placeholder 4">
            <a:extLst>
              <a:ext uri="{FF2B5EF4-FFF2-40B4-BE49-F238E27FC236}">
                <a16:creationId xmlns:a16="http://schemas.microsoft.com/office/drawing/2014/main" id="{2A5DF2FE-20A3-FD49-A928-C8B687FFB191}"/>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6936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 White option 2">
    <p:spTree>
      <p:nvGrpSpPr>
        <p:cNvPr id="1" name=""/>
        <p:cNvGrpSpPr/>
        <p:nvPr/>
      </p:nvGrpSpPr>
      <p:grpSpPr>
        <a:xfrm>
          <a:off x="0" y="0"/>
          <a:ext cx="0" cy="0"/>
          <a:chOff x="0" y="0"/>
          <a:chExt cx="0" cy="0"/>
        </a:xfrm>
      </p:grpSpPr>
      <p:sp>
        <p:nvSpPr>
          <p:cNvPr id="5" name="Rectangle 4"/>
          <p:cNvSpPr/>
          <p:nvPr/>
        </p:nvSpPr>
        <p:spPr>
          <a:xfrm>
            <a:off x="0" y="-147667"/>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8" name="Picture 7" descr="A close up of a logo&#10;&#10;Description automatically generated">
            <a:extLst>
              <a:ext uri="{FF2B5EF4-FFF2-40B4-BE49-F238E27FC236}">
                <a16:creationId xmlns:a16="http://schemas.microsoft.com/office/drawing/2014/main" id="{401895F3-6600-4703-81D0-F9299C9F68D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2" name="Picture 11" descr="An old stone building&#10;&#10;Description automatically generated">
            <a:extLst>
              <a:ext uri="{FF2B5EF4-FFF2-40B4-BE49-F238E27FC236}">
                <a16:creationId xmlns:a16="http://schemas.microsoft.com/office/drawing/2014/main" id="{0467D4D8-EE96-6644-B22D-704124139EC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3663952" y="1422401"/>
            <a:ext cx="6019798" cy="4013199"/>
          </a:xfrm>
          <a:prstGeom prst="rect">
            <a:avLst/>
          </a:prstGeom>
        </p:spPr>
      </p:pic>
      <p:sp>
        <p:nvSpPr>
          <p:cNvPr id="13" name="Title 8">
            <a:extLst>
              <a:ext uri="{FF2B5EF4-FFF2-40B4-BE49-F238E27FC236}">
                <a16:creationId xmlns:a16="http://schemas.microsoft.com/office/drawing/2014/main" id="{EB285D19-A405-BB4C-B142-722A2913CE59}"/>
              </a:ext>
            </a:extLst>
          </p:cNvPr>
          <p:cNvSpPr>
            <a:spLocks noGrp="1"/>
          </p:cNvSpPr>
          <p:nvPr>
            <p:ph type="title"/>
          </p:nvPr>
        </p:nvSpPr>
        <p:spPr>
          <a:xfrm>
            <a:off x="366942" y="588356"/>
            <a:ext cx="3963817" cy="1322972"/>
          </a:xfrm>
          <a:prstGeom prst="rect">
            <a:avLst/>
          </a:prstGeom>
        </p:spPr>
        <p:txBody>
          <a:bodyPr anchor="t"/>
          <a:lstStyle>
            <a:lvl1pPr>
              <a:defRPr sz="225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14" name="Text Placeholder 4">
            <a:extLst>
              <a:ext uri="{FF2B5EF4-FFF2-40B4-BE49-F238E27FC236}">
                <a16:creationId xmlns:a16="http://schemas.microsoft.com/office/drawing/2014/main" id="{A1214D66-D55C-D44A-B441-B18BD72691C5}"/>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17174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White option 3">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8" name="Picture 7" descr="A close up of a logo&#10;&#10;Description automatically generated">
            <a:extLst>
              <a:ext uri="{FF2B5EF4-FFF2-40B4-BE49-F238E27FC236}">
                <a16:creationId xmlns:a16="http://schemas.microsoft.com/office/drawing/2014/main" id="{E53D6B9D-DA9F-4DBB-A832-ADED78BEACF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2" name="Picture 11" descr="A picture containing building, indoor, wall&#10;&#10;Description automatically generated">
            <a:extLst>
              <a:ext uri="{FF2B5EF4-FFF2-40B4-BE49-F238E27FC236}">
                <a16:creationId xmlns:a16="http://schemas.microsoft.com/office/drawing/2014/main" id="{FCCF841B-1E42-464B-9D7C-BCA3A89AB41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625030" y="358212"/>
            <a:ext cx="4055421" cy="6077514"/>
          </a:xfrm>
          <a:prstGeom prst="rect">
            <a:avLst/>
          </a:prstGeom>
        </p:spPr>
      </p:pic>
      <p:sp>
        <p:nvSpPr>
          <p:cNvPr id="7" name="Title 8">
            <a:extLst>
              <a:ext uri="{FF2B5EF4-FFF2-40B4-BE49-F238E27FC236}">
                <a16:creationId xmlns:a16="http://schemas.microsoft.com/office/drawing/2014/main" id="{BEBC78F8-9C19-E44F-8E6E-30B20C0A5958}"/>
              </a:ext>
            </a:extLst>
          </p:cNvPr>
          <p:cNvSpPr>
            <a:spLocks noGrp="1"/>
          </p:cNvSpPr>
          <p:nvPr>
            <p:ph type="title"/>
          </p:nvPr>
        </p:nvSpPr>
        <p:spPr>
          <a:xfrm>
            <a:off x="366942" y="588356"/>
            <a:ext cx="3963817" cy="1322972"/>
          </a:xfrm>
          <a:prstGeom prst="rect">
            <a:avLst/>
          </a:prstGeom>
        </p:spPr>
        <p:txBody>
          <a:bodyPr anchor="t"/>
          <a:lstStyle>
            <a:lvl1pPr>
              <a:defRPr sz="225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9" name="Text Placeholder 4">
            <a:extLst>
              <a:ext uri="{FF2B5EF4-FFF2-40B4-BE49-F238E27FC236}">
                <a16:creationId xmlns:a16="http://schemas.microsoft.com/office/drawing/2014/main" id="{AE83AE87-8A18-7C49-B572-8BE1C3E84F8C}"/>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88688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 White option 4">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8" name="Picture 7" descr="A close up of a logo&#10;&#10;Description automatically generated">
            <a:extLst>
              <a:ext uri="{FF2B5EF4-FFF2-40B4-BE49-F238E27FC236}">
                <a16:creationId xmlns:a16="http://schemas.microsoft.com/office/drawing/2014/main" id="{A9AC8E03-D9CF-4419-A394-1206FE31243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2" name="Picture 11" descr="A person standing in front of a building&#10;&#10;Description automatically generated">
            <a:extLst>
              <a:ext uri="{FF2B5EF4-FFF2-40B4-BE49-F238E27FC236}">
                <a16:creationId xmlns:a16="http://schemas.microsoft.com/office/drawing/2014/main" id="{42387223-0769-BE44-9811-097FA956694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72001" y="419102"/>
            <a:ext cx="4108451" cy="6019798"/>
          </a:xfrm>
          <a:prstGeom prst="rect">
            <a:avLst/>
          </a:prstGeom>
        </p:spPr>
      </p:pic>
      <p:sp>
        <p:nvSpPr>
          <p:cNvPr id="7" name="Title 8">
            <a:extLst>
              <a:ext uri="{FF2B5EF4-FFF2-40B4-BE49-F238E27FC236}">
                <a16:creationId xmlns:a16="http://schemas.microsoft.com/office/drawing/2014/main" id="{24AED201-B440-AA40-BBED-62B7C0D4050E}"/>
              </a:ext>
            </a:extLst>
          </p:cNvPr>
          <p:cNvSpPr>
            <a:spLocks noGrp="1"/>
          </p:cNvSpPr>
          <p:nvPr>
            <p:ph type="title"/>
          </p:nvPr>
        </p:nvSpPr>
        <p:spPr>
          <a:xfrm>
            <a:off x="366942" y="588356"/>
            <a:ext cx="3963817" cy="1322972"/>
          </a:xfrm>
          <a:prstGeom prst="rect">
            <a:avLst/>
          </a:prstGeom>
        </p:spPr>
        <p:txBody>
          <a:bodyPr anchor="t"/>
          <a:lstStyle>
            <a:lvl1pPr>
              <a:defRPr sz="225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9" name="Text Placeholder 4">
            <a:extLst>
              <a:ext uri="{FF2B5EF4-FFF2-40B4-BE49-F238E27FC236}">
                <a16:creationId xmlns:a16="http://schemas.microsoft.com/office/drawing/2014/main" id="{333A7848-7DA9-D245-808E-38FA212DEB0C}"/>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89072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slide – White option 4">
    <p:spTree>
      <p:nvGrpSpPr>
        <p:cNvPr id="1" name=""/>
        <p:cNvGrpSpPr/>
        <p:nvPr/>
      </p:nvGrpSpPr>
      <p:grpSpPr>
        <a:xfrm>
          <a:off x="0" y="0"/>
          <a:ext cx="0" cy="0"/>
          <a:chOff x="0" y="0"/>
          <a:chExt cx="0" cy="0"/>
        </a:xfrm>
      </p:grpSpPr>
      <p:sp>
        <p:nvSpPr>
          <p:cNvPr id="5" name="Rectangle 4"/>
          <p:cNvSpPr/>
          <p:nvPr/>
        </p:nvSpPr>
        <p:spPr>
          <a:xfrm>
            <a:off x="0" y="159026"/>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8" name="Picture 7" descr="A close up of a logo&#10;&#10;Description automatically generated">
            <a:extLst>
              <a:ext uri="{FF2B5EF4-FFF2-40B4-BE49-F238E27FC236}">
                <a16:creationId xmlns:a16="http://schemas.microsoft.com/office/drawing/2014/main" id="{A9AC8E03-D9CF-4419-A394-1206FE31243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4" name="Picture 13" descr="A sign on the side of a building&#10;&#10;Description automatically generated">
            <a:extLst>
              <a:ext uri="{FF2B5EF4-FFF2-40B4-BE49-F238E27FC236}">
                <a16:creationId xmlns:a16="http://schemas.microsoft.com/office/drawing/2014/main" id="{7656571C-9B67-0742-8350-6E56403548B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71999" y="419101"/>
            <a:ext cx="4108452" cy="6019797"/>
          </a:xfrm>
          <a:prstGeom prst="rect">
            <a:avLst/>
          </a:prstGeom>
        </p:spPr>
      </p:pic>
      <p:sp>
        <p:nvSpPr>
          <p:cNvPr id="7" name="Title 8">
            <a:extLst>
              <a:ext uri="{FF2B5EF4-FFF2-40B4-BE49-F238E27FC236}">
                <a16:creationId xmlns:a16="http://schemas.microsoft.com/office/drawing/2014/main" id="{79388964-420B-BF4D-8DBF-CAFF1C3B6D02}"/>
              </a:ext>
            </a:extLst>
          </p:cNvPr>
          <p:cNvSpPr>
            <a:spLocks noGrp="1"/>
          </p:cNvSpPr>
          <p:nvPr>
            <p:ph type="title"/>
          </p:nvPr>
        </p:nvSpPr>
        <p:spPr>
          <a:xfrm>
            <a:off x="366942" y="588356"/>
            <a:ext cx="3963817" cy="1322972"/>
          </a:xfrm>
          <a:prstGeom prst="rect">
            <a:avLst/>
          </a:prstGeom>
        </p:spPr>
        <p:txBody>
          <a:bodyPr anchor="t"/>
          <a:lstStyle>
            <a:lvl1pPr>
              <a:defRPr sz="225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9" name="Text Placeholder 4">
            <a:extLst>
              <a:ext uri="{FF2B5EF4-FFF2-40B4-BE49-F238E27FC236}">
                <a16:creationId xmlns:a16="http://schemas.microsoft.com/office/drawing/2014/main" id="{7B539C16-E252-7E4A-9ABE-B5367A682FD7}"/>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08467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Title slide – White option 4">
    <p:spTree>
      <p:nvGrpSpPr>
        <p:cNvPr id="1" name=""/>
        <p:cNvGrpSpPr/>
        <p:nvPr/>
      </p:nvGrpSpPr>
      <p:grpSpPr>
        <a:xfrm>
          <a:off x="0" y="0"/>
          <a:ext cx="0" cy="0"/>
          <a:chOff x="0" y="0"/>
          <a:chExt cx="0" cy="0"/>
        </a:xfrm>
      </p:grpSpPr>
      <p:sp>
        <p:nvSpPr>
          <p:cNvPr id="5" name="Rectangle 4"/>
          <p:cNvSpPr/>
          <p:nvPr/>
        </p:nvSpPr>
        <p:spPr>
          <a:xfrm>
            <a:off x="0" y="159026"/>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8" name="Picture 7" descr="A close up of a logo&#10;&#10;Description automatically generated">
            <a:extLst>
              <a:ext uri="{FF2B5EF4-FFF2-40B4-BE49-F238E27FC236}">
                <a16:creationId xmlns:a16="http://schemas.microsoft.com/office/drawing/2014/main" id="{A9AC8E03-D9CF-4419-A394-1206FE31243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9" name="Picture 8" descr="A picture containing indoor, cabinet, wall&#10;&#10;Description automatically generated">
            <a:extLst>
              <a:ext uri="{FF2B5EF4-FFF2-40B4-BE49-F238E27FC236}">
                <a16:creationId xmlns:a16="http://schemas.microsoft.com/office/drawing/2014/main" id="{7085503F-3ACD-544D-A1FE-7E9AA2FB19F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71999" y="419101"/>
            <a:ext cx="4108453" cy="6019797"/>
          </a:xfrm>
          <a:prstGeom prst="rect">
            <a:avLst/>
          </a:prstGeom>
        </p:spPr>
      </p:pic>
      <p:sp>
        <p:nvSpPr>
          <p:cNvPr id="7" name="Title 8">
            <a:extLst>
              <a:ext uri="{FF2B5EF4-FFF2-40B4-BE49-F238E27FC236}">
                <a16:creationId xmlns:a16="http://schemas.microsoft.com/office/drawing/2014/main" id="{977CE053-748F-F94F-9BDB-26FA721980F0}"/>
              </a:ext>
            </a:extLst>
          </p:cNvPr>
          <p:cNvSpPr>
            <a:spLocks noGrp="1"/>
          </p:cNvSpPr>
          <p:nvPr>
            <p:ph type="title"/>
          </p:nvPr>
        </p:nvSpPr>
        <p:spPr>
          <a:xfrm>
            <a:off x="366942" y="588356"/>
            <a:ext cx="3963817" cy="1322972"/>
          </a:xfrm>
          <a:prstGeom prst="rect">
            <a:avLst/>
          </a:prstGeom>
        </p:spPr>
        <p:txBody>
          <a:bodyPr anchor="t"/>
          <a:lstStyle>
            <a:lvl1pPr>
              <a:defRPr sz="225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12" name="Text Placeholder 4">
            <a:extLst>
              <a:ext uri="{FF2B5EF4-FFF2-40B4-BE49-F238E27FC236}">
                <a16:creationId xmlns:a16="http://schemas.microsoft.com/office/drawing/2014/main" id="{0E3B84B9-155B-1140-B4BB-62BBD0E79340}"/>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82607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itle slide – White option 4">
    <p:spTree>
      <p:nvGrpSpPr>
        <p:cNvPr id="1" name=""/>
        <p:cNvGrpSpPr/>
        <p:nvPr/>
      </p:nvGrpSpPr>
      <p:grpSpPr>
        <a:xfrm>
          <a:off x="0" y="0"/>
          <a:ext cx="0" cy="0"/>
          <a:chOff x="0" y="0"/>
          <a:chExt cx="0" cy="0"/>
        </a:xfrm>
      </p:grpSpPr>
      <p:sp>
        <p:nvSpPr>
          <p:cNvPr id="5" name="Rectangle 4"/>
          <p:cNvSpPr/>
          <p:nvPr/>
        </p:nvSpPr>
        <p:spPr>
          <a:xfrm>
            <a:off x="0" y="159026"/>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8" name="Picture 7" descr="A close up of a logo&#10;&#10;Description automatically generated">
            <a:extLst>
              <a:ext uri="{FF2B5EF4-FFF2-40B4-BE49-F238E27FC236}">
                <a16:creationId xmlns:a16="http://schemas.microsoft.com/office/drawing/2014/main" id="{A9AC8E03-D9CF-4419-A394-1206FE31243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2" name="Picture 11" descr="A view of a city&#10;&#10;Description automatically generated">
            <a:extLst>
              <a:ext uri="{FF2B5EF4-FFF2-40B4-BE49-F238E27FC236}">
                <a16:creationId xmlns:a16="http://schemas.microsoft.com/office/drawing/2014/main" id="{61256C31-9270-B24B-8AE2-00346517F25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2285"/>
          <a:stretch/>
        </p:blipFill>
        <p:spPr>
          <a:xfrm>
            <a:off x="4467498" y="419101"/>
            <a:ext cx="4285956" cy="6279875"/>
          </a:xfrm>
          <a:prstGeom prst="rect">
            <a:avLst/>
          </a:prstGeom>
        </p:spPr>
      </p:pic>
      <p:sp>
        <p:nvSpPr>
          <p:cNvPr id="7" name="Title 8">
            <a:extLst>
              <a:ext uri="{FF2B5EF4-FFF2-40B4-BE49-F238E27FC236}">
                <a16:creationId xmlns:a16="http://schemas.microsoft.com/office/drawing/2014/main" id="{64D4D538-7063-694D-BA0B-31A19B1A6FFC}"/>
              </a:ext>
            </a:extLst>
          </p:cNvPr>
          <p:cNvSpPr>
            <a:spLocks noGrp="1"/>
          </p:cNvSpPr>
          <p:nvPr>
            <p:ph type="title"/>
          </p:nvPr>
        </p:nvSpPr>
        <p:spPr>
          <a:xfrm>
            <a:off x="366942" y="588356"/>
            <a:ext cx="3963817" cy="1322972"/>
          </a:xfrm>
          <a:prstGeom prst="rect">
            <a:avLst/>
          </a:prstGeom>
        </p:spPr>
        <p:txBody>
          <a:bodyPr anchor="t"/>
          <a:lstStyle>
            <a:lvl1pPr>
              <a:defRPr sz="225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9" name="Text Placeholder 4">
            <a:extLst>
              <a:ext uri="{FF2B5EF4-FFF2-40B4-BE49-F238E27FC236}">
                <a16:creationId xmlns:a16="http://schemas.microsoft.com/office/drawing/2014/main" id="{87BBF45E-241A-8C4F-B98D-2EDF716EC7E7}"/>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93974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 White option 1 (add own image)">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14" name="Picture Placeholder 13"/>
          <p:cNvSpPr>
            <a:spLocks noGrp="1"/>
          </p:cNvSpPr>
          <p:nvPr>
            <p:ph type="pic" sz="quarter" idx="12"/>
          </p:nvPr>
        </p:nvSpPr>
        <p:spPr>
          <a:xfrm>
            <a:off x="4587877" y="418357"/>
            <a:ext cx="4150358" cy="6017555"/>
          </a:xfrm>
          <a:prstGeom prst="rect">
            <a:avLst/>
          </a:prstGeom>
          <a:solidFill>
            <a:schemeClr val="bg1">
              <a:lumMod val="85000"/>
            </a:schemeClr>
          </a:solidFill>
          <a:ln>
            <a:noFill/>
          </a:ln>
        </p:spPr>
        <p:txBody>
          <a:bodyPr anchor="ctr" anchorCtr="0"/>
          <a:lstStyle>
            <a:lvl1pPr marL="0" indent="0" algn="ctr">
              <a:buNone/>
              <a:defRPr/>
            </a:lvl1pPr>
          </a:lstStyle>
          <a:p>
            <a:pPr lvl="0"/>
            <a:r>
              <a:rPr lang="en-US" noProof="0"/>
              <a:t>Click icon to add picture</a:t>
            </a:r>
            <a:endParaRPr lang="en-US" noProof="0" dirty="0"/>
          </a:p>
        </p:txBody>
      </p:sp>
      <p:pic>
        <p:nvPicPr>
          <p:cNvPr id="10" name="Picture 9" descr="A close up of a logo&#10;&#10;Description automatically generated">
            <a:extLst>
              <a:ext uri="{FF2B5EF4-FFF2-40B4-BE49-F238E27FC236}">
                <a16:creationId xmlns:a16="http://schemas.microsoft.com/office/drawing/2014/main" id="{84F9BD62-11D8-462A-B64E-C30BAC85B36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sp>
        <p:nvSpPr>
          <p:cNvPr id="7" name="Title 8">
            <a:extLst>
              <a:ext uri="{FF2B5EF4-FFF2-40B4-BE49-F238E27FC236}">
                <a16:creationId xmlns:a16="http://schemas.microsoft.com/office/drawing/2014/main" id="{610FA0CD-08FB-2E45-8180-D86BDB467B08}"/>
              </a:ext>
            </a:extLst>
          </p:cNvPr>
          <p:cNvSpPr>
            <a:spLocks noGrp="1"/>
          </p:cNvSpPr>
          <p:nvPr>
            <p:ph type="title"/>
          </p:nvPr>
        </p:nvSpPr>
        <p:spPr>
          <a:xfrm>
            <a:off x="366942" y="588356"/>
            <a:ext cx="3963817" cy="1322972"/>
          </a:xfrm>
          <a:prstGeom prst="rect">
            <a:avLst/>
          </a:prstGeom>
        </p:spPr>
        <p:txBody>
          <a:bodyPr anchor="t"/>
          <a:lstStyle>
            <a:lvl1pPr>
              <a:defRPr sz="225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11" name="Text Placeholder 4">
            <a:extLst>
              <a:ext uri="{FF2B5EF4-FFF2-40B4-BE49-F238E27FC236}">
                <a16:creationId xmlns:a16="http://schemas.microsoft.com/office/drawing/2014/main" id="{8E33F84B-9A42-504F-9E05-1436C79D277E}"/>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751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Red option 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6464A0A-2E52-4325-8E9A-4FE513E8B588}"/>
              </a:ext>
            </a:extLst>
          </p:cNvPr>
          <p:cNvSpPr/>
          <p:nvPr/>
        </p:nvSpPr>
        <p:spPr>
          <a:xfrm>
            <a:off x="0" y="0"/>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14" name="Picture 13" descr="A close up of a logo&#10;&#10;Description automatically generated">
            <a:extLst>
              <a:ext uri="{FF2B5EF4-FFF2-40B4-BE49-F238E27FC236}">
                <a16:creationId xmlns:a16="http://schemas.microsoft.com/office/drawing/2014/main" id="{B1AC6F61-871E-4989-A8F8-D6803736596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3" name="Picture 12" descr="A view of a city street&#10;&#10;Description automatically generated">
            <a:extLst>
              <a:ext uri="{FF2B5EF4-FFF2-40B4-BE49-F238E27FC236}">
                <a16:creationId xmlns:a16="http://schemas.microsoft.com/office/drawing/2014/main" id="{63312DD7-C717-A94A-9B5F-6550C2610BB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67774" y="-1"/>
            <a:ext cx="4576227" cy="6858000"/>
          </a:xfrm>
          <a:prstGeom prst="rect">
            <a:avLst/>
          </a:prstGeom>
        </p:spPr>
      </p:pic>
      <p:sp>
        <p:nvSpPr>
          <p:cNvPr id="7" name="Title 8">
            <a:extLst>
              <a:ext uri="{FF2B5EF4-FFF2-40B4-BE49-F238E27FC236}">
                <a16:creationId xmlns:a16="http://schemas.microsoft.com/office/drawing/2014/main" id="{B7BF95FE-2C8C-1143-AEE5-415586951E2F}"/>
              </a:ext>
            </a:extLst>
          </p:cNvPr>
          <p:cNvSpPr>
            <a:spLocks noGrp="1"/>
          </p:cNvSpPr>
          <p:nvPr>
            <p:ph type="title"/>
          </p:nvPr>
        </p:nvSpPr>
        <p:spPr>
          <a:xfrm>
            <a:off x="381885" y="588356"/>
            <a:ext cx="3948874" cy="1322972"/>
          </a:xfrm>
          <a:prstGeom prst="rect">
            <a:avLst/>
          </a:prstGeom>
        </p:spPr>
        <p:txBody>
          <a:bodyPr anchor="t"/>
          <a:lstStyle>
            <a:lvl1pPr>
              <a:defRPr sz="225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9" name="Text Placeholder 4">
            <a:extLst>
              <a:ext uri="{FF2B5EF4-FFF2-40B4-BE49-F238E27FC236}">
                <a16:creationId xmlns:a16="http://schemas.microsoft.com/office/drawing/2014/main" id="{A93CB376-C0CB-ED45-B607-FE09FC31D218}"/>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416286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 White option 5 (no image)">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7" name="Picture 6" descr="A close up of a logo&#10;&#10;Description automatically generated">
            <a:extLst>
              <a:ext uri="{FF2B5EF4-FFF2-40B4-BE49-F238E27FC236}">
                <a16:creationId xmlns:a16="http://schemas.microsoft.com/office/drawing/2014/main" id="{396E9556-837F-4DA9-91CD-BD19A69947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sp>
        <p:nvSpPr>
          <p:cNvPr id="6" name="Title 8">
            <a:extLst>
              <a:ext uri="{FF2B5EF4-FFF2-40B4-BE49-F238E27FC236}">
                <a16:creationId xmlns:a16="http://schemas.microsoft.com/office/drawing/2014/main" id="{63F1E73F-993F-2743-A4D6-C74AC29EA7CE}"/>
              </a:ext>
            </a:extLst>
          </p:cNvPr>
          <p:cNvSpPr>
            <a:spLocks noGrp="1"/>
          </p:cNvSpPr>
          <p:nvPr>
            <p:ph type="title"/>
          </p:nvPr>
        </p:nvSpPr>
        <p:spPr>
          <a:xfrm>
            <a:off x="366942" y="588356"/>
            <a:ext cx="3963817" cy="1322972"/>
          </a:xfrm>
          <a:prstGeom prst="rect">
            <a:avLst/>
          </a:prstGeom>
        </p:spPr>
        <p:txBody>
          <a:bodyPr anchor="t"/>
          <a:lstStyle>
            <a:lvl1pPr>
              <a:defRPr sz="225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8" name="Text Placeholder 4">
            <a:extLst>
              <a:ext uri="{FF2B5EF4-FFF2-40B4-BE49-F238E27FC236}">
                <a16:creationId xmlns:a16="http://schemas.microsoft.com/office/drawing/2014/main" id="{F50306BA-4DCA-6643-9EAE-3C143CE3849A}"/>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55123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3605-FFBB-DF40-9F65-A763316E8C46}"/>
              </a:ext>
            </a:extLst>
          </p:cNvPr>
          <p:cNvSpPr>
            <a:spLocks noGrp="1"/>
          </p:cNvSpPr>
          <p:nvPr>
            <p:ph type="title"/>
          </p:nvPr>
        </p:nvSpPr>
        <p:spPr>
          <a:xfrm>
            <a:off x="358776" y="501653"/>
            <a:ext cx="8426450" cy="64718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E38F0D4-8996-1340-9692-21C5B4DC5D31}"/>
              </a:ext>
            </a:extLst>
          </p:cNvPr>
          <p:cNvSpPr>
            <a:spLocks noGrp="1"/>
          </p:cNvSpPr>
          <p:nvPr>
            <p:ph idx="1"/>
          </p:nvPr>
        </p:nvSpPr>
        <p:spPr>
          <a:xfrm>
            <a:off x="358776" y="1358904"/>
            <a:ext cx="8426449" cy="4767263"/>
          </a:xfrm>
        </p:spPr>
        <p:txBody>
          <a:bodyPr>
            <a:noAutofit/>
          </a:bodyPr>
          <a:lstStyle>
            <a:lvl1pPr fontAlgn="auto">
              <a:spcAft>
                <a:spcPts val="338"/>
              </a:spcAft>
              <a:buFont typeface="Lucida Grande"/>
              <a:buChar char="–"/>
              <a:defRPr sz="1800" b="0"/>
            </a:lvl1pPr>
          </a:lstStyle>
          <a:p>
            <a:pPr lvl="0" fontAlgn="auto">
              <a:spcAft>
                <a:spcPts val="0"/>
              </a:spcAft>
              <a:defRPr/>
            </a:pPr>
            <a:r>
              <a:rPr lang="en-US" b="1">
                <a:ea typeface="+mn-ea"/>
              </a:rPr>
              <a:t>Click to edit Master text styles</a:t>
            </a:r>
          </a:p>
          <a:p>
            <a:pPr lvl="1" fontAlgn="auto">
              <a:spcAft>
                <a:spcPts val="0"/>
              </a:spcAft>
              <a:defRPr/>
            </a:pPr>
            <a:r>
              <a:rPr lang="en-US" b="1">
                <a:ea typeface="+mn-ea"/>
              </a:rPr>
              <a:t>Second level</a:t>
            </a:r>
          </a:p>
          <a:p>
            <a:pPr lvl="2" fontAlgn="auto">
              <a:spcAft>
                <a:spcPts val="0"/>
              </a:spcAft>
              <a:defRPr/>
            </a:pPr>
            <a:r>
              <a:rPr lang="en-US" b="1">
                <a:ea typeface="+mn-ea"/>
              </a:rPr>
              <a:t>Third level</a:t>
            </a:r>
          </a:p>
          <a:p>
            <a:pPr lvl="3" fontAlgn="auto">
              <a:spcAft>
                <a:spcPts val="0"/>
              </a:spcAft>
              <a:defRPr/>
            </a:pPr>
            <a:r>
              <a:rPr lang="en-US" b="1">
                <a:ea typeface="+mn-ea"/>
              </a:rPr>
              <a:t>Fourth level</a:t>
            </a:r>
          </a:p>
        </p:txBody>
      </p:sp>
      <p:graphicFrame>
        <p:nvGraphicFramePr>
          <p:cNvPr id="4" name="Table 3">
            <a:extLst>
              <a:ext uri="{FF2B5EF4-FFF2-40B4-BE49-F238E27FC236}">
                <a16:creationId xmlns:a16="http://schemas.microsoft.com/office/drawing/2014/main" id="{53F5080A-DFFE-664C-B514-2BB0E750C953}"/>
              </a:ext>
            </a:extLst>
          </p:cNvPr>
          <p:cNvGraphicFramePr>
            <a:graphicFrameLocks noGrp="1"/>
          </p:cNvGraphicFramePr>
          <p:nvPr>
            <p:extLst>
              <p:ext uri="{D42A27DB-BD31-4B8C-83A1-F6EECF244321}">
                <p14:modId xmlns:p14="http://schemas.microsoft.com/office/powerpoint/2010/main" val="303268643"/>
              </p:ext>
            </p:extLst>
          </p:nvPr>
        </p:nvGraphicFramePr>
        <p:xfrm>
          <a:off x="358774" y="3326481"/>
          <a:ext cx="8426448" cy="2799685"/>
        </p:xfrm>
        <a:graphic>
          <a:graphicData uri="http://schemas.openxmlformats.org/drawingml/2006/table">
            <a:tbl>
              <a:tblPr firstRow="1" bandRow="1">
                <a:tableStyleId>{0660B408-B3CF-4A94-85FC-2B1E0A45F4A2}</a:tableStyleId>
              </a:tblPr>
              <a:tblGrid>
                <a:gridCol w="2808816">
                  <a:extLst>
                    <a:ext uri="{9D8B030D-6E8A-4147-A177-3AD203B41FA5}">
                      <a16:colId xmlns:a16="http://schemas.microsoft.com/office/drawing/2014/main" val="20000"/>
                    </a:ext>
                  </a:extLst>
                </a:gridCol>
                <a:gridCol w="2808816">
                  <a:extLst>
                    <a:ext uri="{9D8B030D-6E8A-4147-A177-3AD203B41FA5}">
                      <a16:colId xmlns:a16="http://schemas.microsoft.com/office/drawing/2014/main" val="20001"/>
                    </a:ext>
                  </a:extLst>
                </a:gridCol>
                <a:gridCol w="2808816">
                  <a:extLst>
                    <a:ext uri="{9D8B030D-6E8A-4147-A177-3AD203B41FA5}">
                      <a16:colId xmlns:a16="http://schemas.microsoft.com/office/drawing/2014/main" val="20002"/>
                    </a:ext>
                  </a:extLst>
                </a:gridCol>
              </a:tblGrid>
              <a:tr h="559937">
                <a:tc>
                  <a:txBody>
                    <a:bodyPr/>
                    <a:lstStyle/>
                    <a:p>
                      <a:r>
                        <a:rPr lang="en-US" sz="2400" dirty="0">
                          <a:latin typeface="Tw Cen MT"/>
                          <a:cs typeface="Tw Cen MT"/>
                        </a:rPr>
                        <a:t>Heading</a:t>
                      </a:r>
                      <a:r>
                        <a:rPr lang="en-US" sz="2400" baseline="0" dirty="0">
                          <a:latin typeface="Tw Cen MT"/>
                          <a:cs typeface="Tw Cen MT"/>
                        </a:rPr>
                        <a:t> 1</a:t>
                      </a:r>
                      <a:endParaRPr lang="en-US" sz="2400" dirty="0">
                        <a:latin typeface="Tw Cen MT"/>
                        <a:cs typeface="Tw Cen MT"/>
                      </a:endParaRPr>
                    </a:p>
                  </a:txBody>
                  <a:tcPr marL="68580" marR="68580">
                    <a:lnB w="6350" cap="flat" cmpd="sng" algn="ctr">
                      <a:solidFill>
                        <a:srgbClr val="F05133"/>
                      </a:solidFill>
                      <a:prstDash val="solid"/>
                      <a:round/>
                      <a:headEnd type="none" w="med" len="med"/>
                      <a:tailEnd type="none" w="med" len="med"/>
                    </a:lnB>
                    <a:solidFill>
                      <a:schemeClr val="accent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w Cen MT"/>
                          <a:cs typeface="Tw Cen MT"/>
                        </a:rPr>
                        <a:t>Heading</a:t>
                      </a:r>
                      <a:r>
                        <a:rPr lang="en-US" sz="2400" baseline="0" dirty="0">
                          <a:latin typeface="Tw Cen MT"/>
                          <a:cs typeface="Tw Cen MT"/>
                        </a:rPr>
                        <a:t> 2</a:t>
                      </a:r>
                      <a:endParaRPr lang="en-US" sz="2400" dirty="0">
                        <a:latin typeface="Tw Cen MT"/>
                        <a:cs typeface="Tw Cen MT"/>
                      </a:endParaRPr>
                    </a:p>
                  </a:txBody>
                  <a:tcPr marL="68580" marR="68580">
                    <a:lnB w="6350" cap="flat" cmpd="sng" algn="ctr">
                      <a:solidFill>
                        <a:srgbClr val="F05133"/>
                      </a:solidFill>
                      <a:prstDash val="solid"/>
                      <a:round/>
                      <a:headEnd type="none" w="med" len="med"/>
                      <a:tailEnd type="none" w="med" len="med"/>
                    </a:lnB>
                    <a:solidFill>
                      <a:schemeClr val="accent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w Cen MT"/>
                          <a:cs typeface="Tw Cen MT"/>
                        </a:rPr>
                        <a:t>Heading</a:t>
                      </a:r>
                      <a:r>
                        <a:rPr lang="en-US" sz="2400" baseline="0" dirty="0">
                          <a:latin typeface="Tw Cen MT"/>
                          <a:cs typeface="Tw Cen MT"/>
                        </a:rPr>
                        <a:t> 3</a:t>
                      </a:r>
                      <a:endParaRPr lang="en-US" sz="2400" dirty="0">
                        <a:latin typeface="Tw Cen MT"/>
                        <a:cs typeface="Tw Cen MT"/>
                      </a:endParaRPr>
                    </a:p>
                  </a:txBody>
                  <a:tcPr marL="68580" marR="68580">
                    <a:lnB w="6350" cap="flat" cmpd="sng" algn="ctr">
                      <a:solidFill>
                        <a:srgbClr val="F05133"/>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559937">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r>
                        <a:rPr lang="en-US" sz="2400" dirty="0">
                          <a:latin typeface="Tw Cen MT"/>
                          <a:cs typeface="Tw Cen MT"/>
                        </a:rPr>
                        <a:t>Body</a:t>
                      </a:r>
                      <a:r>
                        <a:rPr lang="en-US" sz="2400" baseline="0" dirty="0">
                          <a:latin typeface="Tw Cen MT"/>
                          <a:cs typeface="Tw Cen MT"/>
                        </a:rPr>
                        <a:t> copy</a:t>
                      </a:r>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1"/>
                  </a:ext>
                </a:extLst>
              </a:tr>
              <a:tr h="559937">
                <a:tc>
                  <a:txBody>
                    <a:bodyPr/>
                    <a:lstStyle/>
                    <a:p>
                      <a:r>
                        <a:rPr lang="en-US" sz="2400" dirty="0">
                          <a:latin typeface="Tw Cen MT"/>
                          <a:cs typeface="Tw Cen MT"/>
                        </a:rPr>
                        <a:t>xxx</a:t>
                      </a: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2"/>
                  </a:ext>
                </a:extLst>
              </a:tr>
              <a:tr h="559937">
                <a:tc>
                  <a:txBody>
                    <a:bodyPr/>
                    <a:lstStyle/>
                    <a:p>
                      <a:r>
                        <a:rPr lang="en-US" sz="2400" dirty="0">
                          <a:latin typeface="Tw Cen MT"/>
                          <a:cs typeface="Tw Cen MT"/>
                        </a:rPr>
                        <a:t>xxx</a:t>
                      </a: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3"/>
                  </a:ext>
                </a:extLst>
              </a:tr>
              <a:tr h="559937">
                <a:tc>
                  <a:txBody>
                    <a:bodyPr/>
                    <a:lstStyle/>
                    <a:p>
                      <a:r>
                        <a:rPr lang="en-US" sz="2400" dirty="0">
                          <a:latin typeface="Tw Cen MT"/>
                          <a:cs typeface="Tw Cen MT"/>
                        </a:rPr>
                        <a:t>xxx</a:t>
                      </a:r>
                    </a:p>
                  </a:txBody>
                  <a:tcPr marL="68580" marR="68580">
                    <a:lnT w="6350" cap="flat" cmpd="sng" algn="ctr">
                      <a:solidFill>
                        <a:srgbClr val="F05133"/>
                      </a:solidFill>
                      <a:prstDash val="solid"/>
                      <a:round/>
                      <a:headEnd type="none" w="med" len="med"/>
                      <a:tailEnd type="none" w="med" len="med"/>
                    </a:lnT>
                  </a:tcPr>
                </a:tc>
                <a:tc>
                  <a:txBody>
                    <a:bodyPr/>
                    <a:lstStyle/>
                    <a:p>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tcPr>
                </a:tc>
                <a:tc>
                  <a:txBody>
                    <a:bodyPr/>
                    <a:lstStyle/>
                    <a:p>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97113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777" y="1358904"/>
            <a:ext cx="8328025" cy="4767263"/>
          </a:xfrm>
          <a:prstGeom prst="rect">
            <a:avLst/>
          </a:prstGeom>
        </p:spPr>
        <p:txBody>
          <a:bodyPr/>
          <a:lstStyle>
            <a:lvl1pPr>
              <a:lnSpc>
                <a:spcPct val="90000"/>
              </a:lnSpc>
              <a:defRPr/>
            </a:lvl1pPr>
            <a:lvl2pPr marL="417910" indent="-160735">
              <a:lnSpc>
                <a:spcPct val="90000"/>
              </a:lnSpc>
              <a:buFont typeface="Lucida Grande"/>
              <a:buChar char="–"/>
              <a:defRPr sz="1800"/>
            </a:lvl2pPr>
            <a:lvl3pPr>
              <a:lnSpc>
                <a:spcPct val="90000"/>
              </a:lnSpc>
              <a:defRPr sz="1800"/>
            </a:lvl3pPr>
          </a:lstStyle>
          <a:p>
            <a:pPr lvl="0"/>
            <a:r>
              <a:rPr lang="en-US"/>
              <a:t>Click to edit Master text styles</a:t>
            </a:r>
          </a:p>
          <a:p>
            <a:pPr lvl="1"/>
            <a:r>
              <a:rPr lang="en-US"/>
              <a:t>Second level</a:t>
            </a:r>
          </a:p>
          <a:p>
            <a:pPr lvl="2"/>
            <a:r>
              <a:rPr lang="en-US"/>
              <a:t>Third level</a:t>
            </a:r>
          </a:p>
        </p:txBody>
      </p:sp>
      <p:sp>
        <p:nvSpPr>
          <p:cNvPr id="5" name="Title Placeholder 1">
            <a:extLst>
              <a:ext uri="{FF2B5EF4-FFF2-40B4-BE49-F238E27FC236}">
                <a16:creationId xmlns:a16="http://schemas.microsoft.com/office/drawing/2014/main" id="{63D16220-4F50-6A45-8A5C-0AB56F7CE96C}"/>
              </a:ext>
            </a:extLst>
          </p:cNvPr>
          <p:cNvSpPr>
            <a:spLocks noGrp="1"/>
          </p:cNvSpPr>
          <p:nvPr>
            <p:ph type="title" hasCustomPrompt="1"/>
          </p:nvPr>
        </p:nvSpPr>
        <p:spPr bwMode="auto">
          <a:xfrm>
            <a:off x="358776" y="501653"/>
            <a:ext cx="8426450"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 </a:t>
            </a:r>
          </a:p>
        </p:txBody>
      </p:sp>
    </p:spTree>
    <p:extLst>
      <p:ext uri="{BB962C8B-B14F-4D97-AF65-F5344CB8AC3E}">
        <p14:creationId xmlns:p14="http://schemas.microsoft.com/office/powerpoint/2010/main" val="10934381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wo Content ">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70A60416-C836-0E45-976A-13A986DE89E8}"/>
              </a:ext>
            </a:extLst>
          </p:cNvPr>
          <p:cNvSpPr>
            <a:spLocks noGrp="1"/>
          </p:cNvSpPr>
          <p:nvPr>
            <p:ph type="title" hasCustomPrompt="1"/>
          </p:nvPr>
        </p:nvSpPr>
        <p:spPr bwMode="auto">
          <a:xfrm>
            <a:off x="358776" y="501653"/>
            <a:ext cx="8426450"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7" name="Content Placeholder 2">
            <a:extLst>
              <a:ext uri="{FF2B5EF4-FFF2-40B4-BE49-F238E27FC236}">
                <a16:creationId xmlns:a16="http://schemas.microsoft.com/office/drawing/2014/main" id="{8337E35D-E929-4CDD-AFA3-DDA5D95A9F9F}"/>
              </a:ext>
            </a:extLst>
          </p:cNvPr>
          <p:cNvSpPr>
            <a:spLocks noGrp="1"/>
          </p:cNvSpPr>
          <p:nvPr>
            <p:ph sz="half" idx="10"/>
          </p:nvPr>
        </p:nvSpPr>
        <p:spPr>
          <a:xfrm>
            <a:off x="358775" y="1359927"/>
            <a:ext cx="4038600" cy="4525963"/>
          </a:xfrm>
          <a:prstGeom prst="rect">
            <a:avLst/>
          </a:prstGeom>
        </p:spPr>
        <p:txBody>
          <a:bodyPr>
            <a:normAutofit/>
          </a:bodyPr>
          <a:lstStyle>
            <a:lvl1pPr>
              <a:defRPr sz="1800"/>
            </a:lvl1pPr>
            <a:lvl2pPr>
              <a:defRPr sz="1800"/>
            </a:lvl2pPr>
            <a:lvl3pPr>
              <a:defRPr sz="1800"/>
            </a:lvl3pPr>
            <a:lvl4pPr>
              <a:defRPr sz="1125"/>
            </a:lvl4pPr>
            <a:lvl5pPr>
              <a:defRPr sz="1125"/>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p:txBody>
      </p:sp>
      <p:sp>
        <p:nvSpPr>
          <p:cNvPr id="9" name="Content Placeholder 3">
            <a:extLst>
              <a:ext uri="{FF2B5EF4-FFF2-40B4-BE49-F238E27FC236}">
                <a16:creationId xmlns:a16="http://schemas.microsoft.com/office/drawing/2014/main" id="{DBCD8866-5C79-4769-B022-E56134A505BB}"/>
              </a:ext>
            </a:extLst>
          </p:cNvPr>
          <p:cNvSpPr>
            <a:spLocks noGrp="1"/>
          </p:cNvSpPr>
          <p:nvPr>
            <p:ph sz="half" idx="11"/>
          </p:nvPr>
        </p:nvSpPr>
        <p:spPr>
          <a:xfrm>
            <a:off x="4746625" y="1359927"/>
            <a:ext cx="4038600" cy="4525963"/>
          </a:xfrm>
          <a:prstGeom prst="rect">
            <a:avLst/>
          </a:prstGeom>
        </p:spPr>
        <p:txBody>
          <a:bodyPr>
            <a:normAutofit/>
          </a:bodyPr>
          <a:lstStyle>
            <a:lvl1pPr>
              <a:defRPr sz="1800"/>
            </a:lvl1pPr>
            <a:lvl2pPr>
              <a:defRPr sz="1800"/>
            </a:lvl2pPr>
            <a:lvl3pPr>
              <a:defRPr sz="1800"/>
            </a:lvl3pPr>
            <a:lvl4pPr>
              <a:defRPr sz="1125"/>
            </a:lvl4pPr>
            <a:lvl5pPr>
              <a:defRPr sz="1125"/>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7368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Content and Imag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58775" y="1360488"/>
            <a:ext cx="4038600" cy="4525400"/>
          </a:xfrm>
          <a:prstGeom prst="rect">
            <a:avLst/>
          </a:prstGeom>
        </p:spPr>
        <p:txBody>
          <a:bodyPr/>
          <a:lstStyle>
            <a:lvl1pPr marL="0" indent="0">
              <a:buNone/>
              <a:defRPr/>
            </a:lvl1pPr>
          </a:lstStyle>
          <a:p>
            <a:pPr lvl="0"/>
            <a:r>
              <a:rPr lang="en-US" noProof="0"/>
              <a:t>Click icon to add picture</a:t>
            </a:r>
            <a:endParaRPr lang="en-US" noProof="0" dirty="0"/>
          </a:p>
        </p:txBody>
      </p:sp>
      <p:sp>
        <p:nvSpPr>
          <p:cNvPr id="8" name="Text Placeholder 2">
            <a:extLst>
              <a:ext uri="{FF2B5EF4-FFF2-40B4-BE49-F238E27FC236}">
                <a16:creationId xmlns:a16="http://schemas.microsoft.com/office/drawing/2014/main" id="{6B9C7BF1-6F0E-974D-9D90-8D2E3B8614D2}"/>
              </a:ext>
            </a:extLst>
          </p:cNvPr>
          <p:cNvSpPr>
            <a:spLocks noGrp="1"/>
          </p:cNvSpPr>
          <p:nvPr>
            <p:ph type="body" sz="quarter" idx="13" hasCustomPrompt="1"/>
          </p:nvPr>
        </p:nvSpPr>
        <p:spPr>
          <a:xfrm>
            <a:off x="360001" y="5939717"/>
            <a:ext cx="8326801" cy="416632"/>
          </a:xfrm>
        </p:spPr>
        <p:txBody>
          <a:bodyPr lIns="0" tIns="0" rIns="0" bIns="0"/>
          <a:lstStyle>
            <a:lvl1pPr marL="0" indent="0">
              <a:buNone/>
              <a:defRPr sz="750"/>
            </a:lvl1pPr>
          </a:lstStyle>
          <a:p>
            <a:pPr lvl="0"/>
            <a:r>
              <a:rPr lang="en-US" dirty="0"/>
              <a:t>* Include source</a:t>
            </a:r>
          </a:p>
        </p:txBody>
      </p:sp>
      <p:sp>
        <p:nvSpPr>
          <p:cNvPr id="9" name="Title Placeholder 1">
            <a:extLst>
              <a:ext uri="{FF2B5EF4-FFF2-40B4-BE49-F238E27FC236}">
                <a16:creationId xmlns:a16="http://schemas.microsoft.com/office/drawing/2014/main" id="{1A6E8EBA-F725-4134-BDCE-9523A37EB37D}"/>
              </a:ext>
            </a:extLst>
          </p:cNvPr>
          <p:cNvSpPr>
            <a:spLocks noGrp="1"/>
          </p:cNvSpPr>
          <p:nvPr>
            <p:ph type="title" hasCustomPrompt="1"/>
          </p:nvPr>
        </p:nvSpPr>
        <p:spPr bwMode="auto">
          <a:xfrm>
            <a:off x="358776" y="501653"/>
            <a:ext cx="8426450"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10" name="Content Placeholder 3">
            <a:extLst>
              <a:ext uri="{FF2B5EF4-FFF2-40B4-BE49-F238E27FC236}">
                <a16:creationId xmlns:a16="http://schemas.microsoft.com/office/drawing/2014/main" id="{F396C485-F9F3-4645-B4AF-D94B2D375008}"/>
              </a:ext>
            </a:extLst>
          </p:cNvPr>
          <p:cNvSpPr>
            <a:spLocks noGrp="1"/>
          </p:cNvSpPr>
          <p:nvPr>
            <p:ph sz="half" idx="14"/>
          </p:nvPr>
        </p:nvSpPr>
        <p:spPr>
          <a:xfrm>
            <a:off x="4746625" y="1359927"/>
            <a:ext cx="4038600" cy="4525963"/>
          </a:xfrm>
          <a:prstGeom prst="rect">
            <a:avLst/>
          </a:prstGeom>
        </p:spPr>
        <p:txBody>
          <a:bodyPr>
            <a:normAutofit/>
          </a:bodyPr>
          <a:lstStyle>
            <a:lvl1pPr>
              <a:defRPr sz="1800"/>
            </a:lvl1pPr>
            <a:lvl2pPr>
              <a:defRPr sz="1800"/>
            </a:lvl2pPr>
            <a:lvl3pPr>
              <a:defRPr sz="1800"/>
            </a:lvl3pPr>
            <a:lvl4pPr>
              <a:defRPr sz="1125"/>
            </a:lvl4pPr>
            <a:lvl5pPr>
              <a:defRPr sz="1125"/>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81965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Content and Table">
    <p:spTree>
      <p:nvGrpSpPr>
        <p:cNvPr id="1" name=""/>
        <p:cNvGrpSpPr/>
        <p:nvPr/>
      </p:nvGrpSpPr>
      <p:grpSpPr>
        <a:xfrm>
          <a:off x="0" y="0"/>
          <a:ext cx="0" cy="0"/>
          <a:chOff x="0" y="0"/>
          <a:chExt cx="0" cy="0"/>
        </a:xfrm>
      </p:grpSpPr>
      <p:sp>
        <p:nvSpPr>
          <p:cNvPr id="5" name="Table Placeholder 4"/>
          <p:cNvSpPr>
            <a:spLocks noGrp="1"/>
          </p:cNvSpPr>
          <p:nvPr>
            <p:ph type="tbl" sz="quarter" idx="12"/>
          </p:nvPr>
        </p:nvSpPr>
        <p:spPr>
          <a:xfrm>
            <a:off x="358775" y="1360491"/>
            <a:ext cx="4038600" cy="4525399"/>
          </a:xfrm>
          <a:prstGeom prst="rect">
            <a:avLst/>
          </a:prstGeom>
        </p:spPr>
        <p:txBody>
          <a:bodyPr/>
          <a:lstStyle>
            <a:lvl1pPr marL="0" indent="0">
              <a:buNone/>
              <a:defRPr/>
            </a:lvl1pPr>
          </a:lstStyle>
          <a:p>
            <a:pPr lvl="0"/>
            <a:r>
              <a:rPr lang="en-US" noProof="0"/>
              <a:t>Click icon to add table</a:t>
            </a:r>
            <a:endParaRPr lang="en-US" noProof="0" dirty="0"/>
          </a:p>
        </p:txBody>
      </p:sp>
      <p:sp>
        <p:nvSpPr>
          <p:cNvPr id="6" name="Title Placeholder 1">
            <a:extLst>
              <a:ext uri="{FF2B5EF4-FFF2-40B4-BE49-F238E27FC236}">
                <a16:creationId xmlns:a16="http://schemas.microsoft.com/office/drawing/2014/main" id="{9842CB90-B2C6-9F49-B023-F8F8398B98F1}"/>
              </a:ext>
            </a:extLst>
          </p:cNvPr>
          <p:cNvSpPr>
            <a:spLocks noGrp="1"/>
          </p:cNvSpPr>
          <p:nvPr>
            <p:ph type="title" hasCustomPrompt="1"/>
          </p:nvPr>
        </p:nvSpPr>
        <p:spPr bwMode="auto">
          <a:xfrm>
            <a:off x="358776" y="501653"/>
            <a:ext cx="8426450"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9" name="Text Placeholder 2">
            <a:extLst>
              <a:ext uri="{FF2B5EF4-FFF2-40B4-BE49-F238E27FC236}">
                <a16:creationId xmlns:a16="http://schemas.microsoft.com/office/drawing/2014/main" id="{DCFEABC9-8CBC-4BFF-A091-0B1175D7A66C}"/>
              </a:ext>
            </a:extLst>
          </p:cNvPr>
          <p:cNvSpPr>
            <a:spLocks noGrp="1"/>
          </p:cNvSpPr>
          <p:nvPr>
            <p:ph type="body" sz="quarter" idx="13" hasCustomPrompt="1"/>
          </p:nvPr>
        </p:nvSpPr>
        <p:spPr>
          <a:xfrm>
            <a:off x="360001" y="5939717"/>
            <a:ext cx="8326801" cy="416632"/>
          </a:xfrm>
        </p:spPr>
        <p:txBody>
          <a:bodyPr lIns="0" tIns="0" rIns="0" bIns="0"/>
          <a:lstStyle>
            <a:lvl1pPr marL="0" indent="0">
              <a:buNone/>
              <a:defRPr sz="750"/>
            </a:lvl1pPr>
          </a:lstStyle>
          <a:p>
            <a:pPr lvl="0"/>
            <a:r>
              <a:rPr lang="en-US" dirty="0"/>
              <a:t>* Include source</a:t>
            </a:r>
          </a:p>
        </p:txBody>
      </p:sp>
      <p:sp>
        <p:nvSpPr>
          <p:cNvPr id="10" name="Content Placeholder 3">
            <a:extLst>
              <a:ext uri="{FF2B5EF4-FFF2-40B4-BE49-F238E27FC236}">
                <a16:creationId xmlns:a16="http://schemas.microsoft.com/office/drawing/2014/main" id="{FC11E0B3-4BC6-4FDE-8A73-E95CF528DD93}"/>
              </a:ext>
            </a:extLst>
          </p:cNvPr>
          <p:cNvSpPr>
            <a:spLocks noGrp="1"/>
          </p:cNvSpPr>
          <p:nvPr>
            <p:ph sz="half" idx="14"/>
          </p:nvPr>
        </p:nvSpPr>
        <p:spPr>
          <a:xfrm>
            <a:off x="4746625" y="1359927"/>
            <a:ext cx="4038600" cy="4525963"/>
          </a:xfrm>
          <a:prstGeom prst="rect">
            <a:avLst/>
          </a:prstGeom>
        </p:spPr>
        <p:txBody>
          <a:bodyPr>
            <a:normAutofit/>
          </a:bodyPr>
          <a:lstStyle>
            <a:lvl1pPr>
              <a:defRPr sz="1800"/>
            </a:lvl1pPr>
            <a:lvl2pPr>
              <a:defRPr sz="1800"/>
            </a:lvl2pPr>
            <a:lvl3pPr>
              <a:defRPr sz="1800"/>
            </a:lvl3pPr>
            <a:lvl4pPr>
              <a:defRPr sz="1125"/>
            </a:lvl4pPr>
            <a:lvl5pPr>
              <a:defRPr sz="1125"/>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601187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Content and Chart">
    <p:spTree>
      <p:nvGrpSpPr>
        <p:cNvPr id="1" name=""/>
        <p:cNvGrpSpPr/>
        <p:nvPr/>
      </p:nvGrpSpPr>
      <p:grpSpPr>
        <a:xfrm>
          <a:off x="0" y="0"/>
          <a:ext cx="0" cy="0"/>
          <a:chOff x="0" y="0"/>
          <a:chExt cx="0" cy="0"/>
        </a:xfrm>
      </p:grpSpPr>
      <p:sp>
        <p:nvSpPr>
          <p:cNvPr id="6" name="Chart Placeholder 5"/>
          <p:cNvSpPr>
            <a:spLocks noGrp="1"/>
          </p:cNvSpPr>
          <p:nvPr>
            <p:ph type="chart" sz="quarter" idx="13"/>
          </p:nvPr>
        </p:nvSpPr>
        <p:spPr>
          <a:xfrm>
            <a:off x="358775" y="1360491"/>
            <a:ext cx="4038600" cy="4525399"/>
          </a:xfrm>
          <a:prstGeom prst="rect">
            <a:avLst/>
          </a:prstGeom>
        </p:spPr>
        <p:txBody>
          <a:bodyPr/>
          <a:lstStyle>
            <a:lvl1pPr marL="0" marR="0" indent="0" algn="l" defTabSz="257175" rtl="0" eaLnBrk="1" fontAlgn="auto" latinLnBrk="0" hangingPunct="1">
              <a:lnSpc>
                <a:spcPct val="100000"/>
              </a:lnSpc>
              <a:spcBef>
                <a:spcPct val="20000"/>
              </a:spcBef>
              <a:spcAft>
                <a:spcPts val="0"/>
              </a:spcAft>
              <a:buClrTx/>
              <a:buSzTx/>
              <a:buFont typeface="Lucida Grande"/>
              <a:buNone/>
              <a:tabLst/>
              <a:defRPr/>
            </a:lvl1pPr>
          </a:lstStyle>
          <a:p>
            <a:pPr lvl="0"/>
            <a:r>
              <a:rPr lang="en-US" noProof="0"/>
              <a:t>Click icon to add chart</a:t>
            </a:r>
            <a:endParaRPr lang="en-US" noProof="0" dirty="0"/>
          </a:p>
        </p:txBody>
      </p:sp>
      <p:sp>
        <p:nvSpPr>
          <p:cNvPr id="7" name="Title Placeholder 1">
            <a:extLst>
              <a:ext uri="{FF2B5EF4-FFF2-40B4-BE49-F238E27FC236}">
                <a16:creationId xmlns:a16="http://schemas.microsoft.com/office/drawing/2014/main" id="{A9E197AB-B83A-F542-A11A-CDE4241E8C70}"/>
              </a:ext>
            </a:extLst>
          </p:cNvPr>
          <p:cNvSpPr>
            <a:spLocks noGrp="1"/>
          </p:cNvSpPr>
          <p:nvPr>
            <p:ph type="title" hasCustomPrompt="1"/>
          </p:nvPr>
        </p:nvSpPr>
        <p:spPr bwMode="auto">
          <a:xfrm>
            <a:off x="358776" y="501653"/>
            <a:ext cx="8426450"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8" name="Text Placeholder 2">
            <a:extLst>
              <a:ext uri="{FF2B5EF4-FFF2-40B4-BE49-F238E27FC236}">
                <a16:creationId xmlns:a16="http://schemas.microsoft.com/office/drawing/2014/main" id="{FDEF6A8B-FE55-424B-91EF-87F23AFF3A8E}"/>
              </a:ext>
            </a:extLst>
          </p:cNvPr>
          <p:cNvSpPr>
            <a:spLocks noGrp="1"/>
          </p:cNvSpPr>
          <p:nvPr>
            <p:ph type="body" sz="quarter" idx="14" hasCustomPrompt="1"/>
          </p:nvPr>
        </p:nvSpPr>
        <p:spPr>
          <a:xfrm>
            <a:off x="360001" y="5939717"/>
            <a:ext cx="8326801" cy="416632"/>
          </a:xfrm>
        </p:spPr>
        <p:txBody>
          <a:bodyPr lIns="0" tIns="0" rIns="0" bIns="0"/>
          <a:lstStyle>
            <a:lvl1pPr marL="0" indent="0">
              <a:buNone/>
              <a:defRPr sz="750"/>
            </a:lvl1pPr>
          </a:lstStyle>
          <a:p>
            <a:pPr lvl="0"/>
            <a:r>
              <a:rPr lang="en-US" dirty="0"/>
              <a:t>* Include source</a:t>
            </a:r>
          </a:p>
        </p:txBody>
      </p:sp>
      <p:sp>
        <p:nvSpPr>
          <p:cNvPr id="10" name="Content Placeholder 3">
            <a:extLst>
              <a:ext uri="{FF2B5EF4-FFF2-40B4-BE49-F238E27FC236}">
                <a16:creationId xmlns:a16="http://schemas.microsoft.com/office/drawing/2014/main" id="{FBDBDC34-494F-4FD9-8BD2-78F992CF9F94}"/>
              </a:ext>
            </a:extLst>
          </p:cNvPr>
          <p:cNvSpPr>
            <a:spLocks noGrp="1"/>
          </p:cNvSpPr>
          <p:nvPr>
            <p:ph sz="half" idx="15"/>
          </p:nvPr>
        </p:nvSpPr>
        <p:spPr>
          <a:xfrm>
            <a:off x="4746625" y="1359927"/>
            <a:ext cx="4038600" cy="4525963"/>
          </a:xfrm>
          <a:prstGeom prst="rect">
            <a:avLst/>
          </a:prstGeom>
        </p:spPr>
        <p:txBody>
          <a:bodyPr/>
          <a:lstStyle>
            <a:lvl1pPr>
              <a:defRPr sz="1800"/>
            </a:lvl1pPr>
            <a:lvl2pPr>
              <a:defRPr sz="1800"/>
            </a:lvl2pPr>
            <a:lvl3pPr>
              <a:defRPr sz="1800"/>
            </a:lvl3pPr>
            <a:lvl4pPr>
              <a:defRPr sz="1125"/>
            </a:lvl4pPr>
            <a:lvl5pPr>
              <a:defRPr sz="1125"/>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921982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58774" y="1358904"/>
            <a:ext cx="8426450" cy="4767263"/>
          </a:xfrm>
          <a:prstGeom prst="rect">
            <a:avLst/>
          </a:prstGeom>
        </p:spPr>
        <p:txBody>
          <a:bodyPr anchor="ctr" anchorCtr="1"/>
          <a:lstStyle>
            <a:lvl1pPr marL="0" indent="0" algn="ctr">
              <a:buNone/>
              <a:defRPr baseline="0"/>
            </a:lvl1pPr>
          </a:lstStyle>
          <a:p>
            <a:pPr lvl="0"/>
            <a:r>
              <a:rPr lang="en-US" noProof="0"/>
              <a:t>Click icon to add picture</a:t>
            </a:r>
            <a:endParaRPr lang="en-US" noProof="0" dirty="0"/>
          </a:p>
        </p:txBody>
      </p:sp>
      <p:sp>
        <p:nvSpPr>
          <p:cNvPr id="4" name="Title Placeholder 1">
            <a:extLst>
              <a:ext uri="{FF2B5EF4-FFF2-40B4-BE49-F238E27FC236}">
                <a16:creationId xmlns:a16="http://schemas.microsoft.com/office/drawing/2014/main" id="{716DB442-97F9-2241-AE70-FE1000B8FF4F}"/>
              </a:ext>
            </a:extLst>
          </p:cNvPr>
          <p:cNvSpPr>
            <a:spLocks noGrp="1"/>
          </p:cNvSpPr>
          <p:nvPr>
            <p:ph type="title" hasCustomPrompt="1"/>
          </p:nvPr>
        </p:nvSpPr>
        <p:spPr bwMode="auto">
          <a:xfrm>
            <a:off x="358776" y="501653"/>
            <a:ext cx="8426450"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Tree>
    <p:extLst>
      <p:ext uri="{BB962C8B-B14F-4D97-AF65-F5344CB8AC3E}">
        <p14:creationId xmlns:p14="http://schemas.microsoft.com/office/powerpoint/2010/main" val="3880901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861D717C-1AC4-394E-91B8-A016BB12DA1B}"/>
              </a:ext>
            </a:extLst>
          </p:cNvPr>
          <p:cNvSpPr>
            <a:spLocks noGrp="1"/>
          </p:cNvSpPr>
          <p:nvPr>
            <p:ph type="title" hasCustomPrompt="1"/>
          </p:nvPr>
        </p:nvSpPr>
        <p:spPr bwMode="auto">
          <a:xfrm>
            <a:off x="358776" y="501653"/>
            <a:ext cx="8426450"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Tree>
    <p:extLst>
      <p:ext uri="{BB962C8B-B14F-4D97-AF65-F5344CB8AC3E}">
        <p14:creationId xmlns:p14="http://schemas.microsoft.com/office/powerpoint/2010/main" val="11808479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Divider - Option 1">
    <p:spTree>
      <p:nvGrpSpPr>
        <p:cNvPr id="1" name=""/>
        <p:cNvGrpSpPr/>
        <p:nvPr/>
      </p:nvGrpSpPr>
      <p:grpSpPr>
        <a:xfrm>
          <a:off x="0" y="0"/>
          <a:ext cx="0" cy="0"/>
          <a:chOff x="0" y="0"/>
          <a:chExt cx="0" cy="0"/>
        </a:xfrm>
      </p:grpSpPr>
      <p:pic>
        <p:nvPicPr>
          <p:cNvPr id="8" name="Picture 7" descr="USY_MB1_PMS_1_Colour_Reversed_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4026" y="5905503"/>
            <a:ext cx="1536700" cy="53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Placeholder 4"/>
          <p:cNvSpPr>
            <a:spLocks noGrp="1"/>
          </p:cNvSpPr>
          <p:nvPr>
            <p:ph type="body" sz="quarter" idx="11"/>
          </p:nvPr>
        </p:nvSpPr>
        <p:spPr>
          <a:xfrm>
            <a:off x="358776" y="1173220"/>
            <a:ext cx="8426450" cy="647183"/>
          </a:xfrm>
          <a:prstGeom prst="rect">
            <a:avLst/>
          </a:prstGeom>
          <a:noFill/>
        </p:spPr>
        <p:txBody>
          <a:bodyPr/>
          <a:lstStyle>
            <a:lvl1pPr marL="0" indent="0">
              <a:lnSpc>
                <a:spcPct val="90000"/>
              </a:lnSpc>
              <a:buNone/>
              <a:defRPr sz="1800">
                <a:solidFill>
                  <a:schemeClr val="tx1"/>
                </a:solidFill>
              </a:defRPr>
            </a:lvl1pPr>
            <a:lvl2pPr marL="257175" indent="0">
              <a:buNone/>
              <a:defRPr/>
            </a:lvl2pPr>
            <a:lvl3pPr marL="514350" indent="0">
              <a:buNone/>
              <a:defRPr/>
            </a:lvl3pPr>
            <a:lvl4pPr marL="771525" indent="0">
              <a:buNone/>
              <a:defRPr/>
            </a:lvl4pPr>
            <a:lvl5pPr marL="1028700" indent="0">
              <a:buNone/>
              <a:defRPr/>
            </a:lvl5pPr>
          </a:lstStyle>
          <a:p>
            <a:pPr lvl="0"/>
            <a:r>
              <a:rPr lang="en-US"/>
              <a:t>Click to edit Master text styles</a:t>
            </a:r>
          </a:p>
        </p:txBody>
      </p:sp>
      <p:sp>
        <p:nvSpPr>
          <p:cNvPr id="7" name="Picture Placeholder 13"/>
          <p:cNvSpPr>
            <a:spLocks noGrp="1"/>
          </p:cNvSpPr>
          <p:nvPr>
            <p:ph type="pic" sz="quarter" idx="12"/>
          </p:nvPr>
        </p:nvSpPr>
        <p:spPr>
          <a:xfrm>
            <a:off x="358776" y="1820402"/>
            <a:ext cx="8426450" cy="4535949"/>
          </a:xfrm>
          <a:prstGeom prst="rect">
            <a:avLst/>
          </a:prstGeom>
          <a:solidFill>
            <a:srgbClr val="D9D9D9"/>
          </a:solidFill>
        </p:spPr>
        <p:txBody>
          <a:bodyPr anchor="ctr" anchorCtr="0"/>
          <a:lstStyle>
            <a:lvl1pPr marL="0" indent="0" algn="ctr">
              <a:buNone/>
              <a:defRPr/>
            </a:lvl1pPr>
          </a:lstStyle>
          <a:p>
            <a:pPr lvl="0"/>
            <a:r>
              <a:rPr lang="en-US" noProof="0"/>
              <a:t>Click icon to add picture</a:t>
            </a:r>
            <a:endParaRPr lang="en-US" noProof="0" dirty="0"/>
          </a:p>
        </p:txBody>
      </p:sp>
      <p:sp>
        <p:nvSpPr>
          <p:cNvPr id="10" name="Title Placeholder 1">
            <a:extLst>
              <a:ext uri="{FF2B5EF4-FFF2-40B4-BE49-F238E27FC236}">
                <a16:creationId xmlns:a16="http://schemas.microsoft.com/office/drawing/2014/main" id="{8AB9FAD1-F758-AF4C-BAD5-AFAD67046B97}"/>
              </a:ext>
            </a:extLst>
          </p:cNvPr>
          <p:cNvSpPr>
            <a:spLocks noGrp="1"/>
          </p:cNvSpPr>
          <p:nvPr>
            <p:ph type="title" hasCustomPrompt="1"/>
          </p:nvPr>
        </p:nvSpPr>
        <p:spPr bwMode="auto">
          <a:xfrm>
            <a:off x="358776" y="501653"/>
            <a:ext cx="8426450"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Tree>
    <p:extLst>
      <p:ext uri="{BB962C8B-B14F-4D97-AF65-F5344CB8AC3E}">
        <p14:creationId xmlns:p14="http://schemas.microsoft.com/office/powerpoint/2010/main" val="1533433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lide – Red option 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6464A0A-2E52-4325-8E9A-4FE513E8B588}"/>
              </a:ext>
            </a:extLst>
          </p:cNvPr>
          <p:cNvSpPr/>
          <p:nvPr/>
        </p:nvSpPr>
        <p:spPr>
          <a:xfrm>
            <a:off x="1" y="0"/>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14" name="Picture 13" descr="A close up of a logo&#10;&#10;Description automatically generated">
            <a:extLst>
              <a:ext uri="{FF2B5EF4-FFF2-40B4-BE49-F238E27FC236}">
                <a16:creationId xmlns:a16="http://schemas.microsoft.com/office/drawing/2014/main" id="{B1AC6F61-871E-4989-A8F8-D6803736596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9" name="Picture 8" descr="A picture containing outdoor, tree, sky, grass&#10;&#10;Description automatically generated">
            <a:extLst>
              <a:ext uri="{FF2B5EF4-FFF2-40B4-BE49-F238E27FC236}">
                <a16:creationId xmlns:a16="http://schemas.microsoft.com/office/drawing/2014/main" id="{FD846324-0975-4A42-9910-97B18EAE44B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67772" y="0"/>
            <a:ext cx="4567509" cy="6858000"/>
          </a:xfrm>
          <a:prstGeom prst="rect">
            <a:avLst/>
          </a:prstGeom>
        </p:spPr>
      </p:pic>
      <p:sp>
        <p:nvSpPr>
          <p:cNvPr id="7" name="Title 8">
            <a:extLst>
              <a:ext uri="{FF2B5EF4-FFF2-40B4-BE49-F238E27FC236}">
                <a16:creationId xmlns:a16="http://schemas.microsoft.com/office/drawing/2014/main" id="{01B2F048-E8FC-8A4E-8DDE-647F5445BFE9}"/>
              </a:ext>
            </a:extLst>
          </p:cNvPr>
          <p:cNvSpPr>
            <a:spLocks noGrp="1"/>
          </p:cNvSpPr>
          <p:nvPr>
            <p:ph type="title"/>
          </p:nvPr>
        </p:nvSpPr>
        <p:spPr>
          <a:xfrm>
            <a:off x="381885" y="588356"/>
            <a:ext cx="3948874" cy="1322972"/>
          </a:xfrm>
          <a:prstGeom prst="rect">
            <a:avLst/>
          </a:prstGeom>
        </p:spPr>
        <p:txBody>
          <a:bodyPr anchor="t"/>
          <a:lstStyle>
            <a:lvl1pPr>
              <a:defRPr sz="225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11" name="Text Placeholder 4">
            <a:extLst>
              <a:ext uri="{FF2B5EF4-FFF2-40B4-BE49-F238E27FC236}">
                <a16:creationId xmlns:a16="http://schemas.microsoft.com/office/drawing/2014/main" id="{A0F5EAC1-9F73-5641-AB32-0ED689CDEEB3}"/>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983590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Section Divider - Option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4382753-51C7-0C46-B853-1DBA86E4E953}"/>
              </a:ext>
            </a:extLst>
          </p:cNvPr>
          <p:cNvSpPr/>
          <p:nvPr/>
        </p:nvSpPr>
        <p:spPr>
          <a:xfrm>
            <a:off x="0" y="0"/>
            <a:ext cx="9144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Title 8">
            <a:extLst>
              <a:ext uri="{FF2B5EF4-FFF2-40B4-BE49-F238E27FC236}">
                <a16:creationId xmlns:a16="http://schemas.microsoft.com/office/drawing/2014/main" id="{F6164CB4-EC8E-0144-9230-9A41AA8066A6}"/>
              </a:ext>
            </a:extLst>
          </p:cNvPr>
          <p:cNvSpPr>
            <a:spLocks noGrp="1"/>
          </p:cNvSpPr>
          <p:nvPr>
            <p:ph type="title" hasCustomPrompt="1"/>
          </p:nvPr>
        </p:nvSpPr>
        <p:spPr>
          <a:xfrm>
            <a:off x="381885" y="1617084"/>
            <a:ext cx="8407184" cy="708607"/>
          </a:xfrm>
        </p:spPr>
        <p:txBody>
          <a:bodyPr anchor="t"/>
          <a:lstStyle>
            <a:lvl1pPr algn="l">
              <a:defRPr sz="2250">
                <a:solidFill>
                  <a:schemeClr val="bg1"/>
                </a:solidFill>
              </a:defRPr>
            </a:lvl1pPr>
          </a:lstStyle>
          <a:p>
            <a:r>
              <a:rPr lang="en-US" dirty="0"/>
              <a:t>Title heading here</a:t>
            </a:r>
          </a:p>
        </p:txBody>
      </p:sp>
      <p:sp>
        <p:nvSpPr>
          <p:cNvPr id="10" name="Text Placeholder 4">
            <a:extLst>
              <a:ext uri="{FF2B5EF4-FFF2-40B4-BE49-F238E27FC236}">
                <a16:creationId xmlns:a16="http://schemas.microsoft.com/office/drawing/2014/main" id="{C7C3DC85-C5E4-9F4F-9A53-A30541465834}"/>
              </a:ext>
            </a:extLst>
          </p:cNvPr>
          <p:cNvSpPr>
            <a:spLocks noGrp="1"/>
          </p:cNvSpPr>
          <p:nvPr>
            <p:ph type="body" sz="quarter" idx="13" hasCustomPrompt="1"/>
          </p:nvPr>
        </p:nvSpPr>
        <p:spPr>
          <a:xfrm>
            <a:off x="382767" y="2469571"/>
            <a:ext cx="8406302" cy="708607"/>
          </a:xfrm>
        </p:spPr>
        <p:txBody>
          <a:bodyPr lIns="0" tIns="0" rIns="0" bIns="0"/>
          <a:lstStyle>
            <a:lvl1pPr marL="0" indent="0" algn="l">
              <a:lnSpc>
                <a:spcPct val="90000"/>
              </a:lnSpc>
              <a:buNone/>
              <a:defRPr sz="18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Presented by</a:t>
            </a:r>
          </a:p>
        </p:txBody>
      </p:sp>
      <p:pic>
        <p:nvPicPr>
          <p:cNvPr id="9" name="Picture 8">
            <a:extLst>
              <a:ext uri="{FF2B5EF4-FFF2-40B4-BE49-F238E27FC236}">
                <a16:creationId xmlns:a16="http://schemas.microsoft.com/office/drawing/2014/main" id="{C4F743E6-42C8-45D8-A63F-90FE0651F22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0801" y="5540400"/>
            <a:ext cx="1515237" cy="520700"/>
          </a:xfrm>
          <a:prstGeom prst="rect">
            <a:avLst/>
          </a:prstGeom>
        </p:spPr>
      </p:pic>
    </p:spTree>
    <p:extLst>
      <p:ext uri="{BB962C8B-B14F-4D97-AF65-F5344CB8AC3E}">
        <p14:creationId xmlns:p14="http://schemas.microsoft.com/office/powerpoint/2010/main" val="4172592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Divider - Option 3">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F277205-D819-0E49-850F-A3DCF077A5B8}"/>
              </a:ext>
            </a:extLst>
          </p:cNvPr>
          <p:cNvSpPr/>
          <p:nvPr/>
        </p:nvSpPr>
        <p:spPr>
          <a:xfrm>
            <a:off x="0" y="0"/>
            <a:ext cx="9144000" cy="6858000"/>
          </a:xfrm>
          <a:prstGeom prst="rect">
            <a:avLst/>
          </a:prstGeom>
          <a:solidFill>
            <a:srgbClr val="FFB800"/>
          </a:solidFill>
          <a:ln w="9525" cap="flat" cmpd="sng" algn="ctr">
            <a:noFill/>
            <a:prstDash val="solid"/>
          </a:ln>
          <a:effec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7" name="Title 8">
            <a:extLst>
              <a:ext uri="{FF2B5EF4-FFF2-40B4-BE49-F238E27FC236}">
                <a16:creationId xmlns:a16="http://schemas.microsoft.com/office/drawing/2014/main" id="{C20D03EA-04EC-3E4D-A8DD-25B0B1CFB907}"/>
              </a:ext>
            </a:extLst>
          </p:cNvPr>
          <p:cNvSpPr>
            <a:spLocks noGrp="1"/>
          </p:cNvSpPr>
          <p:nvPr>
            <p:ph type="title" hasCustomPrompt="1"/>
          </p:nvPr>
        </p:nvSpPr>
        <p:spPr>
          <a:xfrm>
            <a:off x="381885" y="1617084"/>
            <a:ext cx="8407184" cy="708607"/>
          </a:xfrm>
        </p:spPr>
        <p:txBody>
          <a:bodyPr anchor="t"/>
          <a:lstStyle>
            <a:lvl1pPr algn="l">
              <a:defRPr sz="2250">
                <a:solidFill>
                  <a:schemeClr val="tx1"/>
                </a:solidFill>
              </a:defRPr>
            </a:lvl1pPr>
          </a:lstStyle>
          <a:p>
            <a:r>
              <a:rPr lang="en-US" dirty="0"/>
              <a:t>Title heading here</a:t>
            </a:r>
          </a:p>
        </p:txBody>
      </p:sp>
      <p:sp>
        <p:nvSpPr>
          <p:cNvPr id="8" name="Text Placeholder 4">
            <a:extLst>
              <a:ext uri="{FF2B5EF4-FFF2-40B4-BE49-F238E27FC236}">
                <a16:creationId xmlns:a16="http://schemas.microsoft.com/office/drawing/2014/main" id="{77BCA0C8-FD5B-AE4C-9999-548657AE139B}"/>
              </a:ext>
            </a:extLst>
          </p:cNvPr>
          <p:cNvSpPr>
            <a:spLocks noGrp="1"/>
          </p:cNvSpPr>
          <p:nvPr>
            <p:ph type="body" sz="quarter" idx="13" hasCustomPrompt="1"/>
          </p:nvPr>
        </p:nvSpPr>
        <p:spPr>
          <a:xfrm>
            <a:off x="382767" y="2469567"/>
            <a:ext cx="8406302" cy="710400"/>
          </a:xfrm>
        </p:spPr>
        <p:txBody>
          <a:bodyPr lIns="0" tIns="0" rIns="0" bIns="0"/>
          <a:lstStyle>
            <a:lvl1pPr marL="0" indent="0" algn="l">
              <a:lnSpc>
                <a:spcPct val="90000"/>
              </a:lnSpc>
              <a:buNone/>
              <a:defRPr sz="1800">
                <a:solidFill>
                  <a:srgbClr val="000000"/>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Presented by</a:t>
            </a:r>
          </a:p>
        </p:txBody>
      </p:sp>
      <p:pic>
        <p:nvPicPr>
          <p:cNvPr id="9" name="Picture 8" descr="A close up of a logo&#10;&#10;Description automatically generated">
            <a:extLst>
              <a:ext uri="{FF2B5EF4-FFF2-40B4-BE49-F238E27FC236}">
                <a16:creationId xmlns:a16="http://schemas.microsoft.com/office/drawing/2014/main" id="{2C89BC04-6416-479F-AF58-1E9563CF652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40770" y="5540402"/>
            <a:ext cx="1561864" cy="549253"/>
          </a:xfrm>
          <a:prstGeom prst="rect">
            <a:avLst/>
          </a:prstGeom>
        </p:spPr>
      </p:pic>
    </p:spTree>
    <p:extLst>
      <p:ext uri="{BB962C8B-B14F-4D97-AF65-F5344CB8AC3E}">
        <p14:creationId xmlns:p14="http://schemas.microsoft.com/office/powerpoint/2010/main" val="42363174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ection Divider - Option 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437180-96FB-744F-865F-A5F1DCF5F20E}"/>
              </a:ext>
            </a:extLst>
          </p:cNvPr>
          <p:cNvSpPr/>
          <p:nvPr/>
        </p:nvSpPr>
        <p:spPr>
          <a:xfrm>
            <a:off x="0" y="0"/>
            <a:ext cx="9144000" cy="68580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 name="Title 8">
            <a:extLst>
              <a:ext uri="{FF2B5EF4-FFF2-40B4-BE49-F238E27FC236}">
                <a16:creationId xmlns:a16="http://schemas.microsoft.com/office/drawing/2014/main" id="{378A92A4-48B7-0340-8B92-C0F9AC1FDA6C}"/>
              </a:ext>
            </a:extLst>
          </p:cNvPr>
          <p:cNvSpPr>
            <a:spLocks noGrp="1"/>
          </p:cNvSpPr>
          <p:nvPr>
            <p:ph type="title" hasCustomPrompt="1"/>
          </p:nvPr>
        </p:nvSpPr>
        <p:spPr>
          <a:xfrm>
            <a:off x="381885" y="1617084"/>
            <a:ext cx="8407184" cy="708607"/>
          </a:xfrm>
        </p:spPr>
        <p:txBody>
          <a:bodyPr anchor="t"/>
          <a:lstStyle>
            <a:lvl1pPr algn="l">
              <a:defRPr sz="2250">
                <a:solidFill>
                  <a:schemeClr val="bg1"/>
                </a:solidFill>
              </a:defRPr>
            </a:lvl1pPr>
          </a:lstStyle>
          <a:p>
            <a:r>
              <a:rPr lang="en-US" dirty="0"/>
              <a:t>Title heading here</a:t>
            </a:r>
          </a:p>
        </p:txBody>
      </p:sp>
      <p:sp>
        <p:nvSpPr>
          <p:cNvPr id="14" name="Text Placeholder 4">
            <a:extLst>
              <a:ext uri="{FF2B5EF4-FFF2-40B4-BE49-F238E27FC236}">
                <a16:creationId xmlns:a16="http://schemas.microsoft.com/office/drawing/2014/main" id="{55933010-02AF-864A-B29C-468E3DDEEA5E}"/>
              </a:ext>
            </a:extLst>
          </p:cNvPr>
          <p:cNvSpPr>
            <a:spLocks noGrp="1"/>
          </p:cNvSpPr>
          <p:nvPr>
            <p:ph type="body" sz="quarter" idx="13" hasCustomPrompt="1"/>
          </p:nvPr>
        </p:nvSpPr>
        <p:spPr>
          <a:xfrm>
            <a:off x="382767" y="2469571"/>
            <a:ext cx="8406302" cy="708607"/>
          </a:xfrm>
        </p:spPr>
        <p:txBody>
          <a:bodyPr lIns="0" tIns="0" rIns="0" bIns="0"/>
          <a:lstStyle>
            <a:lvl1pPr marL="0" indent="0" algn="l">
              <a:lnSpc>
                <a:spcPct val="90000"/>
              </a:lnSpc>
              <a:buNone/>
              <a:defRPr sz="18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Presented by</a:t>
            </a:r>
          </a:p>
        </p:txBody>
      </p:sp>
      <p:pic>
        <p:nvPicPr>
          <p:cNvPr id="7" name="Picture 6">
            <a:extLst>
              <a:ext uri="{FF2B5EF4-FFF2-40B4-BE49-F238E27FC236}">
                <a16:creationId xmlns:a16="http://schemas.microsoft.com/office/drawing/2014/main" id="{A8B4EEB1-42E3-41C0-B7C0-8A0DC6F52F0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0801" y="5540400"/>
            <a:ext cx="1515237" cy="520700"/>
          </a:xfrm>
          <a:prstGeom prst="rect">
            <a:avLst/>
          </a:prstGeom>
        </p:spPr>
      </p:pic>
    </p:spTree>
    <p:extLst>
      <p:ext uri="{BB962C8B-B14F-4D97-AF65-F5344CB8AC3E}">
        <p14:creationId xmlns:p14="http://schemas.microsoft.com/office/powerpoint/2010/main" val="27212068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AE1B839-50F1-4C78-B15D-7A0D3CE27642}"/>
              </a:ext>
            </a:extLst>
          </p:cNvPr>
          <p:cNvSpPr>
            <a:spLocks noGrp="1" noChangeArrowheads="1"/>
          </p:cNvSpPr>
          <p:nvPr>
            <p:ph type="dt" sz="half" idx="10"/>
          </p:nvPr>
        </p:nvSpPr>
        <p:spPr>
          <a:ln/>
        </p:spPr>
        <p:txBody>
          <a:bodyPr/>
          <a:lstStyle>
            <a:lvl1pPr>
              <a:defRPr/>
            </a:lvl1pPr>
          </a:lstStyle>
          <a:p>
            <a:fld id="{34EF9C75-1FF8-4918-A69F-E78ED13471E4}" type="datetimeFigureOut">
              <a:rPr lang="en-GB" smtClean="0"/>
              <a:t>25/02/2021</a:t>
            </a:fld>
            <a:endParaRPr lang="en-GB"/>
          </a:p>
        </p:txBody>
      </p:sp>
      <p:sp>
        <p:nvSpPr>
          <p:cNvPr id="3" name="Rectangle 5">
            <a:extLst>
              <a:ext uri="{FF2B5EF4-FFF2-40B4-BE49-F238E27FC236}">
                <a16:creationId xmlns:a16="http://schemas.microsoft.com/office/drawing/2014/main" id="{6BEFE430-DEBB-45B6-9A03-77FF899066AB}"/>
              </a:ext>
            </a:extLst>
          </p:cNvPr>
          <p:cNvSpPr>
            <a:spLocks noGrp="1" noChangeArrowheads="1"/>
          </p:cNvSpPr>
          <p:nvPr>
            <p:ph type="ftr" sz="quarter" idx="11"/>
          </p:nvPr>
        </p:nvSpPr>
        <p:spPr>
          <a:ln/>
        </p:spPr>
        <p:txBody>
          <a:bodyPr/>
          <a:lstStyle>
            <a:lvl1pPr>
              <a:defRPr/>
            </a:lvl1pPr>
          </a:lstStyle>
          <a:p>
            <a:endParaRPr lang="en-GB"/>
          </a:p>
        </p:txBody>
      </p:sp>
      <p:sp>
        <p:nvSpPr>
          <p:cNvPr id="4" name="Rectangle 6">
            <a:extLst>
              <a:ext uri="{FF2B5EF4-FFF2-40B4-BE49-F238E27FC236}">
                <a16:creationId xmlns:a16="http://schemas.microsoft.com/office/drawing/2014/main" id="{E9E2B197-ADCD-42CD-835A-3A00641F5B74}"/>
              </a:ext>
            </a:extLst>
          </p:cNvPr>
          <p:cNvSpPr>
            <a:spLocks noGrp="1" noChangeArrowheads="1"/>
          </p:cNvSpPr>
          <p:nvPr>
            <p:ph type="sldNum" sz="quarter" idx="12"/>
          </p:nvPr>
        </p:nvSpPr>
        <p:spPr>
          <a:ln/>
        </p:spPr>
        <p:txBody>
          <a:bodyPr/>
          <a:lstStyle>
            <a:lvl1pPr>
              <a:defRPr/>
            </a:lvl1pPr>
          </a:lstStyle>
          <a:p>
            <a:fld id="{F6253771-4A64-4980-8BE2-78DDC7FFEF8C}" type="slidenum">
              <a:rPr lang="en-GB" smtClean="0"/>
              <a:t>‹#›</a:t>
            </a:fld>
            <a:endParaRPr lang="en-GB"/>
          </a:p>
        </p:txBody>
      </p:sp>
    </p:spTree>
    <p:extLst>
      <p:ext uri="{BB962C8B-B14F-4D97-AF65-F5344CB8AC3E}">
        <p14:creationId xmlns:p14="http://schemas.microsoft.com/office/powerpoint/2010/main" val="3585768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slide – Red option 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6464A0A-2E52-4325-8E9A-4FE513E8B588}"/>
              </a:ext>
            </a:extLst>
          </p:cNvPr>
          <p:cNvSpPr/>
          <p:nvPr/>
        </p:nvSpPr>
        <p:spPr>
          <a:xfrm>
            <a:off x="1" y="0"/>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14" name="Picture 13" descr="A close up of a logo&#10;&#10;Description automatically generated">
            <a:extLst>
              <a:ext uri="{FF2B5EF4-FFF2-40B4-BE49-F238E27FC236}">
                <a16:creationId xmlns:a16="http://schemas.microsoft.com/office/drawing/2014/main" id="{B1AC6F61-871E-4989-A8F8-D6803736596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1" name="Picture 10" descr="A picture containing building, outdoor&#10;&#10;Description automatically generated">
            <a:extLst>
              <a:ext uri="{FF2B5EF4-FFF2-40B4-BE49-F238E27FC236}">
                <a16:creationId xmlns:a16="http://schemas.microsoft.com/office/drawing/2014/main" id="{5B555A18-63E4-4E45-B51E-13C52CD37CC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72000" y="0"/>
            <a:ext cx="4572000" cy="6858000"/>
          </a:xfrm>
          <a:prstGeom prst="rect">
            <a:avLst/>
          </a:prstGeom>
        </p:spPr>
      </p:pic>
      <p:sp>
        <p:nvSpPr>
          <p:cNvPr id="7" name="Title 8">
            <a:extLst>
              <a:ext uri="{FF2B5EF4-FFF2-40B4-BE49-F238E27FC236}">
                <a16:creationId xmlns:a16="http://schemas.microsoft.com/office/drawing/2014/main" id="{81F9E4D6-F775-284D-ADC5-7A967F62816A}"/>
              </a:ext>
            </a:extLst>
          </p:cNvPr>
          <p:cNvSpPr>
            <a:spLocks noGrp="1"/>
          </p:cNvSpPr>
          <p:nvPr>
            <p:ph type="title"/>
          </p:nvPr>
        </p:nvSpPr>
        <p:spPr>
          <a:xfrm>
            <a:off x="381885" y="588356"/>
            <a:ext cx="3948874" cy="1322972"/>
          </a:xfrm>
          <a:prstGeom prst="rect">
            <a:avLst/>
          </a:prstGeom>
        </p:spPr>
        <p:txBody>
          <a:bodyPr anchor="t"/>
          <a:lstStyle>
            <a:lvl1pPr>
              <a:defRPr sz="225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9" name="Text Placeholder 4">
            <a:extLst>
              <a:ext uri="{FF2B5EF4-FFF2-40B4-BE49-F238E27FC236}">
                <a16:creationId xmlns:a16="http://schemas.microsoft.com/office/drawing/2014/main" id="{B3D86596-91B6-7849-AB9A-968689EE4B5E}"/>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025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p:nvSpPr>
        <p:spPr>
          <a:xfrm>
            <a:off x="1" y="0"/>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9" name="Picture 8" descr="A picture containing wall, indoor, ceiling, floor&#10;&#10;Description automatically generated">
            <a:extLst>
              <a:ext uri="{FF2B5EF4-FFF2-40B4-BE49-F238E27FC236}">
                <a16:creationId xmlns:a16="http://schemas.microsoft.com/office/drawing/2014/main" id="{A196A5F0-0505-454C-9646-38C0888EAC7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453338" y="0"/>
            <a:ext cx="4708429" cy="6858000"/>
          </a:xfrm>
          <a:prstGeom prst="rect">
            <a:avLst/>
          </a:prstGeom>
        </p:spPr>
      </p:pic>
      <p:sp>
        <p:nvSpPr>
          <p:cNvPr id="11" name="Title 8">
            <a:extLst>
              <a:ext uri="{FF2B5EF4-FFF2-40B4-BE49-F238E27FC236}">
                <a16:creationId xmlns:a16="http://schemas.microsoft.com/office/drawing/2014/main" id="{AD8A8234-470B-6B4C-AD83-A953D38FF07F}"/>
              </a:ext>
            </a:extLst>
          </p:cNvPr>
          <p:cNvSpPr>
            <a:spLocks noGrp="1"/>
          </p:cNvSpPr>
          <p:nvPr>
            <p:ph type="title"/>
          </p:nvPr>
        </p:nvSpPr>
        <p:spPr>
          <a:xfrm>
            <a:off x="381885" y="588356"/>
            <a:ext cx="3948874" cy="1322972"/>
          </a:xfrm>
          <a:prstGeom prst="rect">
            <a:avLst/>
          </a:prstGeom>
        </p:spPr>
        <p:txBody>
          <a:bodyPr anchor="t"/>
          <a:lstStyle>
            <a:lvl1pPr>
              <a:defRPr sz="225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12" name="Text Placeholder 4">
            <a:extLst>
              <a:ext uri="{FF2B5EF4-FFF2-40B4-BE49-F238E27FC236}">
                <a16:creationId xmlns:a16="http://schemas.microsoft.com/office/drawing/2014/main" id="{E77678A9-BBDF-6240-A6E9-6AFE2E759E75}"/>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4618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p:nvSpPr>
        <p:spPr>
          <a:xfrm>
            <a:off x="0" y="17364"/>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4" name="Picture 13" descr="A view of a large building&#10;&#10;Description automatically generated">
            <a:extLst>
              <a:ext uri="{FF2B5EF4-FFF2-40B4-BE49-F238E27FC236}">
                <a16:creationId xmlns:a16="http://schemas.microsoft.com/office/drawing/2014/main" id="{24F1E7D3-CFB1-DF4E-96E4-6210BAC6FB4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453334" y="0"/>
            <a:ext cx="4690665" cy="6875364"/>
          </a:xfrm>
          <a:prstGeom prst="rect">
            <a:avLst/>
          </a:prstGeom>
        </p:spPr>
      </p:pic>
      <p:sp>
        <p:nvSpPr>
          <p:cNvPr id="9" name="Title 8">
            <a:extLst>
              <a:ext uri="{FF2B5EF4-FFF2-40B4-BE49-F238E27FC236}">
                <a16:creationId xmlns:a16="http://schemas.microsoft.com/office/drawing/2014/main" id="{193FD27B-FAA6-5146-83B6-51116F88C944}"/>
              </a:ext>
            </a:extLst>
          </p:cNvPr>
          <p:cNvSpPr>
            <a:spLocks noGrp="1"/>
          </p:cNvSpPr>
          <p:nvPr>
            <p:ph type="title"/>
          </p:nvPr>
        </p:nvSpPr>
        <p:spPr>
          <a:xfrm>
            <a:off x="381885" y="588356"/>
            <a:ext cx="3948874" cy="1322972"/>
          </a:xfrm>
          <a:prstGeom prst="rect">
            <a:avLst/>
          </a:prstGeom>
        </p:spPr>
        <p:txBody>
          <a:bodyPr anchor="t"/>
          <a:lstStyle>
            <a:lvl1pPr>
              <a:defRPr sz="225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11" name="Text Placeholder 4">
            <a:extLst>
              <a:ext uri="{FF2B5EF4-FFF2-40B4-BE49-F238E27FC236}">
                <a16:creationId xmlns:a16="http://schemas.microsoft.com/office/drawing/2014/main" id="{75385F31-8F09-6A45-AFFF-B72CD3787A00}"/>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92139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p:nvSpPr>
        <p:spPr>
          <a:xfrm>
            <a:off x="1" y="0"/>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1" name="Picture 10" descr="A view of a large window&#10;&#10;Description automatically generated">
            <a:extLst>
              <a:ext uri="{FF2B5EF4-FFF2-40B4-BE49-F238E27FC236}">
                <a16:creationId xmlns:a16="http://schemas.microsoft.com/office/drawing/2014/main" id="{6448CA2D-2D83-6F40-B080-DAE168D45EF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467666" y="606"/>
            <a:ext cx="4680103" cy="6857394"/>
          </a:xfrm>
          <a:prstGeom prst="rect">
            <a:avLst/>
          </a:prstGeom>
        </p:spPr>
      </p:pic>
      <p:sp>
        <p:nvSpPr>
          <p:cNvPr id="9" name="Title 8">
            <a:extLst>
              <a:ext uri="{FF2B5EF4-FFF2-40B4-BE49-F238E27FC236}">
                <a16:creationId xmlns:a16="http://schemas.microsoft.com/office/drawing/2014/main" id="{A30F13B7-229E-5241-B814-6E82C23DC922}"/>
              </a:ext>
            </a:extLst>
          </p:cNvPr>
          <p:cNvSpPr>
            <a:spLocks noGrp="1"/>
          </p:cNvSpPr>
          <p:nvPr>
            <p:ph type="title"/>
          </p:nvPr>
        </p:nvSpPr>
        <p:spPr>
          <a:xfrm>
            <a:off x="381885" y="588356"/>
            <a:ext cx="3948874" cy="1322972"/>
          </a:xfrm>
          <a:prstGeom prst="rect">
            <a:avLst/>
          </a:prstGeom>
        </p:spPr>
        <p:txBody>
          <a:bodyPr anchor="t"/>
          <a:lstStyle>
            <a:lvl1pPr>
              <a:defRPr sz="225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12" name="Text Placeholder 4">
            <a:extLst>
              <a:ext uri="{FF2B5EF4-FFF2-40B4-BE49-F238E27FC236}">
                <a16:creationId xmlns:a16="http://schemas.microsoft.com/office/drawing/2014/main" id="{0FD801D8-52D3-ED4C-9286-C21422F9D5A9}"/>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2303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p:nvSpPr>
        <p:spPr>
          <a:xfrm>
            <a:off x="0" y="0"/>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9" name="Picture 8" descr="A bench in front of a building&#10;&#10;Description automatically generated">
            <a:extLst>
              <a:ext uri="{FF2B5EF4-FFF2-40B4-BE49-F238E27FC236}">
                <a16:creationId xmlns:a16="http://schemas.microsoft.com/office/drawing/2014/main" id="{595D4B98-EC35-6E4E-B52D-B38B0E0CB2F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2283"/>
          <a:stretch/>
        </p:blipFill>
        <p:spPr>
          <a:xfrm>
            <a:off x="4467664" y="0"/>
            <a:ext cx="4676336" cy="7014504"/>
          </a:xfrm>
          <a:prstGeom prst="rect">
            <a:avLst/>
          </a:prstGeom>
        </p:spPr>
      </p:pic>
      <p:sp>
        <p:nvSpPr>
          <p:cNvPr id="11" name="Title 8">
            <a:extLst>
              <a:ext uri="{FF2B5EF4-FFF2-40B4-BE49-F238E27FC236}">
                <a16:creationId xmlns:a16="http://schemas.microsoft.com/office/drawing/2014/main" id="{4B7D9D05-70A7-7340-98E2-3EC55807DF76}"/>
              </a:ext>
            </a:extLst>
          </p:cNvPr>
          <p:cNvSpPr>
            <a:spLocks noGrp="1"/>
          </p:cNvSpPr>
          <p:nvPr>
            <p:ph type="title"/>
          </p:nvPr>
        </p:nvSpPr>
        <p:spPr>
          <a:xfrm>
            <a:off x="381885" y="588356"/>
            <a:ext cx="3948874" cy="1322972"/>
          </a:xfrm>
          <a:prstGeom prst="rect">
            <a:avLst/>
          </a:prstGeom>
        </p:spPr>
        <p:txBody>
          <a:bodyPr anchor="t"/>
          <a:lstStyle>
            <a:lvl1pPr>
              <a:defRPr sz="225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12" name="Text Placeholder 4">
            <a:extLst>
              <a:ext uri="{FF2B5EF4-FFF2-40B4-BE49-F238E27FC236}">
                <a16:creationId xmlns:a16="http://schemas.microsoft.com/office/drawing/2014/main" id="{50464F8C-4239-7249-B7AD-71C0585F6180}"/>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5885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p:nvSpPr>
        <p:spPr>
          <a:xfrm>
            <a:off x="1" y="0"/>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1" name="Picture 10" descr="A close up of a brick building&#10;&#10;Description automatically generated">
            <a:extLst>
              <a:ext uri="{FF2B5EF4-FFF2-40B4-BE49-F238E27FC236}">
                <a16:creationId xmlns:a16="http://schemas.microsoft.com/office/drawing/2014/main" id="{937BE605-3862-1545-9D7B-F5F181FA5E3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467664" y="-1"/>
            <a:ext cx="4694049" cy="6858001"/>
          </a:xfrm>
          <a:prstGeom prst="rect">
            <a:avLst/>
          </a:prstGeom>
        </p:spPr>
      </p:pic>
      <p:sp>
        <p:nvSpPr>
          <p:cNvPr id="9" name="Title 8">
            <a:extLst>
              <a:ext uri="{FF2B5EF4-FFF2-40B4-BE49-F238E27FC236}">
                <a16:creationId xmlns:a16="http://schemas.microsoft.com/office/drawing/2014/main" id="{50535163-46A9-7748-B4B1-2CCCDB1A63E9}"/>
              </a:ext>
            </a:extLst>
          </p:cNvPr>
          <p:cNvSpPr>
            <a:spLocks noGrp="1"/>
          </p:cNvSpPr>
          <p:nvPr>
            <p:ph type="title"/>
          </p:nvPr>
        </p:nvSpPr>
        <p:spPr>
          <a:xfrm>
            <a:off x="381885" y="588356"/>
            <a:ext cx="3948874" cy="1322972"/>
          </a:xfrm>
          <a:prstGeom prst="rect">
            <a:avLst/>
          </a:prstGeom>
        </p:spPr>
        <p:txBody>
          <a:bodyPr anchor="t"/>
          <a:lstStyle>
            <a:lvl1pPr>
              <a:defRPr sz="225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12" name="Text Placeholder 4">
            <a:extLst>
              <a:ext uri="{FF2B5EF4-FFF2-40B4-BE49-F238E27FC236}">
                <a16:creationId xmlns:a16="http://schemas.microsoft.com/office/drawing/2014/main" id="{C9A982C3-1052-544B-B943-34291F9E9BA1}"/>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1188944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Slide Number Placeholder 5"/>
          <p:cNvSpPr txBox="1">
            <a:spLocks/>
          </p:cNvSpPr>
          <p:nvPr/>
        </p:nvSpPr>
        <p:spPr>
          <a:xfrm>
            <a:off x="6629400" y="6356353"/>
            <a:ext cx="2133600" cy="365125"/>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506" dirty="0"/>
              <a:t>Page </a:t>
            </a:r>
            <a:fld id="{3B11C02F-2186-5E4E-90C0-5210A150EF90}" type="slidenum">
              <a:rPr lang="en-US" sz="506" smtClean="0"/>
              <a:pPr fontAlgn="auto">
                <a:spcBef>
                  <a:spcPts val="0"/>
                </a:spcBef>
                <a:spcAft>
                  <a:spcPts val="0"/>
                </a:spcAft>
                <a:defRPr/>
              </a:pPr>
              <a:t>‹#›</a:t>
            </a:fld>
            <a:endParaRPr lang="en-US" sz="506" dirty="0"/>
          </a:p>
        </p:txBody>
      </p:sp>
      <p:sp>
        <p:nvSpPr>
          <p:cNvPr id="6" name="Date Placeholder 3">
            <a:extLst>
              <a:ext uri="{FF2B5EF4-FFF2-40B4-BE49-F238E27FC236}">
                <a16:creationId xmlns:a16="http://schemas.microsoft.com/office/drawing/2014/main" id="{B454F75B-D7A2-4B14-8535-B803517C2A15}"/>
              </a:ext>
            </a:extLst>
          </p:cNvPr>
          <p:cNvSpPr txBox="1">
            <a:spLocks/>
          </p:cNvSpPr>
          <p:nvPr/>
        </p:nvSpPr>
        <p:spPr>
          <a:xfrm>
            <a:off x="381000" y="6356353"/>
            <a:ext cx="2133600" cy="366183"/>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sz="675" dirty="0">
                <a:latin typeface="Arial" panose="020B0604020202020204" pitchFamily="34" charset="0"/>
                <a:cs typeface="Arial" panose="020B0604020202020204" pitchFamily="34" charset="0"/>
              </a:rPr>
              <a:t>The </a:t>
            </a:r>
            <a:r>
              <a:rPr lang="en-AU" sz="675" dirty="0">
                <a:latin typeface="Arial" panose="020B0604020202020204" pitchFamily="34" charset="0"/>
                <a:cs typeface="Arial" panose="020B0604020202020204" pitchFamily="34" charset="0"/>
              </a:rPr>
              <a:t>University of Sydney</a:t>
            </a:r>
            <a:endParaRPr sz="675" dirty="0">
              <a:latin typeface="Arial" panose="020B0604020202020204" pitchFamily="34" charset="0"/>
              <a:cs typeface="Arial" panose="020B0604020202020204" pitchFamily="34" charset="0"/>
            </a:endParaRPr>
          </a:p>
        </p:txBody>
      </p:sp>
      <p:sp>
        <p:nvSpPr>
          <p:cNvPr id="7" name="Title Placeholder 1">
            <a:extLst>
              <a:ext uri="{FF2B5EF4-FFF2-40B4-BE49-F238E27FC236}">
                <a16:creationId xmlns:a16="http://schemas.microsoft.com/office/drawing/2014/main" id="{BE9EF11D-F5BE-ED40-AB5F-104A2C9A67EF}"/>
              </a:ext>
            </a:extLst>
          </p:cNvPr>
          <p:cNvSpPr>
            <a:spLocks noGrp="1"/>
          </p:cNvSpPr>
          <p:nvPr>
            <p:ph type="title"/>
          </p:nvPr>
        </p:nvSpPr>
        <p:spPr bwMode="auto">
          <a:xfrm>
            <a:off x="358776" y="501653"/>
            <a:ext cx="8426450"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title here</a:t>
            </a:r>
          </a:p>
        </p:txBody>
      </p:sp>
      <p:sp>
        <p:nvSpPr>
          <p:cNvPr id="8" name="Text Placeholder 2">
            <a:extLst>
              <a:ext uri="{FF2B5EF4-FFF2-40B4-BE49-F238E27FC236}">
                <a16:creationId xmlns:a16="http://schemas.microsoft.com/office/drawing/2014/main" id="{31D8007C-8639-1A4A-A2BB-5F88DD41E22F}"/>
              </a:ext>
            </a:extLst>
          </p:cNvPr>
          <p:cNvSpPr>
            <a:spLocks noGrp="1"/>
          </p:cNvSpPr>
          <p:nvPr>
            <p:ph type="body" idx="1"/>
          </p:nvPr>
        </p:nvSpPr>
        <p:spPr bwMode="auto">
          <a:xfrm>
            <a:off x="358777" y="1387444"/>
            <a:ext cx="4589253" cy="4886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Sub-heading Bold… 24pt</a:t>
            </a:r>
          </a:p>
          <a:p>
            <a:pPr lvl="0"/>
            <a:r>
              <a:rPr lang="en-US" dirty="0"/>
              <a:t>Add body copy </a:t>
            </a:r>
          </a:p>
        </p:txBody>
      </p:sp>
    </p:spTree>
    <p:extLst>
      <p:ext uri="{BB962C8B-B14F-4D97-AF65-F5344CB8AC3E}">
        <p14:creationId xmlns:p14="http://schemas.microsoft.com/office/powerpoint/2010/main" val="31564715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Lst>
  <p:txStyles>
    <p:titleStyle>
      <a:lvl1pPr algn="l" defTabSz="257175" rtl="0" eaLnBrk="1" fontAlgn="base" hangingPunct="1">
        <a:spcBef>
          <a:spcPct val="0"/>
        </a:spcBef>
        <a:spcAft>
          <a:spcPct val="0"/>
        </a:spcAft>
        <a:defRPr sz="2250" b="1" kern="1200">
          <a:solidFill>
            <a:schemeClr val="accent1"/>
          </a:solidFill>
          <a:latin typeface="Tw Cen MT"/>
          <a:ea typeface="ＭＳ Ｐゴシック" charset="0"/>
          <a:cs typeface="Tw Cen MT"/>
        </a:defRPr>
      </a:lvl1pPr>
      <a:lvl2pPr algn="l" defTabSz="257175" rtl="0" eaLnBrk="1" fontAlgn="base" hangingPunct="1">
        <a:spcBef>
          <a:spcPct val="0"/>
        </a:spcBef>
        <a:spcAft>
          <a:spcPct val="0"/>
        </a:spcAft>
        <a:defRPr sz="1350" b="1">
          <a:solidFill>
            <a:schemeClr val="accent1"/>
          </a:solidFill>
          <a:latin typeface="Tw Cen MT" charset="0"/>
          <a:ea typeface="ＭＳ Ｐゴシック" charset="0"/>
        </a:defRPr>
      </a:lvl2pPr>
      <a:lvl3pPr algn="l" defTabSz="257175" rtl="0" eaLnBrk="1" fontAlgn="base" hangingPunct="1">
        <a:spcBef>
          <a:spcPct val="0"/>
        </a:spcBef>
        <a:spcAft>
          <a:spcPct val="0"/>
        </a:spcAft>
        <a:defRPr sz="1350" b="1">
          <a:solidFill>
            <a:schemeClr val="accent1"/>
          </a:solidFill>
          <a:latin typeface="Tw Cen MT" charset="0"/>
          <a:ea typeface="ＭＳ Ｐゴシック" charset="0"/>
        </a:defRPr>
      </a:lvl3pPr>
      <a:lvl4pPr algn="l" defTabSz="257175" rtl="0" eaLnBrk="1" fontAlgn="base" hangingPunct="1">
        <a:spcBef>
          <a:spcPct val="0"/>
        </a:spcBef>
        <a:spcAft>
          <a:spcPct val="0"/>
        </a:spcAft>
        <a:defRPr sz="1350" b="1">
          <a:solidFill>
            <a:schemeClr val="accent1"/>
          </a:solidFill>
          <a:latin typeface="Tw Cen MT" charset="0"/>
          <a:ea typeface="ＭＳ Ｐゴシック" charset="0"/>
        </a:defRPr>
      </a:lvl4pPr>
      <a:lvl5pPr algn="l" defTabSz="257175" rtl="0" eaLnBrk="1" fontAlgn="base" hangingPunct="1">
        <a:spcBef>
          <a:spcPct val="0"/>
        </a:spcBef>
        <a:spcAft>
          <a:spcPct val="0"/>
        </a:spcAft>
        <a:defRPr sz="1350" b="1">
          <a:solidFill>
            <a:schemeClr val="accent1"/>
          </a:solidFill>
          <a:latin typeface="Tw Cen MT" charset="0"/>
          <a:ea typeface="ＭＳ Ｐゴシック" charset="0"/>
        </a:defRPr>
      </a:lvl5pPr>
      <a:lvl6pPr marL="257175" algn="l" defTabSz="257175" rtl="0" eaLnBrk="1" fontAlgn="base" hangingPunct="1">
        <a:spcBef>
          <a:spcPct val="0"/>
        </a:spcBef>
        <a:spcAft>
          <a:spcPct val="0"/>
        </a:spcAft>
        <a:defRPr sz="1350" b="1">
          <a:solidFill>
            <a:schemeClr val="accent1"/>
          </a:solidFill>
          <a:latin typeface="Tw Cen MT" charset="0"/>
          <a:ea typeface="ＭＳ Ｐゴシック" charset="0"/>
        </a:defRPr>
      </a:lvl6pPr>
      <a:lvl7pPr marL="514350" algn="l" defTabSz="257175" rtl="0" eaLnBrk="1" fontAlgn="base" hangingPunct="1">
        <a:spcBef>
          <a:spcPct val="0"/>
        </a:spcBef>
        <a:spcAft>
          <a:spcPct val="0"/>
        </a:spcAft>
        <a:defRPr sz="1350" b="1">
          <a:solidFill>
            <a:schemeClr val="accent1"/>
          </a:solidFill>
          <a:latin typeface="Tw Cen MT" charset="0"/>
          <a:ea typeface="ＭＳ Ｐゴシック" charset="0"/>
        </a:defRPr>
      </a:lvl7pPr>
      <a:lvl8pPr marL="771525" algn="l" defTabSz="257175" rtl="0" eaLnBrk="1" fontAlgn="base" hangingPunct="1">
        <a:spcBef>
          <a:spcPct val="0"/>
        </a:spcBef>
        <a:spcAft>
          <a:spcPct val="0"/>
        </a:spcAft>
        <a:defRPr sz="1350" b="1">
          <a:solidFill>
            <a:schemeClr val="accent1"/>
          </a:solidFill>
          <a:latin typeface="Tw Cen MT" charset="0"/>
          <a:ea typeface="ＭＳ Ｐゴシック" charset="0"/>
        </a:defRPr>
      </a:lvl8pPr>
      <a:lvl9pPr marL="1028700" algn="l" defTabSz="257175" rtl="0" eaLnBrk="1" fontAlgn="base" hangingPunct="1">
        <a:spcBef>
          <a:spcPct val="0"/>
        </a:spcBef>
        <a:spcAft>
          <a:spcPct val="0"/>
        </a:spcAft>
        <a:defRPr sz="1350" b="1">
          <a:solidFill>
            <a:schemeClr val="accent1"/>
          </a:solidFill>
          <a:latin typeface="Tw Cen MT" charset="0"/>
          <a:ea typeface="ＭＳ Ｐゴシック" charset="0"/>
        </a:defRPr>
      </a:lvl9pPr>
    </p:titleStyle>
    <p:bodyStyle>
      <a:lvl1pPr marL="192881" indent="-192881" algn="l" defTabSz="257175" rtl="0" eaLnBrk="1" fontAlgn="base" hangingPunct="1">
        <a:spcBef>
          <a:spcPct val="20000"/>
        </a:spcBef>
        <a:spcAft>
          <a:spcPct val="0"/>
        </a:spcAft>
        <a:buFont typeface="Lucida Grande" charset="0"/>
        <a:buChar char="–"/>
        <a:defRPr sz="1800" b="1" kern="1200">
          <a:solidFill>
            <a:schemeClr val="tx1"/>
          </a:solidFill>
          <a:latin typeface="Tw Cen MT"/>
          <a:ea typeface="ＭＳ Ｐゴシック" charset="0"/>
          <a:cs typeface="Tw Cen MT"/>
        </a:defRPr>
      </a:lvl1pPr>
      <a:lvl2pPr marL="417910" indent="-160735" algn="l" defTabSz="257175" rtl="0" eaLnBrk="1" fontAlgn="base" hangingPunct="1">
        <a:spcBef>
          <a:spcPct val="20000"/>
        </a:spcBef>
        <a:spcAft>
          <a:spcPct val="0"/>
        </a:spcAft>
        <a:buFont typeface="Arial" charset="0"/>
        <a:buChar char="–"/>
        <a:defRPr sz="1125" kern="1200">
          <a:solidFill>
            <a:schemeClr val="tx1"/>
          </a:solidFill>
          <a:latin typeface="Tw Cen MT"/>
          <a:ea typeface="ＭＳ Ｐゴシック" charset="0"/>
          <a:cs typeface="Tw Cen MT"/>
        </a:defRPr>
      </a:lvl2pPr>
      <a:lvl3pPr marL="642938" indent="-128588" algn="l" defTabSz="257175" rtl="0" eaLnBrk="1" fontAlgn="base" hangingPunct="1">
        <a:spcBef>
          <a:spcPct val="20000"/>
        </a:spcBef>
        <a:spcAft>
          <a:spcPct val="0"/>
        </a:spcAft>
        <a:buFont typeface="Arial" charset="0"/>
        <a:buChar char="•"/>
        <a:defRPr sz="1125" kern="1200">
          <a:solidFill>
            <a:schemeClr val="tx1"/>
          </a:solidFill>
          <a:latin typeface="Tw Cen MT"/>
          <a:ea typeface="ＭＳ Ｐゴシック" charset="0"/>
          <a:cs typeface="Tw Cen MT"/>
        </a:defRPr>
      </a:lvl3pPr>
      <a:lvl4pPr marL="900113" indent="-128588" algn="l" defTabSz="257175" rtl="0" eaLnBrk="1" fontAlgn="base" hangingPunct="1">
        <a:spcBef>
          <a:spcPct val="20000"/>
        </a:spcBef>
        <a:spcAft>
          <a:spcPct val="0"/>
        </a:spcAft>
        <a:buFont typeface="Arial" charset="0"/>
        <a:buChar char="–"/>
        <a:defRPr sz="1125" kern="1200">
          <a:solidFill>
            <a:schemeClr val="tx1"/>
          </a:solidFill>
          <a:latin typeface="Tw Cen MT"/>
          <a:ea typeface="ＭＳ Ｐゴシック" charset="0"/>
          <a:cs typeface="Tw Cen MT"/>
        </a:defRPr>
      </a:lvl4pPr>
      <a:lvl5pPr marL="1157288" indent="-128588" algn="l" defTabSz="257175" rtl="0" eaLnBrk="1" fontAlgn="base" hangingPunct="1">
        <a:spcBef>
          <a:spcPct val="20000"/>
        </a:spcBef>
        <a:spcAft>
          <a:spcPct val="0"/>
        </a:spcAft>
        <a:buFont typeface="Arial" charset="0"/>
        <a:buChar char="»"/>
        <a:defRPr sz="1125" kern="1200">
          <a:solidFill>
            <a:schemeClr val="tx1"/>
          </a:solidFill>
          <a:latin typeface="Tw Cen MT"/>
          <a:ea typeface="ＭＳ Ｐゴシック" charset="0"/>
          <a:cs typeface="Tw Cen MT"/>
        </a:defRPr>
      </a:lvl5pPr>
      <a:lvl6pPr marL="1414463" indent="-128588" algn="l" defTabSz="257175" rtl="0" eaLnBrk="1" latinLnBrk="0" hangingPunct="1">
        <a:spcBef>
          <a:spcPct val="20000"/>
        </a:spcBef>
        <a:buFont typeface="Arial"/>
        <a:buChar char="•"/>
        <a:defRPr sz="1125" kern="1200">
          <a:solidFill>
            <a:schemeClr val="tx1"/>
          </a:solidFill>
          <a:latin typeface="+mn-lt"/>
          <a:ea typeface="+mn-ea"/>
          <a:cs typeface="+mn-cs"/>
        </a:defRPr>
      </a:lvl6pPr>
      <a:lvl7pPr marL="1671638" indent="-128588" algn="l" defTabSz="257175" rtl="0" eaLnBrk="1" latinLnBrk="0" hangingPunct="1">
        <a:spcBef>
          <a:spcPct val="20000"/>
        </a:spcBef>
        <a:buFont typeface="Arial"/>
        <a:buChar char="•"/>
        <a:defRPr sz="1125" kern="1200">
          <a:solidFill>
            <a:schemeClr val="tx1"/>
          </a:solidFill>
          <a:latin typeface="+mn-lt"/>
          <a:ea typeface="+mn-ea"/>
          <a:cs typeface="+mn-cs"/>
        </a:defRPr>
      </a:lvl7pPr>
      <a:lvl8pPr marL="1928813" indent="-128588" algn="l" defTabSz="257175" rtl="0" eaLnBrk="1" latinLnBrk="0" hangingPunct="1">
        <a:spcBef>
          <a:spcPct val="20000"/>
        </a:spcBef>
        <a:buFont typeface="Arial"/>
        <a:buChar char="•"/>
        <a:defRPr sz="1125" kern="1200">
          <a:solidFill>
            <a:schemeClr val="tx1"/>
          </a:solidFill>
          <a:latin typeface="+mn-lt"/>
          <a:ea typeface="+mn-ea"/>
          <a:cs typeface="+mn-cs"/>
        </a:defRPr>
      </a:lvl8pPr>
      <a:lvl9pPr marL="2185988" indent="-128588" algn="l" defTabSz="257175" rtl="0" eaLnBrk="1" latinLnBrk="0" hangingPunct="1">
        <a:spcBef>
          <a:spcPct val="20000"/>
        </a:spcBef>
        <a:buFont typeface="Arial"/>
        <a:buChar char="•"/>
        <a:defRPr sz="1125" kern="1200">
          <a:solidFill>
            <a:schemeClr val="tx1"/>
          </a:solidFill>
          <a:latin typeface="+mn-lt"/>
          <a:ea typeface="+mn-ea"/>
          <a:cs typeface="+mn-cs"/>
        </a:defRPr>
      </a:lvl9pPr>
    </p:bodyStyle>
    <p:otherStyle>
      <a:defPPr>
        <a:defRPr lang="en-US"/>
      </a:defPPr>
      <a:lvl1pPr marL="0" algn="l" defTabSz="257175" rtl="0" eaLnBrk="1" latinLnBrk="0" hangingPunct="1">
        <a:defRPr sz="1013" kern="1200">
          <a:solidFill>
            <a:schemeClr val="tx1"/>
          </a:solidFill>
          <a:latin typeface="+mn-lt"/>
          <a:ea typeface="+mn-ea"/>
          <a:cs typeface="+mn-cs"/>
        </a:defRPr>
      </a:lvl1pPr>
      <a:lvl2pPr marL="257175" algn="l" defTabSz="257175" rtl="0" eaLnBrk="1" latinLnBrk="0" hangingPunct="1">
        <a:defRPr sz="1013" kern="1200">
          <a:solidFill>
            <a:schemeClr val="tx1"/>
          </a:solidFill>
          <a:latin typeface="+mn-lt"/>
          <a:ea typeface="+mn-ea"/>
          <a:cs typeface="+mn-cs"/>
        </a:defRPr>
      </a:lvl2pPr>
      <a:lvl3pPr marL="514350" algn="l" defTabSz="257175" rtl="0" eaLnBrk="1" latinLnBrk="0" hangingPunct="1">
        <a:defRPr sz="1013" kern="1200">
          <a:solidFill>
            <a:schemeClr val="tx1"/>
          </a:solidFill>
          <a:latin typeface="+mn-lt"/>
          <a:ea typeface="+mn-ea"/>
          <a:cs typeface="+mn-cs"/>
        </a:defRPr>
      </a:lvl3pPr>
      <a:lvl4pPr marL="771525" algn="l" defTabSz="257175" rtl="0" eaLnBrk="1" latinLnBrk="0" hangingPunct="1">
        <a:defRPr sz="1013" kern="1200">
          <a:solidFill>
            <a:schemeClr val="tx1"/>
          </a:solidFill>
          <a:latin typeface="+mn-lt"/>
          <a:ea typeface="+mn-ea"/>
          <a:cs typeface="+mn-cs"/>
        </a:defRPr>
      </a:lvl4pPr>
      <a:lvl5pPr marL="1028700" algn="l" defTabSz="257175" rtl="0" eaLnBrk="1" latinLnBrk="0" hangingPunct="1">
        <a:defRPr sz="1013" kern="1200">
          <a:solidFill>
            <a:schemeClr val="tx1"/>
          </a:solidFill>
          <a:latin typeface="+mn-lt"/>
          <a:ea typeface="+mn-ea"/>
          <a:cs typeface="+mn-cs"/>
        </a:defRPr>
      </a:lvl5pPr>
      <a:lvl6pPr marL="1285875" algn="l" defTabSz="257175" rtl="0" eaLnBrk="1" latinLnBrk="0" hangingPunct="1">
        <a:defRPr sz="1013" kern="1200">
          <a:solidFill>
            <a:schemeClr val="tx1"/>
          </a:solidFill>
          <a:latin typeface="+mn-lt"/>
          <a:ea typeface="+mn-ea"/>
          <a:cs typeface="+mn-cs"/>
        </a:defRPr>
      </a:lvl6pPr>
      <a:lvl7pPr marL="1543050" algn="l" defTabSz="257175" rtl="0" eaLnBrk="1" latinLnBrk="0" hangingPunct="1">
        <a:defRPr sz="1013" kern="1200">
          <a:solidFill>
            <a:schemeClr val="tx1"/>
          </a:solidFill>
          <a:latin typeface="+mn-lt"/>
          <a:ea typeface="+mn-ea"/>
          <a:cs typeface="+mn-cs"/>
        </a:defRPr>
      </a:lvl7pPr>
      <a:lvl8pPr marL="1800225" algn="l" defTabSz="257175" rtl="0" eaLnBrk="1" latinLnBrk="0" hangingPunct="1">
        <a:defRPr sz="1013" kern="1200">
          <a:solidFill>
            <a:schemeClr val="tx1"/>
          </a:solidFill>
          <a:latin typeface="+mn-lt"/>
          <a:ea typeface="+mn-ea"/>
          <a:cs typeface="+mn-cs"/>
        </a:defRPr>
      </a:lvl8pPr>
      <a:lvl9pPr marL="2057400" algn="l" defTabSz="257175"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CCE5-6EA7-4229-A90A-0065C802E46F}"/>
              </a:ext>
            </a:extLst>
          </p:cNvPr>
          <p:cNvSpPr>
            <a:spLocks noGrp="1"/>
          </p:cNvSpPr>
          <p:nvPr>
            <p:ph type="title"/>
          </p:nvPr>
        </p:nvSpPr>
        <p:spPr/>
        <p:txBody>
          <a:bodyPr/>
          <a:lstStyle/>
          <a:p>
            <a:r>
              <a:rPr lang="en-AU" sz="3000" dirty="0"/>
              <a:t>Ask Weber</a:t>
            </a:r>
            <a:endParaRPr lang="en-GB" sz="3000" dirty="0"/>
          </a:p>
        </p:txBody>
      </p:sp>
      <p:sp>
        <p:nvSpPr>
          <p:cNvPr id="3" name="Text Placeholder 2">
            <a:extLst>
              <a:ext uri="{FF2B5EF4-FFF2-40B4-BE49-F238E27FC236}">
                <a16:creationId xmlns:a16="http://schemas.microsoft.com/office/drawing/2014/main" id="{B91536D7-9303-4303-B5B2-F472A77ECFDF}"/>
              </a:ext>
            </a:extLst>
          </p:cNvPr>
          <p:cNvSpPr>
            <a:spLocks noGrp="1"/>
          </p:cNvSpPr>
          <p:nvPr>
            <p:ph type="body" sz="quarter" idx="11"/>
          </p:nvPr>
        </p:nvSpPr>
        <p:spPr/>
        <p:txBody>
          <a:bodyPr/>
          <a:lstStyle/>
          <a:p>
            <a:r>
              <a:rPr lang="en-AU" sz="2400" dirty="0"/>
              <a:t>Session 4: 15-05-2020</a:t>
            </a:r>
          </a:p>
          <a:p>
            <a:r>
              <a:rPr lang="en-AU" sz="2400" dirty="0"/>
              <a:t>Contents:</a:t>
            </a:r>
          </a:p>
          <a:p>
            <a:pPr marL="342900" indent="-342900">
              <a:buFont typeface="Arial" panose="020B0604020202020204" pitchFamily="34" charset="0"/>
              <a:buChar char="•"/>
            </a:pPr>
            <a:r>
              <a:rPr lang="en-AU" sz="2400" dirty="0"/>
              <a:t>L9, 10, 13, 14, 15, 16</a:t>
            </a:r>
          </a:p>
          <a:p>
            <a:pPr marL="257175" indent="-257175">
              <a:buFontTx/>
              <a:buChar char="-"/>
            </a:pPr>
            <a:endParaRPr lang="en-AU" sz="2400" dirty="0"/>
          </a:p>
          <a:p>
            <a:r>
              <a:rPr lang="en-AU" sz="2400" dirty="0"/>
              <a:t>Weber Liu</a:t>
            </a:r>
          </a:p>
          <a:p>
            <a:pPr marL="257175" indent="-257175">
              <a:buFontTx/>
              <a:buChar char="-"/>
            </a:pPr>
            <a:endParaRPr lang="en-GB" sz="2400" dirty="0"/>
          </a:p>
        </p:txBody>
      </p:sp>
    </p:spTree>
    <p:extLst>
      <p:ext uri="{BB962C8B-B14F-4D97-AF65-F5344CB8AC3E}">
        <p14:creationId xmlns:p14="http://schemas.microsoft.com/office/powerpoint/2010/main" val="239323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E09B90-07F2-4E60-9C26-20D40802FB53}"/>
              </a:ext>
            </a:extLst>
          </p:cNvPr>
          <p:cNvSpPr>
            <a:spLocks noGrp="1"/>
          </p:cNvSpPr>
          <p:nvPr>
            <p:ph idx="1"/>
          </p:nvPr>
        </p:nvSpPr>
        <p:spPr/>
        <p:txBody>
          <a:bodyPr/>
          <a:lstStyle/>
          <a:p>
            <a:pPr lvl="0"/>
            <a:r>
              <a:rPr lang="en-AU" dirty="0"/>
              <a:t>With regards to pepsin</a:t>
            </a:r>
            <a:endParaRPr lang="en-GB" dirty="0"/>
          </a:p>
          <a:p>
            <a:pPr lvl="1"/>
            <a:r>
              <a:rPr lang="en-AU" dirty="0"/>
              <a:t>In what form is it produced in the human body</a:t>
            </a:r>
            <a:endParaRPr lang="en-GB" dirty="0"/>
          </a:p>
          <a:p>
            <a:pPr lvl="1"/>
            <a:r>
              <a:rPr lang="en-AU" dirty="0"/>
              <a:t>Which cells (and where are these cells) produce the pepsin precursor</a:t>
            </a:r>
            <a:endParaRPr lang="en-GB" dirty="0"/>
          </a:p>
          <a:p>
            <a:pPr lvl="1"/>
            <a:r>
              <a:rPr lang="en-AU" dirty="0"/>
              <a:t>How is pepsin activated</a:t>
            </a:r>
            <a:endParaRPr lang="en-GB" dirty="0"/>
          </a:p>
          <a:p>
            <a:pPr lvl="1"/>
            <a:r>
              <a:rPr lang="en-AU" dirty="0"/>
              <a:t>What cells are responsible for the activation of pepsin?</a:t>
            </a:r>
            <a:endParaRPr lang="en-GB" dirty="0"/>
          </a:p>
          <a:p>
            <a:endParaRPr lang="en-GB" dirty="0"/>
          </a:p>
        </p:txBody>
      </p:sp>
      <p:sp>
        <p:nvSpPr>
          <p:cNvPr id="3" name="Title 2">
            <a:extLst>
              <a:ext uri="{FF2B5EF4-FFF2-40B4-BE49-F238E27FC236}">
                <a16:creationId xmlns:a16="http://schemas.microsoft.com/office/drawing/2014/main" id="{00EB2C32-B176-40A4-A33D-D5896A75C1C7}"/>
              </a:ext>
            </a:extLst>
          </p:cNvPr>
          <p:cNvSpPr>
            <a:spLocks noGrp="1"/>
          </p:cNvSpPr>
          <p:nvPr>
            <p:ph type="title"/>
          </p:nvPr>
        </p:nvSpPr>
        <p:spPr/>
        <p:txBody>
          <a:bodyPr/>
          <a:lstStyle/>
          <a:p>
            <a:r>
              <a:rPr lang="en-AU" dirty="0"/>
              <a:t>L13</a:t>
            </a:r>
            <a:endParaRPr lang="en-GB" dirty="0"/>
          </a:p>
        </p:txBody>
      </p:sp>
    </p:spTree>
    <p:extLst>
      <p:ext uri="{BB962C8B-B14F-4D97-AF65-F5344CB8AC3E}">
        <p14:creationId xmlns:p14="http://schemas.microsoft.com/office/powerpoint/2010/main" val="630726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1C5CDA-B23E-4786-A564-ABB2015B0024}"/>
              </a:ext>
            </a:extLst>
          </p:cNvPr>
          <p:cNvSpPr>
            <a:spLocks noGrp="1"/>
          </p:cNvSpPr>
          <p:nvPr>
            <p:ph idx="1"/>
          </p:nvPr>
        </p:nvSpPr>
        <p:spPr/>
        <p:txBody>
          <a:bodyPr/>
          <a:lstStyle/>
          <a:p>
            <a:pPr lvl="0"/>
            <a:r>
              <a:rPr lang="en-AU" b="0" dirty="0"/>
              <a:t>Pernicious anaemia </a:t>
            </a:r>
            <a:r>
              <a:rPr lang="en-AU" dirty="0"/>
              <a:t>(anaemia = low red blood cell count) </a:t>
            </a:r>
            <a:r>
              <a:rPr lang="en-AU" b="0" dirty="0"/>
              <a:t>is an autoimmune disorder </a:t>
            </a:r>
            <a:r>
              <a:rPr lang="en-AU" dirty="0"/>
              <a:t>(auto = self, immune = immune system; autoimmune = self-harming immune disorder)</a:t>
            </a:r>
            <a:r>
              <a:rPr lang="en-AU" b="0" dirty="0"/>
              <a:t> which results in a megaloblastic anaemia </a:t>
            </a:r>
            <a:r>
              <a:rPr lang="en-AU" dirty="0"/>
              <a:t>(a form of anaemia where the red blood cells are large)</a:t>
            </a:r>
            <a:r>
              <a:rPr lang="en-AU" b="0" dirty="0"/>
              <a:t>. This form of anaemia occurs primary due to a deficiency in folate, or a deficiency of vitamin B-12. </a:t>
            </a:r>
          </a:p>
          <a:p>
            <a:pPr marL="0" lvl="0" indent="0">
              <a:buNone/>
            </a:pPr>
            <a:br>
              <a:rPr lang="en-AU" b="0" dirty="0"/>
            </a:br>
            <a:r>
              <a:rPr lang="en-AU" b="0" dirty="0"/>
              <a:t>Joanne is a 33 year old female who presents to her GP with signs of fatigue and weakness (non-specific signs of anaemia). Her red cell count and smears showed a megaloblastic anaemia. Her folate levels were normal, but her VB12 levels were reduced. The mechanism of low VB12 is a deficiency in a substance produced in the stomach which hells bind and digest VB12. What is this substance that Joanne is missing?</a:t>
            </a:r>
            <a:endParaRPr lang="en-GB" b="0" dirty="0"/>
          </a:p>
          <a:p>
            <a:endParaRPr lang="en-GB" dirty="0"/>
          </a:p>
        </p:txBody>
      </p:sp>
      <p:sp>
        <p:nvSpPr>
          <p:cNvPr id="3" name="Title 2">
            <a:extLst>
              <a:ext uri="{FF2B5EF4-FFF2-40B4-BE49-F238E27FC236}">
                <a16:creationId xmlns:a16="http://schemas.microsoft.com/office/drawing/2014/main" id="{0E1F87C9-DDDB-45B8-8005-0F05535C85E3}"/>
              </a:ext>
            </a:extLst>
          </p:cNvPr>
          <p:cNvSpPr>
            <a:spLocks noGrp="1"/>
          </p:cNvSpPr>
          <p:nvPr>
            <p:ph type="title"/>
          </p:nvPr>
        </p:nvSpPr>
        <p:spPr/>
        <p:txBody>
          <a:bodyPr/>
          <a:lstStyle/>
          <a:p>
            <a:r>
              <a:rPr lang="en-AU" dirty="0"/>
              <a:t>L13</a:t>
            </a:r>
            <a:endParaRPr lang="en-GB" dirty="0"/>
          </a:p>
        </p:txBody>
      </p:sp>
    </p:spTree>
    <p:extLst>
      <p:ext uri="{BB962C8B-B14F-4D97-AF65-F5344CB8AC3E}">
        <p14:creationId xmlns:p14="http://schemas.microsoft.com/office/powerpoint/2010/main" val="3259579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F4514A-1F63-46E3-822D-0C60B30C7708}"/>
              </a:ext>
            </a:extLst>
          </p:cNvPr>
          <p:cNvSpPr>
            <a:spLocks noGrp="1"/>
          </p:cNvSpPr>
          <p:nvPr>
            <p:ph idx="1"/>
          </p:nvPr>
        </p:nvSpPr>
        <p:spPr/>
        <p:txBody>
          <a:bodyPr/>
          <a:lstStyle/>
          <a:p>
            <a:pPr lvl="0"/>
            <a:r>
              <a:rPr lang="en-AU" dirty="0"/>
              <a:t>Toxic megacolon is a disorder which occurs due to bacterial overgrowth within the gastrointestinal tract. This can result in severe sepsis and eventually death if undetected. It can occur in babies who are congenitally born with a disorder known as ‘Hirschsprung disease’ where there is a failure of migration of the enteric nervous system (i.e. the nerves which control gut movement/motility). These nerves must migrate to their segment of the alimentary canal within the foetus, and will migrate orally to anally. </a:t>
            </a:r>
            <a:endParaRPr lang="en-GB" dirty="0"/>
          </a:p>
          <a:p>
            <a:pPr lvl="1"/>
            <a:r>
              <a:rPr lang="en-AU" dirty="0"/>
              <a:t>In order, list the major organs of the alimentary canal. </a:t>
            </a:r>
            <a:endParaRPr lang="en-GB" dirty="0"/>
          </a:p>
          <a:p>
            <a:pPr lvl="1"/>
            <a:r>
              <a:rPr lang="en-AU" dirty="0"/>
              <a:t>Given that Hirschsprung disease affects the organ before the anus, predict which organ is lacking innervation in this disease.</a:t>
            </a:r>
          </a:p>
          <a:p>
            <a:pPr lvl="2"/>
            <a:r>
              <a:rPr lang="en-AU" dirty="0"/>
              <a:t>Large intestine</a:t>
            </a:r>
            <a:endParaRPr lang="en-GB" dirty="0"/>
          </a:p>
          <a:p>
            <a:pPr lvl="1"/>
            <a:r>
              <a:rPr lang="en-AU" dirty="0"/>
              <a:t>Identify the process which is responsible for gastrointestinal motility. </a:t>
            </a:r>
          </a:p>
          <a:p>
            <a:pPr lvl="2"/>
            <a:r>
              <a:rPr lang="en-AU" dirty="0"/>
              <a:t>peristalsis</a:t>
            </a:r>
            <a:endParaRPr lang="en-GB" dirty="0"/>
          </a:p>
          <a:p>
            <a:endParaRPr lang="en-GB" dirty="0"/>
          </a:p>
        </p:txBody>
      </p:sp>
      <p:sp>
        <p:nvSpPr>
          <p:cNvPr id="3" name="Title 2">
            <a:extLst>
              <a:ext uri="{FF2B5EF4-FFF2-40B4-BE49-F238E27FC236}">
                <a16:creationId xmlns:a16="http://schemas.microsoft.com/office/drawing/2014/main" id="{596CB242-012C-4B67-84ED-C06A06FAAF0D}"/>
              </a:ext>
            </a:extLst>
          </p:cNvPr>
          <p:cNvSpPr>
            <a:spLocks noGrp="1"/>
          </p:cNvSpPr>
          <p:nvPr>
            <p:ph type="title"/>
          </p:nvPr>
        </p:nvSpPr>
        <p:spPr/>
        <p:txBody>
          <a:bodyPr/>
          <a:lstStyle/>
          <a:p>
            <a:r>
              <a:rPr lang="en-AU" dirty="0"/>
              <a:t>L13</a:t>
            </a:r>
            <a:endParaRPr lang="en-GB" dirty="0"/>
          </a:p>
        </p:txBody>
      </p:sp>
      <p:pic>
        <p:nvPicPr>
          <p:cNvPr id="1026" name="Picture 2" descr="Digestive Juices | BioNinja">
            <a:extLst>
              <a:ext uri="{FF2B5EF4-FFF2-40B4-BE49-F238E27FC236}">
                <a16:creationId xmlns:a16="http://schemas.microsoft.com/office/drawing/2014/main" id="{C7612693-C496-4BD6-AA68-0C1FB6246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396162"/>
            <a:ext cx="7486650"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115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42019-ED6B-4400-9C93-9C9954B90054}"/>
              </a:ext>
            </a:extLst>
          </p:cNvPr>
          <p:cNvSpPr>
            <a:spLocks noGrp="1"/>
          </p:cNvSpPr>
          <p:nvPr>
            <p:ph idx="1"/>
          </p:nvPr>
        </p:nvSpPr>
        <p:spPr/>
        <p:txBody>
          <a:bodyPr/>
          <a:lstStyle/>
          <a:p>
            <a:pPr lvl="0"/>
            <a:r>
              <a:rPr lang="en-AU" dirty="0"/>
              <a:t>The use of ATP for energy is an example of catabolism/anabolism</a:t>
            </a:r>
          </a:p>
          <a:p>
            <a:pPr lvl="0"/>
            <a:endParaRPr lang="en-AU" dirty="0"/>
          </a:p>
          <a:p>
            <a:pPr lvl="0"/>
            <a:endParaRPr lang="en-GB" dirty="0"/>
          </a:p>
          <a:p>
            <a:pPr lvl="0"/>
            <a:r>
              <a:rPr lang="en-AU" dirty="0"/>
              <a:t>Describe the process of the electron transport chain and the interaction of each of the mitochondrial complexes</a:t>
            </a:r>
          </a:p>
          <a:p>
            <a:pPr lvl="0"/>
            <a:endParaRPr lang="en-AU" dirty="0"/>
          </a:p>
          <a:p>
            <a:pPr lvl="0"/>
            <a:endParaRPr lang="en-GB" dirty="0"/>
          </a:p>
          <a:p>
            <a:pPr lvl="0"/>
            <a:r>
              <a:rPr lang="en-AU" dirty="0"/>
              <a:t>What outputs from the citric acid cycle are necessary for the function of the electron transport chain</a:t>
            </a:r>
          </a:p>
          <a:p>
            <a:pPr lvl="0"/>
            <a:endParaRPr lang="en-AU" dirty="0"/>
          </a:p>
          <a:p>
            <a:pPr lvl="0"/>
            <a:endParaRPr lang="en-AU" dirty="0"/>
          </a:p>
          <a:p>
            <a:pPr lvl="0"/>
            <a:endParaRPr lang="en-GB" dirty="0"/>
          </a:p>
          <a:p>
            <a:endParaRPr lang="en-GB" dirty="0"/>
          </a:p>
        </p:txBody>
      </p:sp>
      <p:sp>
        <p:nvSpPr>
          <p:cNvPr id="3" name="Title 2">
            <a:extLst>
              <a:ext uri="{FF2B5EF4-FFF2-40B4-BE49-F238E27FC236}">
                <a16:creationId xmlns:a16="http://schemas.microsoft.com/office/drawing/2014/main" id="{AFC1CA76-B837-457D-AE6E-5BACACEA7929}"/>
              </a:ext>
            </a:extLst>
          </p:cNvPr>
          <p:cNvSpPr>
            <a:spLocks noGrp="1"/>
          </p:cNvSpPr>
          <p:nvPr>
            <p:ph type="title"/>
          </p:nvPr>
        </p:nvSpPr>
        <p:spPr/>
        <p:txBody>
          <a:bodyPr/>
          <a:lstStyle/>
          <a:p>
            <a:r>
              <a:rPr lang="en-AU" dirty="0"/>
              <a:t>L14</a:t>
            </a:r>
            <a:endParaRPr lang="en-GB" dirty="0"/>
          </a:p>
        </p:txBody>
      </p:sp>
    </p:spTree>
    <p:extLst>
      <p:ext uri="{BB962C8B-B14F-4D97-AF65-F5344CB8AC3E}">
        <p14:creationId xmlns:p14="http://schemas.microsoft.com/office/powerpoint/2010/main" val="992813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0C6E2C-9823-459B-9EA2-599137D71B02}"/>
              </a:ext>
            </a:extLst>
          </p:cNvPr>
          <p:cNvSpPr>
            <a:spLocks noGrp="1"/>
          </p:cNvSpPr>
          <p:nvPr>
            <p:ph idx="1"/>
          </p:nvPr>
        </p:nvSpPr>
        <p:spPr/>
        <p:txBody>
          <a:bodyPr/>
          <a:lstStyle/>
          <a:p>
            <a:pPr lvl="0"/>
            <a:r>
              <a:rPr lang="en-AU" dirty="0"/>
              <a:t>Addison’s disease is a autoimmune disorder resulting in the destruction and thus reduced function of the adrenal glands. </a:t>
            </a:r>
            <a:endParaRPr lang="en-GB" dirty="0"/>
          </a:p>
          <a:p>
            <a:pPr lvl="1"/>
            <a:r>
              <a:rPr lang="en-AU" dirty="0"/>
              <a:t>Which hormone is produced by the adrenal glands and plays a role in kidney function</a:t>
            </a:r>
            <a:endParaRPr lang="en-GB" dirty="0"/>
          </a:p>
          <a:p>
            <a:pPr lvl="1"/>
            <a:r>
              <a:rPr lang="en-AU" dirty="0"/>
              <a:t>What does this hormone do in the kidney, and where</a:t>
            </a:r>
            <a:endParaRPr lang="en-GB" dirty="0"/>
          </a:p>
          <a:p>
            <a:pPr lvl="1"/>
            <a:r>
              <a:rPr lang="en-AU" dirty="0"/>
              <a:t>In Addison’s disease, would you expect the patient to become hyper or hypotensive</a:t>
            </a:r>
            <a:endParaRPr lang="en-GB" dirty="0"/>
          </a:p>
          <a:p>
            <a:endParaRPr lang="en-GB" dirty="0"/>
          </a:p>
          <a:p>
            <a:endParaRPr lang="en-GB" dirty="0"/>
          </a:p>
        </p:txBody>
      </p:sp>
      <p:sp>
        <p:nvSpPr>
          <p:cNvPr id="3" name="Title 2">
            <a:extLst>
              <a:ext uri="{FF2B5EF4-FFF2-40B4-BE49-F238E27FC236}">
                <a16:creationId xmlns:a16="http://schemas.microsoft.com/office/drawing/2014/main" id="{4F112830-21E6-4616-AC74-90142429D132}"/>
              </a:ext>
            </a:extLst>
          </p:cNvPr>
          <p:cNvSpPr>
            <a:spLocks noGrp="1"/>
          </p:cNvSpPr>
          <p:nvPr>
            <p:ph type="title"/>
          </p:nvPr>
        </p:nvSpPr>
        <p:spPr/>
        <p:txBody>
          <a:bodyPr/>
          <a:lstStyle/>
          <a:p>
            <a:r>
              <a:rPr lang="en-AU" dirty="0"/>
              <a:t>L15</a:t>
            </a:r>
            <a:endParaRPr lang="en-GB" dirty="0"/>
          </a:p>
        </p:txBody>
      </p:sp>
    </p:spTree>
    <p:extLst>
      <p:ext uri="{BB962C8B-B14F-4D97-AF65-F5344CB8AC3E}">
        <p14:creationId xmlns:p14="http://schemas.microsoft.com/office/powerpoint/2010/main" val="1531560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17859E-D930-4FC5-AF7B-16F241718920}"/>
              </a:ext>
            </a:extLst>
          </p:cNvPr>
          <p:cNvSpPr>
            <a:spLocks noGrp="1"/>
          </p:cNvSpPr>
          <p:nvPr>
            <p:ph idx="1"/>
          </p:nvPr>
        </p:nvSpPr>
        <p:spPr/>
        <p:txBody>
          <a:bodyPr/>
          <a:lstStyle/>
          <a:p>
            <a:pPr lvl="0"/>
            <a:r>
              <a:rPr lang="en-AU" dirty="0"/>
              <a:t>SIADH is  disorder which can present after head injury (including surgeries close to the brainstem). This disorder (Syndrome of Inappropriate ADH) results in excessive ADH secretion and increased function of ADH</a:t>
            </a:r>
            <a:endParaRPr lang="en-GB" dirty="0"/>
          </a:p>
          <a:p>
            <a:pPr lvl="1"/>
            <a:r>
              <a:rPr lang="en-AU" dirty="0"/>
              <a:t>Why will this result in a bilateral pitting oedema</a:t>
            </a:r>
            <a:endParaRPr lang="en-GB" dirty="0"/>
          </a:p>
          <a:p>
            <a:pPr lvl="1"/>
            <a:r>
              <a:rPr lang="en-AU" dirty="0"/>
              <a:t>Where does ADH act, and what is its function physiologically?</a:t>
            </a:r>
            <a:endParaRPr lang="en-GB" dirty="0"/>
          </a:p>
          <a:p>
            <a:endParaRPr lang="en-GB" dirty="0"/>
          </a:p>
        </p:txBody>
      </p:sp>
      <p:sp>
        <p:nvSpPr>
          <p:cNvPr id="3" name="Title 2">
            <a:extLst>
              <a:ext uri="{FF2B5EF4-FFF2-40B4-BE49-F238E27FC236}">
                <a16:creationId xmlns:a16="http://schemas.microsoft.com/office/drawing/2014/main" id="{B9D9921B-6D13-4CC7-8CCA-431B86E712FA}"/>
              </a:ext>
            </a:extLst>
          </p:cNvPr>
          <p:cNvSpPr>
            <a:spLocks noGrp="1"/>
          </p:cNvSpPr>
          <p:nvPr>
            <p:ph type="title"/>
          </p:nvPr>
        </p:nvSpPr>
        <p:spPr/>
        <p:txBody>
          <a:bodyPr/>
          <a:lstStyle/>
          <a:p>
            <a:r>
              <a:rPr lang="en-AU" dirty="0"/>
              <a:t>L15</a:t>
            </a:r>
            <a:endParaRPr lang="en-GB" dirty="0"/>
          </a:p>
        </p:txBody>
      </p:sp>
    </p:spTree>
    <p:extLst>
      <p:ext uri="{BB962C8B-B14F-4D97-AF65-F5344CB8AC3E}">
        <p14:creationId xmlns:p14="http://schemas.microsoft.com/office/powerpoint/2010/main" val="3102890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F7AC5F-9D4B-4B1B-951A-7B569C6A0BB7}"/>
              </a:ext>
            </a:extLst>
          </p:cNvPr>
          <p:cNvSpPr>
            <a:spLocks noGrp="1"/>
          </p:cNvSpPr>
          <p:nvPr>
            <p:ph idx="1"/>
          </p:nvPr>
        </p:nvSpPr>
        <p:spPr/>
        <p:txBody>
          <a:bodyPr/>
          <a:lstStyle/>
          <a:p>
            <a:pPr lvl="0"/>
            <a:r>
              <a:rPr lang="en-AU" dirty="0"/>
              <a:t>Diabetes insipidus is a disorder caused by a reduced function or secretion of ADH. A patient presents to their GP complaining of excess thirst (polydipsia) and excess urination (polyuria) – both signs of Diabetes. His blood sugars were normal however a diagnosis of diabetes insipidus was made. A special test which measures serum ADH levels showed level of ADH.</a:t>
            </a:r>
            <a:endParaRPr lang="en-GB" dirty="0"/>
          </a:p>
          <a:p>
            <a:pPr lvl="1"/>
            <a:r>
              <a:rPr lang="en-AU" dirty="0"/>
              <a:t>If Diabetes insipidus is caused by a reduced function of ADH, yet the patient’s ADH levels were still high, where would the origin of the issue be?</a:t>
            </a:r>
            <a:endParaRPr lang="en-GB" dirty="0"/>
          </a:p>
          <a:p>
            <a:endParaRPr lang="en-GB" dirty="0"/>
          </a:p>
        </p:txBody>
      </p:sp>
      <p:sp>
        <p:nvSpPr>
          <p:cNvPr id="3" name="Title 2">
            <a:extLst>
              <a:ext uri="{FF2B5EF4-FFF2-40B4-BE49-F238E27FC236}">
                <a16:creationId xmlns:a16="http://schemas.microsoft.com/office/drawing/2014/main" id="{653F8228-D47E-4AF3-8DB1-A5C8D5CECAFC}"/>
              </a:ext>
            </a:extLst>
          </p:cNvPr>
          <p:cNvSpPr>
            <a:spLocks noGrp="1"/>
          </p:cNvSpPr>
          <p:nvPr>
            <p:ph type="title"/>
          </p:nvPr>
        </p:nvSpPr>
        <p:spPr/>
        <p:txBody>
          <a:bodyPr/>
          <a:lstStyle/>
          <a:p>
            <a:r>
              <a:rPr lang="en-AU" dirty="0"/>
              <a:t>L15</a:t>
            </a:r>
            <a:endParaRPr lang="en-GB" dirty="0"/>
          </a:p>
        </p:txBody>
      </p:sp>
    </p:spTree>
    <p:extLst>
      <p:ext uri="{BB962C8B-B14F-4D97-AF65-F5344CB8AC3E}">
        <p14:creationId xmlns:p14="http://schemas.microsoft.com/office/powerpoint/2010/main" val="3841361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3D5B3E-7F4F-4949-A911-3A4D4D571D6C}"/>
              </a:ext>
            </a:extLst>
          </p:cNvPr>
          <p:cNvSpPr>
            <a:spLocks noGrp="1"/>
          </p:cNvSpPr>
          <p:nvPr>
            <p:ph idx="1"/>
          </p:nvPr>
        </p:nvSpPr>
        <p:spPr/>
        <p:txBody>
          <a:bodyPr/>
          <a:lstStyle/>
          <a:p>
            <a:pPr lvl="0"/>
            <a:r>
              <a:rPr lang="en-AU" dirty="0"/>
              <a:t>Budd-Chiari syndrome is a disorder where the hepatic vein (output) become thrombosed (i.e. a clot forms and stops blood flow). </a:t>
            </a:r>
            <a:endParaRPr lang="en-GB" dirty="0"/>
          </a:p>
          <a:p>
            <a:pPr lvl="1"/>
            <a:r>
              <a:rPr lang="en-AU" dirty="0"/>
              <a:t>Where does the liver get its blood from?</a:t>
            </a:r>
            <a:endParaRPr lang="en-GB" dirty="0"/>
          </a:p>
          <a:p>
            <a:pPr lvl="1"/>
            <a:r>
              <a:rPr lang="en-AU" dirty="0"/>
              <a:t>In the pathophysiology of </a:t>
            </a:r>
            <a:r>
              <a:rPr lang="en-AU" dirty="0" err="1"/>
              <a:t>budd-chiari</a:t>
            </a:r>
            <a:r>
              <a:rPr lang="en-AU" dirty="0"/>
              <a:t> syndrome, hepatic congestion occurs (i.e. it overloads with fluid). Describe why this would happen</a:t>
            </a:r>
            <a:endParaRPr lang="en-GB" dirty="0"/>
          </a:p>
          <a:p>
            <a:endParaRPr lang="en-GB" dirty="0"/>
          </a:p>
        </p:txBody>
      </p:sp>
      <p:sp>
        <p:nvSpPr>
          <p:cNvPr id="3" name="Title 2">
            <a:extLst>
              <a:ext uri="{FF2B5EF4-FFF2-40B4-BE49-F238E27FC236}">
                <a16:creationId xmlns:a16="http://schemas.microsoft.com/office/drawing/2014/main" id="{9023D942-E460-409D-96F0-56514E1C7410}"/>
              </a:ext>
            </a:extLst>
          </p:cNvPr>
          <p:cNvSpPr>
            <a:spLocks noGrp="1"/>
          </p:cNvSpPr>
          <p:nvPr>
            <p:ph type="title"/>
          </p:nvPr>
        </p:nvSpPr>
        <p:spPr/>
        <p:txBody>
          <a:bodyPr/>
          <a:lstStyle/>
          <a:p>
            <a:r>
              <a:rPr lang="en-AU" dirty="0"/>
              <a:t>L16</a:t>
            </a:r>
            <a:endParaRPr lang="en-GB" dirty="0"/>
          </a:p>
        </p:txBody>
      </p:sp>
    </p:spTree>
    <p:extLst>
      <p:ext uri="{BB962C8B-B14F-4D97-AF65-F5344CB8AC3E}">
        <p14:creationId xmlns:p14="http://schemas.microsoft.com/office/powerpoint/2010/main" val="273097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27DC56-3C19-4A56-8EBE-CB63A02598F6}"/>
              </a:ext>
            </a:extLst>
          </p:cNvPr>
          <p:cNvSpPr>
            <a:spLocks noGrp="1"/>
          </p:cNvSpPr>
          <p:nvPr>
            <p:ph idx="1"/>
          </p:nvPr>
        </p:nvSpPr>
        <p:spPr/>
        <p:txBody>
          <a:bodyPr/>
          <a:lstStyle/>
          <a:p>
            <a:r>
              <a:rPr lang="en-AU" dirty="0"/>
              <a:t>In the following figure, for each colour, describe what happens to the sodium and potassium ion channels</a:t>
            </a:r>
            <a:endParaRPr lang="en-GB" dirty="0"/>
          </a:p>
          <a:p>
            <a:endParaRPr lang="en-GB" dirty="0"/>
          </a:p>
        </p:txBody>
      </p:sp>
      <p:sp>
        <p:nvSpPr>
          <p:cNvPr id="3" name="Title 2">
            <a:extLst>
              <a:ext uri="{FF2B5EF4-FFF2-40B4-BE49-F238E27FC236}">
                <a16:creationId xmlns:a16="http://schemas.microsoft.com/office/drawing/2014/main" id="{B1A82A86-1A98-4D16-B83B-6D5FBA8A4454}"/>
              </a:ext>
            </a:extLst>
          </p:cNvPr>
          <p:cNvSpPr>
            <a:spLocks noGrp="1"/>
          </p:cNvSpPr>
          <p:nvPr>
            <p:ph type="title"/>
          </p:nvPr>
        </p:nvSpPr>
        <p:spPr/>
        <p:txBody>
          <a:bodyPr/>
          <a:lstStyle/>
          <a:p>
            <a:r>
              <a:rPr lang="en-AU" dirty="0"/>
              <a:t>Lecture 9: Talking cells</a:t>
            </a:r>
            <a:endParaRPr lang="en-GB" dirty="0"/>
          </a:p>
        </p:txBody>
      </p:sp>
      <p:pic>
        <p:nvPicPr>
          <p:cNvPr id="10" name="Picture 9">
            <a:extLst>
              <a:ext uri="{FF2B5EF4-FFF2-40B4-BE49-F238E27FC236}">
                <a16:creationId xmlns:a16="http://schemas.microsoft.com/office/drawing/2014/main" id="{C0FE0BF7-5BEC-43EC-AB5A-1FCD358BB8BB}"/>
              </a:ext>
            </a:extLst>
          </p:cNvPr>
          <p:cNvPicPr/>
          <p:nvPr/>
        </p:nvPicPr>
        <p:blipFill>
          <a:blip r:embed="rId2"/>
          <a:stretch>
            <a:fillRect/>
          </a:stretch>
        </p:blipFill>
        <p:spPr>
          <a:xfrm>
            <a:off x="2986087" y="2514600"/>
            <a:ext cx="3171825" cy="1828800"/>
          </a:xfrm>
          <a:prstGeom prst="rect">
            <a:avLst/>
          </a:prstGeom>
        </p:spPr>
      </p:pic>
    </p:spTree>
    <p:extLst>
      <p:ext uri="{BB962C8B-B14F-4D97-AF65-F5344CB8AC3E}">
        <p14:creationId xmlns:p14="http://schemas.microsoft.com/office/powerpoint/2010/main" val="378875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27DC56-3C19-4A56-8EBE-CB63A02598F6}"/>
              </a:ext>
            </a:extLst>
          </p:cNvPr>
          <p:cNvSpPr>
            <a:spLocks noGrp="1"/>
          </p:cNvSpPr>
          <p:nvPr>
            <p:ph idx="1"/>
          </p:nvPr>
        </p:nvSpPr>
        <p:spPr/>
        <p:txBody>
          <a:bodyPr/>
          <a:lstStyle/>
          <a:p>
            <a:pPr lvl="0"/>
            <a:r>
              <a:rPr lang="en-AU" dirty="0"/>
              <a:t>Label the following components of a neuron:</a:t>
            </a:r>
            <a:endParaRPr lang="en-GB" dirty="0"/>
          </a:p>
          <a:p>
            <a:endParaRPr lang="en-GB" dirty="0"/>
          </a:p>
        </p:txBody>
      </p:sp>
      <p:sp>
        <p:nvSpPr>
          <p:cNvPr id="3" name="Title 2">
            <a:extLst>
              <a:ext uri="{FF2B5EF4-FFF2-40B4-BE49-F238E27FC236}">
                <a16:creationId xmlns:a16="http://schemas.microsoft.com/office/drawing/2014/main" id="{B1A82A86-1A98-4D16-B83B-6D5FBA8A4454}"/>
              </a:ext>
            </a:extLst>
          </p:cNvPr>
          <p:cNvSpPr>
            <a:spLocks noGrp="1"/>
          </p:cNvSpPr>
          <p:nvPr>
            <p:ph type="title"/>
          </p:nvPr>
        </p:nvSpPr>
        <p:spPr/>
        <p:txBody>
          <a:bodyPr/>
          <a:lstStyle/>
          <a:p>
            <a:r>
              <a:rPr lang="en-AU" dirty="0"/>
              <a:t>Lecture 9: Talking cells</a:t>
            </a:r>
            <a:endParaRPr lang="en-GB" dirty="0"/>
          </a:p>
        </p:txBody>
      </p:sp>
      <p:pic>
        <p:nvPicPr>
          <p:cNvPr id="5" name="Picture 4">
            <a:extLst>
              <a:ext uri="{FF2B5EF4-FFF2-40B4-BE49-F238E27FC236}">
                <a16:creationId xmlns:a16="http://schemas.microsoft.com/office/drawing/2014/main" id="{D0C9A73B-523A-4F9D-B211-161F8D41BAAC}"/>
              </a:ext>
            </a:extLst>
          </p:cNvPr>
          <p:cNvPicPr/>
          <p:nvPr/>
        </p:nvPicPr>
        <p:blipFill>
          <a:blip r:embed="rId2"/>
          <a:stretch>
            <a:fillRect/>
          </a:stretch>
        </p:blipFill>
        <p:spPr>
          <a:xfrm>
            <a:off x="1657034" y="2214940"/>
            <a:ext cx="5731510" cy="3589655"/>
          </a:xfrm>
          <a:prstGeom prst="rect">
            <a:avLst/>
          </a:prstGeom>
        </p:spPr>
      </p:pic>
    </p:spTree>
    <p:extLst>
      <p:ext uri="{BB962C8B-B14F-4D97-AF65-F5344CB8AC3E}">
        <p14:creationId xmlns:p14="http://schemas.microsoft.com/office/powerpoint/2010/main" val="3861389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DA60FF-B85B-4B8A-B342-2CC9EC48B1AF}"/>
              </a:ext>
            </a:extLst>
          </p:cNvPr>
          <p:cNvSpPr>
            <a:spLocks noGrp="1"/>
          </p:cNvSpPr>
          <p:nvPr>
            <p:ph idx="1"/>
          </p:nvPr>
        </p:nvSpPr>
        <p:spPr/>
        <p:txBody>
          <a:bodyPr/>
          <a:lstStyle/>
          <a:p>
            <a:pPr lvl="0"/>
            <a:r>
              <a:rPr lang="en-AU" dirty="0"/>
              <a:t>What modalities do sensory nerve fibres carry?</a:t>
            </a:r>
            <a:endParaRPr lang="en-GB" dirty="0"/>
          </a:p>
          <a:p>
            <a:pPr lvl="1"/>
            <a:r>
              <a:rPr lang="en-AU" dirty="0"/>
              <a:t>Which modalities are conducted fastest?</a:t>
            </a:r>
            <a:endParaRPr lang="en-GB" dirty="0"/>
          </a:p>
          <a:p>
            <a:pPr lvl="1"/>
            <a:r>
              <a:rPr lang="en-AU" dirty="0"/>
              <a:t>What cells are responsible for the formation of the nodes of Ranvier?</a:t>
            </a:r>
          </a:p>
          <a:p>
            <a:pPr lvl="1"/>
            <a:endParaRPr lang="en-AU" dirty="0"/>
          </a:p>
          <a:p>
            <a:pPr lvl="1"/>
            <a:endParaRPr lang="en-GB" dirty="0"/>
          </a:p>
          <a:p>
            <a:pPr lvl="0"/>
            <a:r>
              <a:rPr lang="en-AU" dirty="0"/>
              <a:t>describe the process of neurotransmission across the synaptic cleft</a:t>
            </a:r>
          </a:p>
          <a:p>
            <a:pPr lvl="0"/>
            <a:endParaRPr lang="en-AU" dirty="0"/>
          </a:p>
          <a:p>
            <a:pPr lvl="0"/>
            <a:endParaRPr lang="en-AU" dirty="0"/>
          </a:p>
          <a:p>
            <a:pPr lvl="0"/>
            <a:endParaRPr lang="en-GB" dirty="0"/>
          </a:p>
          <a:p>
            <a:pPr lvl="0"/>
            <a:r>
              <a:rPr lang="en-AU" dirty="0"/>
              <a:t>Ethanol (Alcohol) as well as benzodiazepines are substances which potentiate the action of GABAergic neurotransmission (they act on GABA receptors on the post-synaptic cleft). In doing this, the function of GABA is increased. Would this result in the post-synaptic neurone firing more or less often?</a:t>
            </a:r>
            <a:endParaRPr lang="en-GB" dirty="0"/>
          </a:p>
          <a:p>
            <a:endParaRPr lang="en-GB" dirty="0"/>
          </a:p>
        </p:txBody>
      </p:sp>
      <p:sp>
        <p:nvSpPr>
          <p:cNvPr id="3" name="Title 2">
            <a:extLst>
              <a:ext uri="{FF2B5EF4-FFF2-40B4-BE49-F238E27FC236}">
                <a16:creationId xmlns:a16="http://schemas.microsoft.com/office/drawing/2014/main" id="{F867F0AE-99AC-4111-B299-203C1DC69F59}"/>
              </a:ext>
            </a:extLst>
          </p:cNvPr>
          <p:cNvSpPr>
            <a:spLocks noGrp="1"/>
          </p:cNvSpPr>
          <p:nvPr>
            <p:ph type="title"/>
          </p:nvPr>
        </p:nvSpPr>
        <p:spPr/>
        <p:txBody>
          <a:bodyPr/>
          <a:lstStyle/>
          <a:p>
            <a:r>
              <a:rPr lang="en-AU" dirty="0"/>
              <a:t>Lecture 9: Talking cells</a:t>
            </a:r>
            <a:endParaRPr lang="en-GB" dirty="0"/>
          </a:p>
        </p:txBody>
      </p:sp>
      <p:pic>
        <p:nvPicPr>
          <p:cNvPr id="4" name="Picture 3">
            <a:extLst>
              <a:ext uri="{FF2B5EF4-FFF2-40B4-BE49-F238E27FC236}">
                <a16:creationId xmlns:a16="http://schemas.microsoft.com/office/drawing/2014/main" id="{C3778F5B-2226-4AEA-BF57-A1B704F5990C}"/>
              </a:ext>
            </a:extLst>
          </p:cNvPr>
          <p:cNvPicPr>
            <a:picLocks noChangeAspect="1"/>
          </p:cNvPicPr>
          <p:nvPr/>
        </p:nvPicPr>
        <p:blipFill>
          <a:blip r:embed="rId2"/>
          <a:stretch>
            <a:fillRect/>
          </a:stretch>
        </p:blipFill>
        <p:spPr>
          <a:xfrm>
            <a:off x="6313970" y="75966"/>
            <a:ext cx="2226023" cy="1072870"/>
          </a:xfrm>
          <a:prstGeom prst="rect">
            <a:avLst/>
          </a:prstGeom>
        </p:spPr>
      </p:pic>
      <p:pic>
        <p:nvPicPr>
          <p:cNvPr id="5" name="Picture 4">
            <a:extLst>
              <a:ext uri="{FF2B5EF4-FFF2-40B4-BE49-F238E27FC236}">
                <a16:creationId xmlns:a16="http://schemas.microsoft.com/office/drawing/2014/main" id="{2E723972-8081-463D-BE5B-664E8DFA7517}"/>
              </a:ext>
            </a:extLst>
          </p:cNvPr>
          <p:cNvPicPr>
            <a:picLocks noChangeAspect="1"/>
          </p:cNvPicPr>
          <p:nvPr/>
        </p:nvPicPr>
        <p:blipFill>
          <a:blip r:embed="rId3"/>
          <a:stretch>
            <a:fillRect/>
          </a:stretch>
        </p:blipFill>
        <p:spPr>
          <a:xfrm>
            <a:off x="7300150" y="2608976"/>
            <a:ext cx="1634125" cy="1225594"/>
          </a:xfrm>
          <a:prstGeom prst="rect">
            <a:avLst/>
          </a:prstGeom>
        </p:spPr>
      </p:pic>
    </p:spTree>
    <p:extLst>
      <p:ext uri="{BB962C8B-B14F-4D97-AF65-F5344CB8AC3E}">
        <p14:creationId xmlns:p14="http://schemas.microsoft.com/office/powerpoint/2010/main" val="170811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DA60FF-B85B-4B8A-B342-2CC9EC48B1AF}"/>
              </a:ext>
            </a:extLst>
          </p:cNvPr>
          <p:cNvSpPr>
            <a:spLocks noGrp="1"/>
          </p:cNvSpPr>
          <p:nvPr>
            <p:ph idx="1"/>
          </p:nvPr>
        </p:nvSpPr>
        <p:spPr/>
        <p:txBody>
          <a:bodyPr/>
          <a:lstStyle/>
          <a:p>
            <a:pPr lvl="0"/>
            <a:r>
              <a:rPr lang="en-AU" dirty="0"/>
              <a:t>In computer science (machine learning), the deep neural network is a concept which involves computational and mathematical representation of neurons. In these networks, multiple ‘neurons’ will ‘fire’ onto a single ‘neuron’. When ‘firing’, they will give the target neuron a value between -1 and 1. For example:</a:t>
            </a:r>
            <a:endParaRPr lang="en-GB" dirty="0"/>
          </a:p>
          <a:p>
            <a:pPr lvl="1"/>
            <a:r>
              <a:rPr lang="en-AU" dirty="0"/>
              <a:t>if neurons A1, A2, A3 fire onto neuron B1, all they are doing is giving neuron B1 a number between -1 and 1 (e.g. -0.1, 0.3, 0.5). </a:t>
            </a:r>
            <a:endParaRPr lang="en-GB" dirty="0"/>
          </a:p>
          <a:p>
            <a:pPr lvl="1"/>
            <a:r>
              <a:rPr lang="en-AU" dirty="0"/>
              <a:t>Neuron B1 will take the average of the three values firing onto it (in this case, the average of -0.1, 0.3 and 0.5 is 0.35). </a:t>
            </a:r>
            <a:endParaRPr lang="en-GB" dirty="0"/>
          </a:p>
          <a:p>
            <a:pPr lvl="1"/>
            <a:r>
              <a:rPr lang="en-AU" dirty="0"/>
              <a:t>If the average of neuron B1 is &gt; 0, it will pass on its value onto the next neuron in the chain. If it is &lt;0, it will not pass on any value at all.</a:t>
            </a:r>
            <a:endParaRPr lang="en-GB" dirty="0"/>
          </a:p>
          <a:p>
            <a:r>
              <a:rPr lang="en-AU" dirty="0"/>
              <a:t>In the example of the neural network above:</a:t>
            </a:r>
            <a:endParaRPr lang="en-GB" dirty="0"/>
          </a:p>
          <a:p>
            <a:pPr lvl="1"/>
            <a:r>
              <a:rPr lang="en-AU" dirty="0"/>
              <a:t>Which neuron would be considered a ‘GABAergic’ neuron?</a:t>
            </a:r>
          </a:p>
          <a:p>
            <a:pPr lvl="1"/>
            <a:endParaRPr lang="en-GB" dirty="0"/>
          </a:p>
          <a:p>
            <a:pPr lvl="1"/>
            <a:r>
              <a:rPr lang="en-AU" dirty="0"/>
              <a:t>How does this model demonstrate a certain type of EPSP summation?</a:t>
            </a:r>
          </a:p>
          <a:p>
            <a:pPr lvl="1"/>
            <a:endParaRPr lang="en-GB" dirty="0"/>
          </a:p>
          <a:p>
            <a:pPr lvl="1"/>
            <a:r>
              <a:rPr lang="en-AU" dirty="0"/>
              <a:t>How does this model demonstrate the idea of the threshold potential?</a:t>
            </a:r>
            <a:endParaRPr lang="en-GB" dirty="0"/>
          </a:p>
          <a:p>
            <a:endParaRPr lang="en-GB" dirty="0"/>
          </a:p>
        </p:txBody>
      </p:sp>
      <p:sp>
        <p:nvSpPr>
          <p:cNvPr id="3" name="Title 2">
            <a:extLst>
              <a:ext uri="{FF2B5EF4-FFF2-40B4-BE49-F238E27FC236}">
                <a16:creationId xmlns:a16="http://schemas.microsoft.com/office/drawing/2014/main" id="{F867F0AE-99AC-4111-B299-203C1DC69F59}"/>
              </a:ext>
            </a:extLst>
          </p:cNvPr>
          <p:cNvSpPr>
            <a:spLocks noGrp="1"/>
          </p:cNvSpPr>
          <p:nvPr>
            <p:ph type="title"/>
          </p:nvPr>
        </p:nvSpPr>
        <p:spPr/>
        <p:txBody>
          <a:bodyPr/>
          <a:lstStyle/>
          <a:p>
            <a:r>
              <a:rPr lang="en-AU" dirty="0"/>
              <a:t>Lecture 9: Talking cells</a:t>
            </a:r>
            <a:endParaRPr lang="en-GB" dirty="0"/>
          </a:p>
        </p:txBody>
      </p:sp>
    </p:spTree>
    <p:extLst>
      <p:ext uri="{BB962C8B-B14F-4D97-AF65-F5344CB8AC3E}">
        <p14:creationId xmlns:p14="http://schemas.microsoft.com/office/powerpoint/2010/main" val="3117652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DA60FF-B85B-4B8A-B342-2CC9EC48B1AF}"/>
              </a:ext>
            </a:extLst>
          </p:cNvPr>
          <p:cNvSpPr>
            <a:spLocks noGrp="1"/>
          </p:cNvSpPr>
          <p:nvPr>
            <p:ph idx="1"/>
          </p:nvPr>
        </p:nvSpPr>
        <p:spPr/>
        <p:txBody>
          <a:bodyPr/>
          <a:lstStyle/>
          <a:p>
            <a:pPr lvl="0"/>
            <a:r>
              <a:rPr lang="en-AU" dirty="0"/>
              <a:t>In myasthenia gravis, (autoimmune) antibodies target the nicotinic acetylcholine receptors at the neuromuscular junction (where the neuron triggers the muscle unit to activate). In this process, antibodies will destroy these post-synaptic neurotransmitters. What symptom/sign would you expect to see in the patient with MG?</a:t>
            </a:r>
          </a:p>
          <a:p>
            <a:pPr lvl="0"/>
            <a:endParaRPr lang="en-AU" dirty="0"/>
          </a:p>
          <a:p>
            <a:pPr lvl="0"/>
            <a:endParaRPr lang="en-GB" dirty="0"/>
          </a:p>
          <a:p>
            <a:pPr lvl="0"/>
            <a:r>
              <a:rPr lang="en-AU" dirty="0"/>
              <a:t>Where does the CNS end and the PNS begin? Which sensory nerve fibres are considered part of the CNS, and which are part of the PNS?</a:t>
            </a:r>
            <a:endParaRPr lang="en-GB" dirty="0"/>
          </a:p>
          <a:p>
            <a:endParaRPr lang="en-GB" dirty="0"/>
          </a:p>
          <a:p>
            <a:r>
              <a:rPr lang="en-AU" dirty="0"/>
              <a:t>What makes white matter ‘white’?</a:t>
            </a:r>
            <a:endParaRPr lang="en-GB" dirty="0"/>
          </a:p>
          <a:p>
            <a:endParaRPr lang="en-GB" dirty="0"/>
          </a:p>
        </p:txBody>
      </p:sp>
      <p:sp>
        <p:nvSpPr>
          <p:cNvPr id="3" name="Title 2">
            <a:extLst>
              <a:ext uri="{FF2B5EF4-FFF2-40B4-BE49-F238E27FC236}">
                <a16:creationId xmlns:a16="http://schemas.microsoft.com/office/drawing/2014/main" id="{F867F0AE-99AC-4111-B299-203C1DC69F59}"/>
              </a:ext>
            </a:extLst>
          </p:cNvPr>
          <p:cNvSpPr>
            <a:spLocks noGrp="1"/>
          </p:cNvSpPr>
          <p:nvPr>
            <p:ph type="title"/>
          </p:nvPr>
        </p:nvSpPr>
        <p:spPr/>
        <p:txBody>
          <a:bodyPr/>
          <a:lstStyle/>
          <a:p>
            <a:r>
              <a:rPr lang="en-AU" dirty="0"/>
              <a:t>Lecture 9: Talking cells</a:t>
            </a:r>
            <a:endParaRPr lang="en-GB" dirty="0"/>
          </a:p>
        </p:txBody>
      </p:sp>
    </p:spTree>
    <p:extLst>
      <p:ext uri="{BB962C8B-B14F-4D97-AF65-F5344CB8AC3E}">
        <p14:creationId xmlns:p14="http://schemas.microsoft.com/office/powerpoint/2010/main" val="129925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DA60FF-B85B-4B8A-B342-2CC9EC48B1AF}"/>
              </a:ext>
            </a:extLst>
          </p:cNvPr>
          <p:cNvSpPr>
            <a:spLocks noGrp="1"/>
          </p:cNvSpPr>
          <p:nvPr>
            <p:ph idx="1"/>
          </p:nvPr>
        </p:nvSpPr>
        <p:spPr>
          <a:xfrm>
            <a:off x="358778" y="1358904"/>
            <a:ext cx="2941490" cy="4767263"/>
          </a:xfrm>
        </p:spPr>
        <p:txBody>
          <a:bodyPr/>
          <a:lstStyle/>
          <a:p>
            <a:pPr lvl="0"/>
            <a:r>
              <a:rPr lang="en-AU" dirty="0"/>
              <a:t>Take the following figure</a:t>
            </a:r>
          </a:p>
          <a:p>
            <a:pPr lvl="1"/>
            <a:r>
              <a:rPr lang="en-AU" dirty="0"/>
              <a:t>If the spinal cord were severed at location 1, would the sympathetic or parasympathetic system be affected more? Why?</a:t>
            </a:r>
          </a:p>
          <a:p>
            <a:pPr lvl="1"/>
            <a:endParaRPr lang="en-AU" dirty="0"/>
          </a:p>
          <a:p>
            <a:pPr lvl="1"/>
            <a:endParaRPr lang="en-AU" dirty="0"/>
          </a:p>
          <a:p>
            <a:pPr lvl="1"/>
            <a:endParaRPr lang="en-GB" dirty="0"/>
          </a:p>
          <a:p>
            <a:pPr lvl="1"/>
            <a:r>
              <a:rPr lang="en-AU" dirty="0"/>
              <a:t>If the spinal cord were severed at location 2, would the sympathetic or parasympathetic system be affected more? Why?</a:t>
            </a:r>
            <a:endParaRPr lang="en-GB" dirty="0"/>
          </a:p>
          <a:p>
            <a:pPr lvl="0"/>
            <a:endParaRPr lang="en-GB" dirty="0"/>
          </a:p>
        </p:txBody>
      </p:sp>
      <p:sp>
        <p:nvSpPr>
          <p:cNvPr id="3" name="Title 2">
            <a:extLst>
              <a:ext uri="{FF2B5EF4-FFF2-40B4-BE49-F238E27FC236}">
                <a16:creationId xmlns:a16="http://schemas.microsoft.com/office/drawing/2014/main" id="{F867F0AE-99AC-4111-B299-203C1DC69F59}"/>
              </a:ext>
            </a:extLst>
          </p:cNvPr>
          <p:cNvSpPr>
            <a:spLocks noGrp="1"/>
          </p:cNvSpPr>
          <p:nvPr>
            <p:ph type="title"/>
          </p:nvPr>
        </p:nvSpPr>
        <p:spPr/>
        <p:txBody>
          <a:bodyPr/>
          <a:lstStyle/>
          <a:p>
            <a:r>
              <a:rPr lang="en-AU" dirty="0"/>
              <a:t>Lecture 9: Talking cells</a:t>
            </a:r>
            <a:endParaRPr lang="en-GB" dirty="0"/>
          </a:p>
        </p:txBody>
      </p:sp>
      <p:pic>
        <p:nvPicPr>
          <p:cNvPr id="5" name="Picture 4">
            <a:extLst>
              <a:ext uri="{FF2B5EF4-FFF2-40B4-BE49-F238E27FC236}">
                <a16:creationId xmlns:a16="http://schemas.microsoft.com/office/drawing/2014/main" id="{FBA3AC37-FCA3-40C1-86AB-E0389FE92C9A}"/>
              </a:ext>
            </a:extLst>
          </p:cNvPr>
          <p:cNvPicPr/>
          <p:nvPr/>
        </p:nvPicPr>
        <p:blipFill>
          <a:blip r:embed="rId2"/>
          <a:stretch>
            <a:fillRect/>
          </a:stretch>
        </p:blipFill>
        <p:spPr>
          <a:xfrm>
            <a:off x="3300267" y="1148836"/>
            <a:ext cx="5731510" cy="4735195"/>
          </a:xfrm>
          <a:prstGeom prst="rect">
            <a:avLst/>
          </a:prstGeom>
        </p:spPr>
      </p:pic>
      <p:pic>
        <p:nvPicPr>
          <p:cNvPr id="4" name="Picture 3">
            <a:extLst>
              <a:ext uri="{FF2B5EF4-FFF2-40B4-BE49-F238E27FC236}">
                <a16:creationId xmlns:a16="http://schemas.microsoft.com/office/drawing/2014/main" id="{79E169CB-56AC-426E-886F-2015CE6A2817}"/>
              </a:ext>
            </a:extLst>
          </p:cNvPr>
          <p:cNvPicPr>
            <a:picLocks noChangeAspect="1"/>
          </p:cNvPicPr>
          <p:nvPr/>
        </p:nvPicPr>
        <p:blipFill>
          <a:blip r:embed="rId3"/>
          <a:stretch>
            <a:fillRect/>
          </a:stretch>
        </p:blipFill>
        <p:spPr>
          <a:xfrm>
            <a:off x="6090408" y="825244"/>
            <a:ext cx="3919606" cy="2707167"/>
          </a:xfrm>
          <a:prstGeom prst="rect">
            <a:avLst/>
          </a:prstGeom>
        </p:spPr>
      </p:pic>
    </p:spTree>
    <p:extLst>
      <p:ext uri="{BB962C8B-B14F-4D97-AF65-F5344CB8AC3E}">
        <p14:creationId xmlns:p14="http://schemas.microsoft.com/office/powerpoint/2010/main" val="329172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DA60FF-B85B-4B8A-B342-2CC9EC48B1AF}"/>
              </a:ext>
            </a:extLst>
          </p:cNvPr>
          <p:cNvSpPr>
            <a:spLocks noGrp="1"/>
          </p:cNvSpPr>
          <p:nvPr>
            <p:ph idx="1"/>
          </p:nvPr>
        </p:nvSpPr>
        <p:spPr>
          <a:xfrm>
            <a:off x="358777" y="1358904"/>
            <a:ext cx="7934617" cy="4767263"/>
          </a:xfrm>
        </p:spPr>
        <p:txBody>
          <a:bodyPr/>
          <a:lstStyle/>
          <a:p>
            <a:pPr lvl="0"/>
            <a:r>
              <a:rPr lang="en-AU" dirty="0"/>
              <a:t>A psychiatric anxiety disorder known as ‘performance anxiety’ (a subtype of social anxiety) causes an individual suffering from this disorder to experience extreme anxiety attacks when performing in public places or public speaking. This has dramatic effects on their capacity to function in the workplace, as they cannot give presentations or talk in front of large groups of people. One of the first line therapies for this is a beta adrenergic receptor blocker (propranolol). </a:t>
            </a:r>
            <a:endParaRPr lang="en-GB" dirty="0"/>
          </a:p>
          <a:p>
            <a:pPr lvl="1"/>
            <a:r>
              <a:rPr lang="en-AU" dirty="0"/>
              <a:t>What is the action of a beta agonist receptor blocker?</a:t>
            </a:r>
            <a:endParaRPr lang="en-GB" dirty="0"/>
          </a:p>
          <a:p>
            <a:pPr lvl="1"/>
            <a:r>
              <a:rPr lang="en-AU" dirty="0"/>
              <a:t>What is its effect on the cardiovascular system?</a:t>
            </a:r>
          </a:p>
          <a:p>
            <a:pPr lvl="1"/>
            <a:endParaRPr lang="en-AU" dirty="0"/>
          </a:p>
          <a:p>
            <a:pPr lvl="1"/>
            <a:endParaRPr lang="en-GB" dirty="0"/>
          </a:p>
          <a:p>
            <a:pPr lvl="1"/>
            <a:r>
              <a:rPr lang="en-AU" dirty="0"/>
              <a:t>Why is propranolol generally contraindicated for severe asthmatics?</a:t>
            </a:r>
            <a:endParaRPr lang="en-GB" dirty="0"/>
          </a:p>
        </p:txBody>
      </p:sp>
      <p:sp>
        <p:nvSpPr>
          <p:cNvPr id="3" name="Title 2">
            <a:extLst>
              <a:ext uri="{FF2B5EF4-FFF2-40B4-BE49-F238E27FC236}">
                <a16:creationId xmlns:a16="http://schemas.microsoft.com/office/drawing/2014/main" id="{F867F0AE-99AC-4111-B299-203C1DC69F59}"/>
              </a:ext>
            </a:extLst>
          </p:cNvPr>
          <p:cNvSpPr>
            <a:spLocks noGrp="1"/>
          </p:cNvSpPr>
          <p:nvPr>
            <p:ph type="title"/>
          </p:nvPr>
        </p:nvSpPr>
        <p:spPr/>
        <p:txBody>
          <a:bodyPr/>
          <a:lstStyle/>
          <a:p>
            <a:r>
              <a:rPr lang="en-AU" dirty="0"/>
              <a:t>Lecture 9: Talking cells</a:t>
            </a:r>
            <a:endParaRPr lang="en-GB" dirty="0"/>
          </a:p>
        </p:txBody>
      </p:sp>
    </p:spTree>
    <p:extLst>
      <p:ext uri="{BB962C8B-B14F-4D97-AF65-F5344CB8AC3E}">
        <p14:creationId xmlns:p14="http://schemas.microsoft.com/office/powerpoint/2010/main" val="3696864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1DFC1A-6035-4AE8-8BFC-0DBBEDD7131B}"/>
              </a:ext>
            </a:extLst>
          </p:cNvPr>
          <p:cNvSpPr>
            <a:spLocks noGrp="1"/>
          </p:cNvSpPr>
          <p:nvPr>
            <p:ph idx="1"/>
          </p:nvPr>
        </p:nvSpPr>
        <p:spPr/>
        <p:txBody>
          <a:bodyPr/>
          <a:lstStyle/>
          <a:p>
            <a:pPr lvl="0"/>
            <a:r>
              <a:rPr lang="en-AU" dirty="0"/>
              <a:t>What is the primary function of the gall bladder?</a:t>
            </a:r>
          </a:p>
          <a:p>
            <a:pPr lvl="0"/>
            <a:endParaRPr lang="en-AU" dirty="0"/>
          </a:p>
          <a:p>
            <a:pPr lvl="0"/>
            <a:endParaRPr lang="en-GB" dirty="0"/>
          </a:p>
          <a:p>
            <a:pPr lvl="0"/>
            <a:r>
              <a:rPr lang="en-AU" dirty="0"/>
              <a:t>List the 3 pairs of salivary glands in the oral cavity</a:t>
            </a:r>
          </a:p>
          <a:p>
            <a:pPr lvl="0"/>
            <a:endParaRPr lang="en-AU" dirty="0"/>
          </a:p>
          <a:p>
            <a:pPr lvl="0"/>
            <a:endParaRPr lang="en-GB" dirty="0"/>
          </a:p>
          <a:p>
            <a:pPr lvl="0"/>
            <a:r>
              <a:rPr lang="en-AU" dirty="0"/>
              <a:t>T/F: Amylase, found in the mucous component of saliva, is important for the enzymatic breakdown of carbohydrates into simpler sugars</a:t>
            </a:r>
          </a:p>
          <a:p>
            <a:pPr lvl="0"/>
            <a:endParaRPr lang="en-AU" dirty="0"/>
          </a:p>
          <a:p>
            <a:pPr lvl="0"/>
            <a:endParaRPr lang="en-GB" dirty="0"/>
          </a:p>
          <a:p>
            <a:pPr lvl="0"/>
            <a:r>
              <a:rPr lang="en-AU" dirty="0"/>
              <a:t>Your gastrointestinal system pushes a food bolus through itself through the process of peristaltic contractions. What is the first major organ where peristalsis occurs?</a:t>
            </a:r>
          </a:p>
          <a:p>
            <a:pPr lvl="0"/>
            <a:endParaRPr lang="en-AU" dirty="0"/>
          </a:p>
          <a:p>
            <a:pPr lvl="0"/>
            <a:endParaRPr lang="en-GB" dirty="0"/>
          </a:p>
          <a:p>
            <a:pPr lvl="0"/>
            <a:r>
              <a:rPr lang="en-AU" dirty="0"/>
              <a:t>Name the 2 sphincters found on the stomach</a:t>
            </a:r>
            <a:endParaRPr lang="en-GB" dirty="0"/>
          </a:p>
          <a:p>
            <a:endParaRPr lang="en-GB" dirty="0"/>
          </a:p>
        </p:txBody>
      </p:sp>
      <p:sp>
        <p:nvSpPr>
          <p:cNvPr id="3" name="Title 2">
            <a:extLst>
              <a:ext uri="{FF2B5EF4-FFF2-40B4-BE49-F238E27FC236}">
                <a16:creationId xmlns:a16="http://schemas.microsoft.com/office/drawing/2014/main" id="{08D42B68-42D9-4947-9DDC-8BBF470769D3}"/>
              </a:ext>
            </a:extLst>
          </p:cNvPr>
          <p:cNvSpPr>
            <a:spLocks noGrp="1"/>
          </p:cNvSpPr>
          <p:nvPr>
            <p:ph type="title"/>
          </p:nvPr>
        </p:nvSpPr>
        <p:spPr/>
        <p:txBody>
          <a:bodyPr/>
          <a:lstStyle/>
          <a:p>
            <a:r>
              <a:rPr lang="en-AU" dirty="0"/>
              <a:t>Lecture 13</a:t>
            </a:r>
            <a:endParaRPr lang="en-GB" dirty="0"/>
          </a:p>
        </p:txBody>
      </p:sp>
    </p:spTree>
    <p:extLst>
      <p:ext uri="{BB962C8B-B14F-4D97-AF65-F5344CB8AC3E}">
        <p14:creationId xmlns:p14="http://schemas.microsoft.com/office/powerpoint/2010/main" val="2058262304"/>
      </p:ext>
    </p:extLst>
  </p:cSld>
  <p:clrMapOvr>
    <a:masterClrMapping/>
  </p:clrMapOvr>
</p:sld>
</file>

<file path=ppt/theme/theme1.xml><?xml version="1.0" encoding="utf-8"?>
<a:theme xmlns:a="http://schemas.openxmlformats.org/drawingml/2006/main" name="USYD Theme">
  <a:themeElements>
    <a:clrScheme name="The University of Sydney_Color Theme">
      <a:dk1>
        <a:sysClr val="windowText" lastClr="000000"/>
      </a:dk1>
      <a:lt1>
        <a:sysClr val="window" lastClr="FFFFFF"/>
      </a:lt1>
      <a:dk2>
        <a:srgbClr val="0148A4"/>
      </a:dk2>
      <a:lt2>
        <a:srgbClr val="EEECE1"/>
      </a:lt2>
      <a:accent1>
        <a:srgbClr val="E64626"/>
      </a:accent1>
      <a:accent2>
        <a:srgbClr val="EF8025"/>
      </a:accent2>
      <a:accent3>
        <a:srgbClr val="FFB800"/>
      </a:accent3>
      <a:accent4>
        <a:srgbClr val="5C923E"/>
      </a:accent4>
      <a:accent5>
        <a:srgbClr val="5496DB"/>
      </a:accent5>
      <a:accent6>
        <a:srgbClr val="0148A4"/>
      </a:accent6>
      <a:hlink>
        <a:srgbClr val="E64626"/>
      </a:hlink>
      <a:folHlink>
        <a:srgbClr val="F05133"/>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SYD Theme" id="{5465D378-FCC1-4E1B-BA4C-3DFFD491A89F}" vid="{9C2B8B44-30AB-4ABE-B186-25D8DAF7CAB2}"/>
    </a:ext>
  </a:extLst>
</a:theme>
</file>

<file path=docProps/app.xml><?xml version="1.0" encoding="utf-8"?>
<Properties xmlns="http://schemas.openxmlformats.org/officeDocument/2006/extended-properties" xmlns:vt="http://schemas.openxmlformats.org/officeDocument/2006/docPropsVTypes">
  <Template>USYD Theme</Template>
  <TotalTime>89</TotalTime>
  <Words>1377</Words>
  <Application>Microsoft Office PowerPoint</Application>
  <PresentationFormat>On-screen Show (4:3)</PresentationFormat>
  <Paragraphs>109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USYD Theme</vt:lpstr>
      <vt:lpstr>Ask Weber</vt:lpstr>
      <vt:lpstr>Lecture 9: Talking cells</vt:lpstr>
      <vt:lpstr>Lecture 9: Talking cells</vt:lpstr>
      <vt:lpstr>Lecture 9: Talking cells</vt:lpstr>
      <vt:lpstr>Lecture 9: Talking cells</vt:lpstr>
      <vt:lpstr>Lecture 9: Talking cells</vt:lpstr>
      <vt:lpstr>Lecture 9: Talking cells</vt:lpstr>
      <vt:lpstr>Lecture 9: Talking cells</vt:lpstr>
      <vt:lpstr>Lecture 13</vt:lpstr>
      <vt:lpstr>L13</vt:lpstr>
      <vt:lpstr>L13</vt:lpstr>
      <vt:lpstr>L13</vt:lpstr>
      <vt:lpstr>L14</vt:lpstr>
      <vt:lpstr>L15</vt:lpstr>
      <vt:lpstr>L15</vt:lpstr>
      <vt:lpstr>L15</vt:lpstr>
      <vt:lpstr>L16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Ask Weber</dc:title>
  <dc:creator>Weber Liu</dc:creator>
  <cp:lastModifiedBy>Weber Liu</cp:lastModifiedBy>
  <cp:revision>5</cp:revision>
  <dcterms:created xsi:type="dcterms:W3CDTF">2020-05-15T04:53:33Z</dcterms:created>
  <dcterms:modified xsi:type="dcterms:W3CDTF">2021-02-25T16:10:12Z</dcterms:modified>
</cp:coreProperties>
</file>