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51C20-2C90-47DC-B9A9-05ED41FEE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FD1D24-9F0B-4B5E-972F-1BC982B4D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EFE5B-A2ED-42CC-92FD-327F0BD3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A403-4BFD-49D7-BC6B-0F925822B9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D94EC-45F1-4D64-8AEE-10CE0DC8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282AF-5D81-44F4-B3E1-E6D1AF32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324-AEC4-4127-82A4-83723175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686FF-6EFA-4BCD-904E-05217325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619DF0-AF44-4C16-BA87-5F24096BC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AC9CD-7CD2-4DB4-8C05-221CEB0A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A403-4BFD-49D7-BC6B-0F925822B9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CBE88-07D9-418F-B7DD-83C06476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78CF3-F7B3-4336-B9A2-8AD2AF40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324-AEC4-4127-82A4-83723175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89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6F467D-7C6C-4132-9E12-5CA18237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4E63C2-A31D-4359-AB0F-5C0321794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EA15F-0120-44AA-B139-710D8725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A403-4BFD-49D7-BC6B-0F925822B9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9D6E0-1D12-4F34-8FB4-A6E10F20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F0005-4B73-4F30-B8F2-2B2676AC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324-AEC4-4127-82A4-83723175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66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FDE3C-3496-4671-AEF5-5E9E32F4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95FC-9136-4AB8-A829-25325082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BD17A-D29A-4373-A138-227E7C34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A403-4BFD-49D7-BC6B-0F925822B9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B4F74-F762-4405-9258-C941B207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1BF12-19A7-4C01-AAA5-22EA9C0D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324-AEC4-4127-82A4-83723175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A3E18-D3A4-4723-9AC6-C0ECA38A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0A4A03-E6BD-4310-ACE4-9B6B4BE2F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AD80E-8535-4EEF-AECF-89775F9F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A403-4BFD-49D7-BC6B-0F925822B9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81AF9-A4CB-4533-98DD-FCA12BEB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1D11A-1F33-4228-A4AC-2E1969CB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324-AEC4-4127-82A4-83723175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9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CDAC0-3A8C-48C4-A247-D507E429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FAEB4-19C7-44BC-BE91-5BC89144B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FB7341-A17B-4CF3-8D71-39F6C12A9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3EFE6-8407-475B-8E8D-FC8B632E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A403-4BFD-49D7-BC6B-0F925822B9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043F42-EA85-4FC8-8467-5DEC298D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E1E06-8D2E-4847-9B08-DB58032C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324-AEC4-4127-82A4-83723175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18CB8-B8D8-4FAD-8D25-29A7AAB8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709C5-FCE7-429B-9173-8E2E93E33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B851C6-72B7-4F9B-B440-2A516C24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7E6187-3B73-4454-9700-A42178C8D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BA8560-7715-48F1-8B9B-4EB688D95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6813E9-F059-437E-A088-C677CF7E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A403-4BFD-49D7-BC6B-0F925822B9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7F6B59-AB90-45C9-9F5E-55ACE080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E1E1BD-396E-4E30-8A14-EF6A92A3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324-AEC4-4127-82A4-83723175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27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CB760-4211-45FD-A174-EE6EF9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6F6915-3ADE-42B8-A4F3-98070582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A403-4BFD-49D7-BC6B-0F925822B9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EF5D57-EC66-4FF4-A169-15FCC266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6FF3E4-C968-422B-B23C-F8496277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324-AEC4-4127-82A4-83723175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94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009A0F-6396-4635-896E-54DDA1C3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A403-4BFD-49D7-BC6B-0F925822B9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2DC55F-9353-4BFD-A121-25DA51B8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FAA5C-BA3B-4E2F-8EDD-BAADCA29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324-AEC4-4127-82A4-83723175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07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9E01F-6AFD-449E-B318-1CF7B281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FDB0D-0728-4BC1-80E1-8C118E35C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7866C6-8A64-45D2-9478-1967BC6ED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D35261-2C4C-4D72-9C4E-F1FBA858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A403-4BFD-49D7-BC6B-0F925822B9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21C6A-7422-4DDF-B9AE-D03830D5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8520C-095B-4952-ADAE-CBE8B22A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324-AEC4-4127-82A4-83723175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4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CC692-D77E-4781-B14B-A96D6552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7D8B3E-A595-4815-BCEF-34B744B2F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166D2E-2E07-43B4-8E21-336F4CB10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BD49DA-F046-43F4-B426-1F15537F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A403-4BFD-49D7-BC6B-0F925822B9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C2CE8-E772-4831-95FC-A71A0F0A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5C593A-0DAE-4EAC-917A-7ECCCFD2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324-AEC4-4127-82A4-83723175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3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8BEF54-9DC0-4988-95A9-2B28E01F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B49CD-C99D-4B12-90D0-3680AFFE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C4F0F-A370-4059-8D10-C71CECC52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CA403-4BFD-49D7-BC6B-0F925822B92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AF96C-D47C-46BD-9A96-E54490C9F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4A7A3-F4AA-47EC-95D0-2DD53F024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74324-AEC4-4127-82A4-83723175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56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70068-CA8C-44D8-9AD5-682A5DC03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세이버메트릭스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920920-F24C-4CA0-879E-747C8E58B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5B992-45C3-42B4-BD8A-81B5BA56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5C694-AA2E-4687-81FD-07BB684A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목표 진술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사용 언어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기능 설명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일정표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233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4A1A1-A5D4-4D3F-A026-6472D9DE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목표진술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6F1DD-BADB-4D2B-B414-1EDB4814F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현대 야구에서는 기록이 선수 생활에 영향을 많이 미친다</a:t>
            </a:r>
            <a:r>
              <a:rPr lang="en-US" altLang="ko-KR" dirty="0"/>
              <a:t>. </a:t>
            </a:r>
            <a:r>
              <a:rPr lang="ko-KR" altLang="en-US" dirty="0"/>
              <a:t>따라서 어떤 선수이기를 판단하기 위해선 기록들을 통해서 나타나고 이러한 기록들을 토대로 선수의 가치를 많이 평가가 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또한 실질적으로 경기에서 나온 경기 기록과 함께 그런 기록들을 토대로 나오는 다른 다양한 값들을 </a:t>
            </a:r>
            <a:r>
              <a:rPr lang="ko-KR" altLang="en-US" dirty="0" err="1"/>
              <a:t>세이버메트릭스라</a:t>
            </a:r>
            <a:r>
              <a:rPr lang="ko-KR" altLang="en-US" dirty="0"/>
              <a:t> 부른다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이런 </a:t>
            </a:r>
            <a:r>
              <a:rPr lang="ko-KR" altLang="en-US" dirty="0" err="1"/>
              <a:t>세이버메트릭스는</a:t>
            </a:r>
            <a:r>
              <a:rPr lang="ko-KR" altLang="en-US" dirty="0"/>
              <a:t> 현대 야구에서 선수의 가치를 이전의 기록들 보다 더 확실하게 선수를 판단하는 중요한 자료가 되었다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01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4A1A1-A5D4-4D3F-A026-6472D9DE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목표진술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6F1DD-BADB-4D2B-B414-1EDB4814F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하지만 이러한 기록들을 선수 개인의 기록만 보더라도 많은 양의 자료가 된다</a:t>
            </a:r>
            <a:r>
              <a:rPr lang="en-US" altLang="ko-KR" dirty="0"/>
              <a:t>. </a:t>
            </a:r>
            <a:r>
              <a:rPr lang="ko-KR" altLang="en-US" dirty="0"/>
              <a:t>따라서 이런 자료를 효과적으로 계산과 함께 관리를 하기 위해서 이번 프로젝트를 기획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프로젝트 목표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세이버 매트릭스를 구현하여 선수의 기록들을 손쉽게 계산을 한 뒤 나온 자료들은 데이터베이스 혹은 엑셀을 통해서 사용자가 자료 관리를 좀 더 쉽게 할 수 있도록 프로그램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06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4A1A1-A5D4-4D3F-A026-6472D9DE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6F1DD-BADB-4D2B-B414-1EDB4814F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자바 스크립트</a:t>
            </a:r>
            <a:r>
              <a:rPr lang="en-US" altLang="ko-KR" dirty="0"/>
              <a:t>(</a:t>
            </a:r>
            <a:r>
              <a:rPr lang="ko-KR" altLang="en-US" dirty="0" err="1"/>
              <a:t>리엑트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클라이언트에게 다양한 기능을 제공을 해줄 수 있는 페이지를 자바스크립트로 구현을 함으로써 사용하기 편하게 구현을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자바는 </a:t>
            </a:r>
            <a:r>
              <a:rPr lang="ko-KR" altLang="en-US" dirty="0" err="1"/>
              <a:t>서버을</a:t>
            </a:r>
            <a:r>
              <a:rPr lang="ko-KR" altLang="en-US" dirty="0"/>
              <a:t> 구현함으로 선수의 기록들을 보관 및 </a:t>
            </a:r>
            <a:r>
              <a:rPr lang="ko-KR" altLang="en-US" dirty="0" err="1"/>
              <a:t>세이버매트릭스를</a:t>
            </a:r>
            <a:r>
              <a:rPr lang="ko-KR" altLang="en-US" dirty="0"/>
              <a:t> 이용해 나온 값들을 보관 및 사용자가 열람</a:t>
            </a:r>
            <a:r>
              <a:rPr lang="en-US" altLang="ko-KR" dirty="0"/>
              <a:t>/</a:t>
            </a:r>
            <a:r>
              <a:rPr lang="ko-KR" altLang="en-US" dirty="0"/>
              <a:t>활용을 가능하게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539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4A1A1-A5D4-4D3F-A026-6472D9DE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기능설명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6F1DD-BADB-4D2B-B414-1EDB4814F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 화면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가장 먼저 선수이름을 검색 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 있게 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그런 다음 검색을 하면 그 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수에 대한 정보들을 표현을 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 함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5503D6-B8DB-4A17-8D84-11FE1573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99" y="1825625"/>
            <a:ext cx="5772288" cy="32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6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4A1A1-A5D4-4D3F-A026-6472D9DE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기능설명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6F1DD-BADB-4D2B-B414-1EDB4814F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38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사용자 화면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선수 프로필에는 선수 사진이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선수 정보에는 선수 피지컬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구속등등</a:t>
            </a:r>
            <a:r>
              <a:rPr lang="ko-KR" altLang="en-US" sz="1500" dirty="0"/>
              <a:t> 선수의 정보들과 최근 경기 성적을 나오게 표시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선수 기록에는 한 게임의 선수의 기록들이 나타남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검색창은 다른 선수 </a:t>
            </a:r>
            <a:r>
              <a:rPr lang="ko-KR" altLang="en-US" sz="1500" dirty="0" err="1"/>
              <a:t>검색할때</a:t>
            </a:r>
            <a:r>
              <a:rPr lang="ko-KR" altLang="en-US" sz="1500" dirty="0"/>
              <a:t> 필요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수정을 클릭을 한다면 선수의 정보들을 수정을 할 수 있는 기능을 추가를 함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/>
              <a:t>Exprot</a:t>
            </a:r>
            <a:r>
              <a:rPr lang="ko-KR" altLang="en-US" sz="1500" dirty="0"/>
              <a:t>는 외부 파일</a:t>
            </a:r>
            <a:r>
              <a:rPr lang="en-US" altLang="ko-KR" sz="1500" dirty="0"/>
              <a:t>(</a:t>
            </a:r>
            <a:r>
              <a:rPr lang="ko-KR" altLang="en-US" sz="1500" dirty="0"/>
              <a:t>엑셀</a:t>
            </a:r>
            <a:r>
              <a:rPr lang="en-US" altLang="ko-KR" sz="1500" dirty="0"/>
              <a:t>)</a:t>
            </a:r>
            <a:r>
              <a:rPr lang="ko-KR" altLang="en-US" sz="1500" dirty="0"/>
              <a:t>로 선수 정보와 선수 기록을 하나의 엑셀파일로 만듦</a:t>
            </a:r>
            <a:endParaRPr lang="en-US" altLang="ko-KR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FC9312-593F-4E69-A959-2552D75AB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28" y="1027906"/>
            <a:ext cx="6099716" cy="399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7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4A1A1-A5D4-4D3F-A026-6472D9DE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기능설명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6F1DD-BADB-4D2B-B414-1EDB4814F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38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E3184F-9D84-4165-8086-B605CCC6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0452"/>
            <a:ext cx="9231086" cy="524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4A1A1-A5D4-4D3F-A026-6472D9DE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일정표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6F1DD-BADB-4D2B-B414-1EDB4814F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38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dirty="0"/>
              <a:t>4</a:t>
            </a:r>
            <a:r>
              <a:rPr lang="ko-KR" altLang="en-US" sz="1500" dirty="0"/>
              <a:t>월 첫째 주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프로젝트 계획서 완성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 err="1"/>
              <a:t>리엑트를</a:t>
            </a:r>
            <a:r>
              <a:rPr lang="ko-KR" altLang="en-US" sz="1500" dirty="0"/>
              <a:t> 이용하여 선수 검색 홈페이지를 완성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4</a:t>
            </a:r>
            <a:r>
              <a:rPr lang="ko-KR" altLang="en-US" sz="1500" dirty="0"/>
              <a:t>월 둘째 주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 err="1"/>
              <a:t>리엑트를</a:t>
            </a:r>
            <a:r>
              <a:rPr lang="ko-KR" altLang="en-US" sz="1500" dirty="0"/>
              <a:t> 이용하여 선수 기록 확인 페이지를 완성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선수 기록 확인 페이지에서 서버에게 요청하는 코드 작성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4</a:t>
            </a:r>
            <a:r>
              <a:rPr lang="ko-KR" altLang="en-US" sz="1500" dirty="0"/>
              <a:t>월 셋째 주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선수 기록 확인 페이지 수정 기능 추가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선수 기록 확인 페이지 </a:t>
            </a:r>
            <a:r>
              <a:rPr lang="en-US" altLang="ko-KR" sz="1500" dirty="0"/>
              <a:t>export </a:t>
            </a:r>
            <a:r>
              <a:rPr lang="ko-KR" altLang="en-US" sz="1500" dirty="0"/>
              <a:t>기능 추가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4</a:t>
            </a:r>
            <a:r>
              <a:rPr lang="ko-KR" altLang="en-US" sz="1500" dirty="0"/>
              <a:t>월 넷째 주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데이터 베이스 설계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3EC5683-8921-4B07-98DD-82C3212FE16A}"/>
              </a:ext>
            </a:extLst>
          </p:cNvPr>
          <p:cNvSpPr txBox="1">
            <a:spLocks/>
          </p:cNvSpPr>
          <p:nvPr/>
        </p:nvSpPr>
        <p:spPr>
          <a:xfrm>
            <a:off x="6433242" y="1825625"/>
            <a:ext cx="53738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5</a:t>
            </a:r>
            <a:r>
              <a:rPr lang="ko-KR" altLang="en-US" sz="1500" dirty="0"/>
              <a:t>월 첫째 주</a:t>
            </a:r>
            <a:endParaRPr lang="en-US" altLang="ko-KR" sz="15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500" dirty="0"/>
              <a:t>데이터 베이스 구축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5</a:t>
            </a:r>
            <a:r>
              <a:rPr lang="ko-KR" altLang="en-US" sz="1500" dirty="0"/>
              <a:t>월 둘째 주</a:t>
            </a:r>
            <a:r>
              <a:rPr lang="en-US" altLang="ko-KR" sz="1500" dirty="0"/>
              <a:t>(~</a:t>
            </a:r>
            <a:r>
              <a:rPr lang="ko-KR" altLang="en-US" sz="1500" dirty="0"/>
              <a:t>셋째 주</a:t>
            </a:r>
            <a:r>
              <a:rPr lang="en-US" altLang="ko-KR" sz="15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서비스 시작 및 오류 검토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5</a:t>
            </a:r>
            <a:r>
              <a:rPr lang="ko-KR" altLang="en-US" sz="1500" dirty="0"/>
              <a:t>월 넷째 주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서비스 사후 검토</a:t>
            </a: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88795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351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세이버메트릭스</vt:lpstr>
      <vt:lpstr>목차</vt:lpstr>
      <vt:lpstr>1. 목표진술</vt:lpstr>
      <vt:lpstr>1. 목표진술</vt:lpstr>
      <vt:lpstr>2. 사용 언어</vt:lpstr>
      <vt:lpstr>3. 기능설명</vt:lpstr>
      <vt:lpstr>3. 기능설명</vt:lpstr>
      <vt:lpstr>3. 기능설명</vt:lpstr>
      <vt:lpstr>4. 일정표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세이버메트릭스</dc:title>
  <dc:creator>최지운</dc:creator>
  <cp:lastModifiedBy>최지운</cp:lastModifiedBy>
  <cp:revision>4</cp:revision>
  <dcterms:created xsi:type="dcterms:W3CDTF">2022-03-21T18:13:39Z</dcterms:created>
  <dcterms:modified xsi:type="dcterms:W3CDTF">2022-04-04T12:00:44Z</dcterms:modified>
</cp:coreProperties>
</file>