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5" r:id="rId8"/>
    <p:sldId id="261" r:id="rId9"/>
    <p:sldId id="263" r:id="rId10"/>
    <p:sldId id="266" r:id="rId11"/>
    <p:sldId id="267" r:id="rId12"/>
    <p:sldId id="268" r:id="rId13"/>
    <p:sldId id="272" r:id="rId14"/>
    <p:sldId id="286" r:id="rId15"/>
    <p:sldId id="269" r:id="rId16"/>
    <p:sldId id="270" r:id="rId17"/>
    <p:sldId id="271" r:id="rId18"/>
    <p:sldId id="273" r:id="rId19"/>
    <p:sldId id="274" r:id="rId20"/>
    <p:sldId id="287" r:id="rId21"/>
    <p:sldId id="275" r:id="rId22"/>
    <p:sldId id="285" r:id="rId23"/>
    <p:sldId id="288" r:id="rId24"/>
    <p:sldId id="279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9" r:id="rId34"/>
    <p:sldId id="290" r:id="rId35"/>
    <p:sldId id="291" r:id="rId36"/>
    <p:sldId id="293" r:id="rId37"/>
    <p:sldId id="292" r:id="rId38"/>
    <p:sldId id="295" r:id="rId39"/>
    <p:sldId id="294" r:id="rId40"/>
    <p:sldId id="296" r:id="rId41"/>
    <p:sldId id="29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2" autoAdjust="0"/>
    <p:restoredTop sz="94660"/>
  </p:normalViewPr>
  <p:slideViewPr>
    <p:cSldViewPr>
      <p:cViewPr varScale="1">
        <p:scale>
          <a:sx n="59" d="100"/>
          <a:sy n="59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B3398-8332-4018-990F-E8F26F2BFA95}" type="doc">
      <dgm:prSet loTypeId="urn:microsoft.com/office/officeart/2005/8/layout/matrix1" loCatId="matrix" qsTypeId="urn:microsoft.com/office/officeart/2005/8/quickstyle/3d2" qsCatId="3D" csTypeId="urn:microsoft.com/office/officeart/2005/8/colors/accent1_5" csCatId="accent1" phldr="1"/>
      <dgm:spPr/>
    </dgm:pt>
    <dgm:pt modelId="{35BB9EF3-D3AF-4A73-9F55-E2CE6612E8EB}">
      <dgm:prSet phldrT="[文本]"/>
      <dgm:spPr/>
      <dgm:t>
        <a:bodyPr/>
        <a:lstStyle/>
        <a:p>
          <a:r>
            <a:rPr lang="en-US" smtClean="0">
              <a:solidFill>
                <a:schemeClr val="bg1">
                  <a:lumMod val="50000"/>
                </a:schemeClr>
              </a:solidFill>
              <a:effectLst/>
            </a:rPr>
            <a:t>Workflow control</a:t>
          </a:r>
          <a:endParaRPr lang="en-US" dirty="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ACE50798-07A1-44BD-A87B-A5BD797514C3}" type="parTrans" cxnId="{74E5A3F3-A7E1-4470-B704-66DA7E3049C8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3CB48564-EBD0-4EAB-823B-F7BFE17A329C}" type="sibTrans" cxnId="{74E5A3F3-A7E1-4470-B704-66DA7E3049C8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94EC5D90-2798-4AF8-97C3-DAE2CBDE0211}">
      <dgm:prSet phldrT="[文本]"/>
      <dgm:spPr/>
      <dgm:t>
        <a:bodyPr/>
        <a:lstStyle/>
        <a:p>
          <a:r>
            <a:rPr lang="en-US" smtClean="0">
              <a:solidFill>
                <a:schemeClr val="bg1">
                  <a:lumMod val="50000"/>
                </a:schemeClr>
              </a:solidFill>
              <a:effectLst/>
            </a:rPr>
            <a:t>Resource management</a:t>
          </a:r>
          <a:endParaRPr lang="en-US" dirty="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1B301AB9-00AC-4E68-AF93-16AC996CEDDC}" type="parTrans" cxnId="{0AE24797-F891-4C09-A5ED-BD8F362E2606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BD1043B5-523A-4409-9230-F9B8FA839562}" type="sibTrans" cxnId="{0AE24797-F891-4C09-A5ED-BD8F362E2606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5162D754-002F-455D-8683-A880E1418A7A}">
      <dgm:prSet phldrT="[文本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effectLst/>
            </a:rPr>
            <a:t>Encapsulation</a:t>
          </a:r>
          <a:endParaRPr lang="en-US" dirty="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CD8ED8BB-9007-4A70-B9AE-41BC7D37B1E4}" type="parTrans" cxnId="{5E68C94D-2DAD-4A7E-98EA-FF23731E1D3E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EC1B7F18-BC5C-4ABF-82D8-0C5ABC8EC471}" type="sibTrans" cxnId="{5E68C94D-2DAD-4A7E-98EA-FF23731E1D3E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E43D8358-3014-43E7-87F7-2A808D4949AC}">
      <dgm:prSet phldrT="[文本]"/>
      <dgm:spPr/>
      <dgm:t>
        <a:bodyPr/>
        <a:lstStyle/>
        <a:p>
          <a:r>
            <a:rPr lang="en-US" smtClean="0">
              <a:solidFill>
                <a:schemeClr val="bg1">
                  <a:lumMod val="50000"/>
                </a:schemeClr>
              </a:solidFill>
              <a:effectLst/>
            </a:rPr>
            <a:t>Optimization</a:t>
          </a:r>
          <a:endParaRPr lang="en-US" dirty="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3CE08656-0D8C-4C9A-8797-2A6AEA8E72D2}" type="parTrans" cxnId="{0EA9B1C8-8987-4DC9-9BF5-9A50AC05B286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91BCD283-94EA-4361-BCA8-4AD6CB075178}" type="sibTrans" cxnId="{0EA9B1C8-8987-4DC9-9BF5-9A50AC05B286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7C8EC687-E6FE-4FE5-AC29-4C5129EA65BE}">
      <dgm:prSet phldrT="[文本]"/>
      <dgm:spPr/>
      <dgm:t>
        <a:bodyPr/>
        <a:lstStyle/>
        <a:p>
          <a:r>
            <a:rPr lang="en-US" smtClean="0">
              <a:solidFill>
                <a:schemeClr val="bg1">
                  <a:lumMod val="50000"/>
                </a:schemeClr>
              </a:solidFill>
              <a:effectLst/>
            </a:rPr>
            <a:t>Based on CAL</a:t>
          </a:r>
          <a:endParaRPr lang="en-US" dirty="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4113CA43-0DB5-4658-9430-35C385BF6751}" type="parTrans" cxnId="{58EF9FC1-E6A0-4204-BA30-FFB3DFBE4CD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672BA5C0-A4C3-4B0E-B470-A36EE7456B07}" type="sibTrans" cxnId="{58EF9FC1-E6A0-4204-BA30-FFB3DFBE4CD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3FF6A49F-E4BE-4700-8FA3-EAFE05D9729E}" type="pres">
      <dgm:prSet presAssocID="{172B3398-8332-4018-990F-E8F26F2BFA9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11D70A-88C6-4CD5-8A6E-DF72702930AB}" type="pres">
      <dgm:prSet presAssocID="{172B3398-8332-4018-990F-E8F26F2BFA95}" presName="matrix" presStyleCnt="0"/>
      <dgm:spPr/>
    </dgm:pt>
    <dgm:pt modelId="{A30E54F6-8A1F-4689-AC16-828902049E42}" type="pres">
      <dgm:prSet presAssocID="{172B3398-8332-4018-990F-E8F26F2BFA95}" presName="tile1" presStyleLbl="node1" presStyleIdx="0" presStyleCnt="4"/>
      <dgm:spPr/>
      <dgm:t>
        <a:bodyPr/>
        <a:lstStyle/>
        <a:p>
          <a:endParaRPr lang="en-US"/>
        </a:p>
      </dgm:t>
    </dgm:pt>
    <dgm:pt modelId="{5FB56862-F360-4D68-9B54-12A569ECBD19}" type="pres">
      <dgm:prSet presAssocID="{172B3398-8332-4018-990F-E8F26F2BFA9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83E1C-D61E-4C2F-ACD8-124364CBDC3E}" type="pres">
      <dgm:prSet presAssocID="{172B3398-8332-4018-990F-E8F26F2BFA95}" presName="tile2" presStyleLbl="node1" presStyleIdx="1" presStyleCnt="4"/>
      <dgm:spPr/>
      <dgm:t>
        <a:bodyPr/>
        <a:lstStyle/>
        <a:p>
          <a:endParaRPr lang="en-US"/>
        </a:p>
      </dgm:t>
    </dgm:pt>
    <dgm:pt modelId="{BF93B790-40E6-4ABC-8676-251B2EE8BED7}" type="pres">
      <dgm:prSet presAssocID="{172B3398-8332-4018-990F-E8F26F2BFA9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9EE1D-2611-4FD5-8830-3AC9A300EAAB}" type="pres">
      <dgm:prSet presAssocID="{172B3398-8332-4018-990F-E8F26F2BFA95}" presName="tile3" presStyleLbl="node1" presStyleIdx="2" presStyleCnt="4"/>
      <dgm:spPr/>
      <dgm:t>
        <a:bodyPr/>
        <a:lstStyle/>
        <a:p>
          <a:endParaRPr lang="en-US"/>
        </a:p>
      </dgm:t>
    </dgm:pt>
    <dgm:pt modelId="{554FFB3F-41E5-4BF0-A823-DC3028F1C1A4}" type="pres">
      <dgm:prSet presAssocID="{172B3398-8332-4018-990F-E8F26F2BFA9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5D832-EC1B-47E8-B37A-0256F064188D}" type="pres">
      <dgm:prSet presAssocID="{172B3398-8332-4018-990F-E8F26F2BFA95}" presName="tile4" presStyleLbl="node1" presStyleIdx="3" presStyleCnt="4"/>
      <dgm:spPr/>
      <dgm:t>
        <a:bodyPr/>
        <a:lstStyle/>
        <a:p>
          <a:endParaRPr lang="en-US"/>
        </a:p>
      </dgm:t>
    </dgm:pt>
    <dgm:pt modelId="{7B56BD96-8D12-47CB-9207-CEA134DFCAE9}" type="pres">
      <dgm:prSet presAssocID="{172B3398-8332-4018-990F-E8F26F2BFA9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69E57-E201-472D-8494-19F6519BC9A6}" type="pres">
      <dgm:prSet presAssocID="{172B3398-8332-4018-990F-E8F26F2BFA9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AE24797-F891-4C09-A5ED-BD8F362E2606}" srcId="{7C8EC687-E6FE-4FE5-AC29-4C5129EA65BE}" destId="{94EC5D90-2798-4AF8-97C3-DAE2CBDE0211}" srcOrd="1" destOrd="0" parTransId="{1B301AB9-00AC-4E68-AF93-16AC996CEDDC}" sibTransId="{BD1043B5-523A-4409-9230-F9B8FA839562}"/>
    <dgm:cxn modelId="{185BDE1E-AA1F-40A8-9838-60C635EB84A7}" type="presOf" srcId="{35BB9EF3-D3AF-4A73-9F55-E2CE6612E8EB}" destId="{B0C9EE1D-2611-4FD5-8830-3AC9A300EAAB}" srcOrd="0" destOrd="0" presId="urn:microsoft.com/office/officeart/2005/8/layout/matrix1"/>
    <dgm:cxn modelId="{F75E54D7-9D83-4323-B598-F98081244217}" type="presOf" srcId="{E43D8358-3014-43E7-87F7-2A808D4949AC}" destId="{78F5D832-EC1B-47E8-B37A-0256F064188D}" srcOrd="0" destOrd="0" presId="urn:microsoft.com/office/officeart/2005/8/layout/matrix1"/>
    <dgm:cxn modelId="{34FBC5A5-F2B8-4EE7-9A7E-D04C4FDF9D81}" type="presOf" srcId="{35BB9EF3-D3AF-4A73-9F55-E2CE6612E8EB}" destId="{554FFB3F-41E5-4BF0-A823-DC3028F1C1A4}" srcOrd="1" destOrd="0" presId="urn:microsoft.com/office/officeart/2005/8/layout/matrix1"/>
    <dgm:cxn modelId="{1EC8B4D7-7BD0-4B60-BAF8-16A8C2365DA6}" type="presOf" srcId="{5162D754-002F-455D-8683-A880E1418A7A}" destId="{5FB56862-F360-4D68-9B54-12A569ECBD19}" srcOrd="1" destOrd="0" presId="urn:microsoft.com/office/officeart/2005/8/layout/matrix1"/>
    <dgm:cxn modelId="{0EA9B1C8-8987-4DC9-9BF5-9A50AC05B286}" srcId="{7C8EC687-E6FE-4FE5-AC29-4C5129EA65BE}" destId="{E43D8358-3014-43E7-87F7-2A808D4949AC}" srcOrd="3" destOrd="0" parTransId="{3CE08656-0D8C-4C9A-8797-2A6AEA8E72D2}" sibTransId="{91BCD283-94EA-4361-BCA8-4AD6CB075178}"/>
    <dgm:cxn modelId="{A4357C5B-0DAF-42D8-B89A-F8C1EDEEAD80}" type="presOf" srcId="{172B3398-8332-4018-990F-E8F26F2BFA95}" destId="{3FF6A49F-E4BE-4700-8FA3-EAFE05D9729E}" srcOrd="0" destOrd="0" presId="urn:microsoft.com/office/officeart/2005/8/layout/matrix1"/>
    <dgm:cxn modelId="{5C61BF6B-6D58-40CC-A188-1E9B736BAC90}" type="presOf" srcId="{5162D754-002F-455D-8683-A880E1418A7A}" destId="{A30E54F6-8A1F-4689-AC16-828902049E42}" srcOrd="0" destOrd="0" presId="urn:microsoft.com/office/officeart/2005/8/layout/matrix1"/>
    <dgm:cxn modelId="{74E5A3F3-A7E1-4470-B704-66DA7E3049C8}" srcId="{7C8EC687-E6FE-4FE5-AC29-4C5129EA65BE}" destId="{35BB9EF3-D3AF-4A73-9F55-E2CE6612E8EB}" srcOrd="2" destOrd="0" parTransId="{ACE50798-07A1-44BD-A87B-A5BD797514C3}" sibTransId="{3CB48564-EBD0-4EAB-823B-F7BFE17A329C}"/>
    <dgm:cxn modelId="{D4B2D29A-5ABB-4856-86E9-D94647F6280A}" type="presOf" srcId="{94EC5D90-2798-4AF8-97C3-DAE2CBDE0211}" destId="{38A83E1C-D61E-4C2F-ACD8-124364CBDC3E}" srcOrd="0" destOrd="0" presId="urn:microsoft.com/office/officeart/2005/8/layout/matrix1"/>
    <dgm:cxn modelId="{C42FE20F-FF4D-499D-BF64-7880C185419C}" type="presOf" srcId="{7C8EC687-E6FE-4FE5-AC29-4C5129EA65BE}" destId="{EB369E57-E201-472D-8494-19F6519BC9A6}" srcOrd="0" destOrd="0" presId="urn:microsoft.com/office/officeart/2005/8/layout/matrix1"/>
    <dgm:cxn modelId="{5E68C94D-2DAD-4A7E-98EA-FF23731E1D3E}" srcId="{7C8EC687-E6FE-4FE5-AC29-4C5129EA65BE}" destId="{5162D754-002F-455D-8683-A880E1418A7A}" srcOrd="0" destOrd="0" parTransId="{CD8ED8BB-9007-4A70-B9AE-41BC7D37B1E4}" sibTransId="{EC1B7F18-BC5C-4ABF-82D8-0C5ABC8EC471}"/>
    <dgm:cxn modelId="{4FC2B9CE-56B0-4225-9D88-36D9505B4F4B}" type="presOf" srcId="{94EC5D90-2798-4AF8-97C3-DAE2CBDE0211}" destId="{BF93B790-40E6-4ABC-8676-251B2EE8BED7}" srcOrd="1" destOrd="0" presId="urn:microsoft.com/office/officeart/2005/8/layout/matrix1"/>
    <dgm:cxn modelId="{58EF9FC1-E6A0-4204-BA30-FFB3DFBE4CDF}" srcId="{172B3398-8332-4018-990F-E8F26F2BFA95}" destId="{7C8EC687-E6FE-4FE5-AC29-4C5129EA65BE}" srcOrd="0" destOrd="0" parTransId="{4113CA43-0DB5-4658-9430-35C385BF6751}" sibTransId="{672BA5C0-A4C3-4B0E-B470-A36EE7456B07}"/>
    <dgm:cxn modelId="{7139B64B-54D5-4F61-B184-3A0B02628A06}" type="presOf" srcId="{E43D8358-3014-43E7-87F7-2A808D4949AC}" destId="{7B56BD96-8D12-47CB-9207-CEA134DFCAE9}" srcOrd="1" destOrd="0" presId="urn:microsoft.com/office/officeart/2005/8/layout/matrix1"/>
    <dgm:cxn modelId="{E8DDF507-BAB8-4A13-AF50-8BF36746A94F}" type="presParOf" srcId="{3FF6A49F-E4BE-4700-8FA3-EAFE05D9729E}" destId="{2E11D70A-88C6-4CD5-8A6E-DF72702930AB}" srcOrd="0" destOrd="0" presId="urn:microsoft.com/office/officeart/2005/8/layout/matrix1"/>
    <dgm:cxn modelId="{C3C15D58-8F77-4B9E-98E7-E867EFF692E9}" type="presParOf" srcId="{2E11D70A-88C6-4CD5-8A6E-DF72702930AB}" destId="{A30E54F6-8A1F-4689-AC16-828902049E42}" srcOrd="0" destOrd="0" presId="urn:microsoft.com/office/officeart/2005/8/layout/matrix1"/>
    <dgm:cxn modelId="{B4CFFE5F-2999-4851-818C-F2C8B3C38639}" type="presParOf" srcId="{2E11D70A-88C6-4CD5-8A6E-DF72702930AB}" destId="{5FB56862-F360-4D68-9B54-12A569ECBD19}" srcOrd="1" destOrd="0" presId="urn:microsoft.com/office/officeart/2005/8/layout/matrix1"/>
    <dgm:cxn modelId="{0A565025-14F2-465E-B439-C1AAC2ADCC28}" type="presParOf" srcId="{2E11D70A-88C6-4CD5-8A6E-DF72702930AB}" destId="{38A83E1C-D61E-4C2F-ACD8-124364CBDC3E}" srcOrd="2" destOrd="0" presId="urn:microsoft.com/office/officeart/2005/8/layout/matrix1"/>
    <dgm:cxn modelId="{4ED4B295-1DAE-4CD4-BC4D-C895AD625503}" type="presParOf" srcId="{2E11D70A-88C6-4CD5-8A6E-DF72702930AB}" destId="{BF93B790-40E6-4ABC-8676-251B2EE8BED7}" srcOrd="3" destOrd="0" presId="urn:microsoft.com/office/officeart/2005/8/layout/matrix1"/>
    <dgm:cxn modelId="{C373C088-E51A-4F1D-9219-C30D1AC5F292}" type="presParOf" srcId="{2E11D70A-88C6-4CD5-8A6E-DF72702930AB}" destId="{B0C9EE1D-2611-4FD5-8830-3AC9A300EAAB}" srcOrd="4" destOrd="0" presId="urn:microsoft.com/office/officeart/2005/8/layout/matrix1"/>
    <dgm:cxn modelId="{BD403826-E332-4639-907A-1EC96A68C059}" type="presParOf" srcId="{2E11D70A-88C6-4CD5-8A6E-DF72702930AB}" destId="{554FFB3F-41E5-4BF0-A823-DC3028F1C1A4}" srcOrd="5" destOrd="0" presId="urn:microsoft.com/office/officeart/2005/8/layout/matrix1"/>
    <dgm:cxn modelId="{645092ED-36D1-43DD-9192-AC8CA014A73D}" type="presParOf" srcId="{2E11D70A-88C6-4CD5-8A6E-DF72702930AB}" destId="{78F5D832-EC1B-47E8-B37A-0256F064188D}" srcOrd="6" destOrd="0" presId="urn:microsoft.com/office/officeart/2005/8/layout/matrix1"/>
    <dgm:cxn modelId="{8360E3FE-B64A-4F49-A45F-6F6974EA2B8F}" type="presParOf" srcId="{2E11D70A-88C6-4CD5-8A6E-DF72702930AB}" destId="{7B56BD96-8D12-47CB-9207-CEA134DFCAE9}" srcOrd="7" destOrd="0" presId="urn:microsoft.com/office/officeart/2005/8/layout/matrix1"/>
    <dgm:cxn modelId="{06EBFD07-69CA-434F-9655-9C5A6F5E47AB}" type="presParOf" srcId="{3FF6A49F-E4BE-4700-8FA3-EAFE05D9729E}" destId="{EB369E57-E201-472D-8494-19F6519BC9A6}" srcOrd="1" destOrd="0" presId="urn:microsoft.com/office/officeart/2005/8/layout/matrix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B59F6-7B63-41B8-8354-3DB7FBD76BC9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35D1D-39AE-4A0C-BD39-6FD77767FA21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Overcome limitations of Brook+</a:t>
          </a:r>
        </a:p>
      </dgm:t>
    </dgm:pt>
    <dgm:pt modelId="{EF0BD2FF-C3FE-4295-B737-D88DA9A0A963}" type="parTrans" cxnId="{0E43C2CB-571B-480F-BC12-467044D080A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76440A-F90E-4289-B60E-BC136E262163}" type="sibTrans" cxnId="{0E43C2CB-571B-480F-BC12-467044D080A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BFEB24-F58D-46BE-A237-164195AD668D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 friendly programming interface for CAL</a:t>
          </a:r>
        </a:p>
      </dgm:t>
    </dgm:pt>
    <dgm:pt modelId="{5FD075D2-E7ED-48D5-B8C4-106BAAF8025A}" type="parTrans" cxnId="{3BBF2C5A-D502-48DF-8376-406146E6A7B1}">
      <dgm:prSet/>
      <dgm:spPr/>
      <dgm:t>
        <a:bodyPr/>
        <a:lstStyle/>
        <a:p>
          <a:endParaRPr lang="en-US"/>
        </a:p>
      </dgm:t>
    </dgm:pt>
    <dgm:pt modelId="{D09710FE-A42F-4382-B585-4E0BB0C6B808}" type="sibTrans" cxnId="{3BBF2C5A-D502-48DF-8376-406146E6A7B1}">
      <dgm:prSet/>
      <dgm:spPr/>
      <dgm:t>
        <a:bodyPr/>
        <a:lstStyle/>
        <a:p>
          <a:endParaRPr lang="en-US"/>
        </a:p>
      </dgm:t>
    </dgm:pt>
    <dgm:pt modelId="{C3832180-05B0-48E0-95C8-0BE85870C5A5}">
      <dgm:prSet phldrT="[文本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Support the development of SPL</a:t>
          </a:r>
        </a:p>
      </dgm:t>
    </dgm:pt>
    <dgm:pt modelId="{A9D7D8B0-36F4-48D7-9DF4-8212DC0A6322}" type="parTrans" cxnId="{5DCA39E8-D83B-4479-A2B3-0AD74A3059F3}">
      <dgm:prSet/>
      <dgm:spPr/>
      <dgm:t>
        <a:bodyPr/>
        <a:lstStyle/>
        <a:p>
          <a:endParaRPr lang="en-US"/>
        </a:p>
      </dgm:t>
    </dgm:pt>
    <dgm:pt modelId="{D49D7824-022D-4B9B-91B2-4A734A310B75}" type="sibTrans" cxnId="{5DCA39E8-D83B-4479-A2B3-0AD74A3059F3}">
      <dgm:prSet/>
      <dgm:spPr/>
      <dgm:t>
        <a:bodyPr/>
        <a:lstStyle/>
        <a:p>
          <a:endParaRPr lang="en-US"/>
        </a:p>
      </dgm:t>
    </dgm:pt>
    <dgm:pt modelId="{5162F13A-B87B-4E33-ACDD-F0FC826584A3}" type="pres">
      <dgm:prSet presAssocID="{F29B59F6-7B63-41B8-8354-3DB7FBD76BC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71FC14-5B72-41EB-B27C-45D1197CAD85}" type="pres">
      <dgm:prSet presAssocID="{F29B59F6-7B63-41B8-8354-3DB7FBD76BC9}" presName="arrow" presStyleLbl="bgShp" presStyleIdx="0" presStyleCnt="1"/>
      <dgm:spPr/>
    </dgm:pt>
    <dgm:pt modelId="{55B8765E-C561-4A55-A49E-80DFAB122CC6}" type="pres">
      <dgm:prSet presAssocID="{F29B59F6-7B63-41B8-8354-3DB7FBD76BC9}" presName="linearProcess" presStyleCnt="0"/>
      <dgm:spPr/>
    </dgm:pt>
    <dgm:pt modelId="{A82132DA-D194-444E-8BEE-906164BED87D}" type="pres">
      <dgm:prSet presAssocID="{9E735D1D-39AE-4A0C-BD39-6FD77767FA2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32E99-F461-44E1-AB9D-13EA76ACE987}" type="pres">
      <dgm:prSet presAssocID="{0876440A-F90E-4289-B60E-BC136E262163}" presName="sibTrans" presStyleCnt="0"/>
      <dgm:spPr/>
    </dgm:pt>
    <dgm:pt modelId="{6C31F49A-E595-45BF-A987-90F8DC5D4F04}" type="pres">
      <dgm:prSet presAssocID="{44BFEB24-F58D-46BE-A237-164195AD668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0F98C-290F-4601-BC6E-FD7D86F5A167}" type="pres">
      <dgm:prSet presAssocID="{D09710FE-A42F-4382-B585-4E0BB0C6B808}" presName="sibTrans" presStyleCnt="0"/>
      <dgm:spPr/>
    </dgm:pt>
    <dgm:pt modelId="{BC9E45A0-4853-4FC7-B0C3-A2FA9F6E4024}" type="pres">
      <dgm:prSet presAssocID="{C3832180-05B0-48E0-95C8-0BE85870C5A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606A6-F815-4FE1-9721-6182F6888751}" type="presOf" srcId="{9E735D1D-39AE-4A0C-BD39-6FD77767FA21}" destId="{A82132DA-D194-444E-8BEE-906164BED87D}" srcOrd="0" destOrd="0" presId="urn:microsoft.com/office/officeart/2005/8/layout/hProcess9"/>
    <dgm:cxn modelId="{FC8E78D3-2A14-4257-B62B-632C8424E46E}" type="presOf" srcId="{F29B59F6-7B63-41B8-8354-3DB7FBD76BC9}" destId="{5162F13A-B87B-4E33-ACDD-F0FC826584A3}" srcOrd="0" destOrd="0" presId="urn:microsoft.com/office/officeart/2005/8/layout/hProcess9"/>
    <dgm:cxn modelId="{6EBEB959-FEF6-4498-ACBD-D4F55E0CE52A}" type="presOf" srcId="{44BFEB24-F58D-46BE-A237-164195AD668D}" destId="{6C31F49A-E595-45BF-A987-90F8DC5D4F04}" srcOrd="0" destOrd="0" presId="urn:microsoft.com/office/officeart/2005/8/layout/hProcess9"/>
    <dgm:cxn modelId="{3BBF2C5A-D502-48DF-8376-406146E6A7B1}" srcId="{F29B59F6-7B63-41B8-8354-3DB7FBD76BC9}" destId="{44BFEB24-F58D-46BE-A237-164195AD668D}" srcOrd="1" destOrd="0" parTransId="{5FD075D2-E7ED-48D5-B8C4-106BAAF8025A}" sibTransId="{D09710FE-A42F-4382-B585-4E0BB0C6B808}"/>
    <dgm:cxn modelId="{5DCA39E8-D83B-4479-A2B3-0AD74A3059F3}" srcId="{F29B59F6-7B63-41B8-8354-3DB7FBD76BC9}" destId="{C3832180-05B0-48E0-95C8-0BE85870C5A5}" srcOrd="2" destOrd="0" parTransId="{A9D7D8B0-36F4-48D7-9DF4-8212DC0A6322}" sibTransId="{D49D7824-022D-4B9B-91B2-4A734A310B75}"/>
    <dgm:cxn modelId="{0E43C2CB-571B-480F-BC12-467044D080AF}" srcId="{F29B59F6-7B63-41B8-8354-3DB7FBD76BC9}" destId="{9E735D1D-39AE-4A0C-BD39-6FD77767FA21}" srcOrd="0" destOrd="0" parTransId="{EF0BD2FF-C3FE-4295-B737-D88DA9A0A963}" sibTransId="{0876440A-F90E-4289-B60E-BC136E262163}"/>
    <dgm:cxn modelId="{3AB9C2CF-CA6E-427F-B920-6869E9C18ECC}" type="presOf" srcId="{C3832180-05B0-48E0-95C8-0BE85870C5A5}" destId="{BC9E45A0-4853-4FC7-B0C3-A2FA9F6E4024}" srcOrd="0" destOrd="0" presId="urn:microsoft.com/office/officeart/2005/8/layout/hProcess9"/>
    <dgm:cxn modelId="{39938533-9967-4C3F-ACF3-1CC8B2293E2A}" type="presParOf" srcId="{5162F13A-B87B-4E33-ACDD-F0FC826584A3}" destId="{1471FC14-5B72-41EB-B27C-45D1197CAD85}" srcOrd="0" destOrd="0" presId="urn:microsoft.com/office/officeart/2005/8/layout/hProcess9"/>
    <dgm:cxn modelId="{EE7B0A6F-ED08-4BB7-A0E7-89229D4E3B1D}" type="presParOf" srcId="{5162F13A-B87B-4E33-ACDD-F0FC826584A3}" destId="{55B8765E-C561-4A55-A49E-80DFAB122CC6}" srcOrd="1" destOrd="0" presId="urn:microsoft.com/office/officeart/2005/8/layout/hProcess9"/>
    <dgm:cxn modelId="{DD48771A-4702-4BDE-A9BF-6D307E451C12}" type="presParOf" srcId="{55B8765E-C561-4A55-A49E-80DFAB122CC6}" destId="{A82132DA-D194-444E-8BEE-906164BED87D}" srcOrd="0" destOrd="0" presId="urn:microsoft.com/office/officeart/2005/8/layout/hProcess9"/>
    <dgm:cxn modelId="{92C6FC58-3798-4DB8-9AF2-131E925E1083}" type="presParOf" srcId="{55B8765E-C561-4A55-A49E-80DFAB122CC6}" destId="{EC832E99-F461-44E1-AB9D-13EA76ACE987}" srcOrd="1" destOrd="0" presId="urn:microsoft.com/office/officeart/2005/8/layout/hProcess9"/>
    <dgm:cxn modelId="{4717B4DE-F2F3-4A62-ADD0-D8B194D95A49}" type="presParOf" srcId="{55B8765E-C561-4A55-A49E-80DFAB122CC6}" destId="{6C31F49A-E595-45BF-A987-90F8DC5D4F04}" srcOrd="2" destOrd="0" presId="urn:microsoft.com/office/officeart/2005/8/layout/hProcess9"/>
    <dgm:cxn modelId="{7DB56D04-C5E0-4DAD-AD7D-3988C83191A6}" type="presParOf" srcId="{55B8765E-C561-4A55-A49E-80DFAB122CC6}" destId="{D920F98C-290F-4601-BC6E-FD7D86F5A167}" srcOrd="3" destOrd="0" presId="urn:microsoft.com/office/officeart/2005/8/layout/hProcess9"/>
    <dgm:cxn modelId="{67484D5E-B8E7-4A3C-B28F-B4060D035508}" type="presParOf" srcId="{55B8765E-C561-4A55-A49E-80DFAB122CC6}" destId="{BC9E45A0-4853-4FC7-B0C3-A2FA9F6E4024}" srcOrd="4" destOrd="0" presId="urn:microsoft.com/office/officeart/2005/8/layout/hProcess9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DD4682-0DFC-4586-9708-1FBA4FB6E520}" type="doc">
      <dgm:prSet loTypeId="urn:microsoft.com/office/officeart/2005/8/layout/funne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A0797D-62EB-4E6E-A6F0-64C2F4B79E32}">
      <dgm:prSet phldrT="[文本]" custT="1"/>
      <dgm:spPr/>
      <dgm:t>
        <a:bodyPr/>
        <a:lstStyle/>
        <a:p>
          <a:pPr algn="ctr"/>
          <a:r>
            <a:rPr lang="en-US" sz="1600" dirty="0" smtClean="0">
              <a:solidFill>
                <a:schemeClr val="bg1">
                  <a:lumMod val="50000"/>
                </a:schemeClr>
              </a:solidFill>
              <a:effectLst/>
            </a:rPr>
            <a:t>Device Management</a:t>
          </a:r>
          <a:endParaRPr lang="en-US" sz="1600" dirty="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F3A32885-9639-42A0-867B-BC8694344BE6}" type="parTrans" cxnId="{783C5F80-01A6-42A6-857A-84B6C9AEBBC1}">
      <dgm:prSet/>
      <dgm:spPr/>
      <dgm:t>
        <a:bodyPr/>
        <a:lstStyle/>
        <a:p>
          <a:endParaRPr lang="en-US" sz="180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8F6CC383-0BB7-4BA7-A994-A002969404FD}" type="sibTrans" cxnId="{783C5F80-01A6-42A6-857A-84B6C9AEBBC1}">
      <dgm:prSet/>
      <dgm:spPr/>
      <dgm:t>
        <a:bodyPr/>
        <a:lstStyle/>
        <a:p>
          <a:endParaRPr lang="en-US" sz="180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1E1DE4D9-5096-486A-8F87-E400A8D1B1CC}">
      <dgm:prSet phldrT="[文本]" custT="1"/>
      <dgm:spPr/>
      <dgm:t>
        <a:bodyPr/>
        <a:lstStyle/>
        <a:p>
          <a:pPr algn="ctr"/>
          <a:r>
            <a:rPr lang="en-US" sz="1600" dirty="0" smtClean="0">
              <a:solidFill>
                <a:schemeClr val="bg1">
                  <a:lumMod val="50000"/>
                </a:schemeClr>
              </a:solidFill>
              <a:effectLst/>
            </a:rPr>
            <a:t>Buffer Management</a:t>
          </a:r>
          <a:endParaRPr lang="en-US" sz="1600" dirty="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3E936CB8-2737-4D3C-92A7-32549CD5A4A5}" type="parTrans" cxnId="{30174675-C4F9-430F-8336-EF9B0230FFF3}">
      <dgm:prSet/>
      <dgm:spPr/>
      <dgm:t>
        <a:bodyPr/>
        <a:lstStyle/>
        <a:p>
          <a:endParaRPr lang="en-US" sz="180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445732E8-19C3-4A43-A246-8EE1B94C828C}" type="sibTrans" cxnId="{30174675-C4F9-430F-8336-EF9B0230FFF3}">
      <dgm:prSet/>
      <dgm:spPr/>
      <dgm:t>
        <a:bodyPr/>
        <a:lstStyle/>
        <a:p>
          <a:endParaRPr lang="en-US" sz="180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ED3AA5D7-1B42-452E-9C0E-69EABEC0B60F}">
      <dgm:prSet phldrT="[文本]" custT="1"/>
      <dgm:spPr/>
      <dgm:t>
        <a:bodyPr/>
        <a:lstStyle/>
        <a:p>
          <a:pPr algn="ctr"/>
          <a:r>
            <a:rPr lang="en-US" sz="1600" dirty="0" smtClean="0">
              <a:solidFill>
                <a:schemeClr val="bg1">
                  <a:lumMod val="50000"/>
                </a:schemeClr>
              </a:solidFill>
              <a:effectLst/>
            </a:rPr>
            <a:t>Program Management</a:t>
          </a:r>
          <a:endParaRPr lang="en-US" sz="1600" dirty="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072248AB-3691-477B-9963-26D00903251C}" type="parTrans" cxnId="{4DA01DD2-9B4E-4883-8F85-F4F2FC90C091}">
      <dgm:prSet/>
      <dgm:spPr/>
      <dgm:t>
        <a:bodyPr/>
        <a:lstStyle/>
        <a:p>
          <a:endParaRPr lang="en-US" sz="180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448FC24F-BF17-4212-98A5-50FD727B4A6E}" type="sibTrans" cxnId="{4DA01DD2-9B4E-4883-8F85-F4F2FC90C091}">
      <dgm:prSet/>
      <dgm:spPr/>
      <dgm:t>
        <a:bodyPr/>
        <a:lstStyle/>
        <a:p>
          <a:endParaRPr lang="en-US" sz="180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345971ED-45C3-41DE-B79D-C641C85DB456}">
      <dgm:prSet phldrT="[文本]" custT="1"/>
      <dgm:spPr/>
      <dgm:t>
        <a:bodyPr/>
        <a:lstStyle/>
        <a:p>
          <a:r>
            <a:rPr lang="en-US" sz="3600" dirty="0" smtClean="0">
              <a:solidFill>
                <a:srgbClr val="FFC000"/>
              </a:solidFill>
              <a:effectLst/>
            </a:rPr>
            <a:t>SPL </a:t>
          </a:r>
          <a:r>
            <a:rPr lang="en-US" sz="3600" dirty="0" smtClean="0">
              <a:solidFill>
                <a:srgbClr val="FFC000"/>
              </a:solidFill>
              <a:effectLst/>
            </a:rPr>
            <a:t>Runtime</a:t>
          </a:r>
          <a:endParaRPr lang="en-US" sz="3600" dirty="0">
            <a:solidFill>
              <a:srgbClr val="FFC000"/>
            </a:solidFill>
            <a:effectLst/>
          </a:endParaRPr>
        </a:p>
      </dgm:t>
    </dgm:pt>
    <dgm:pt modelId="{4A0A608F-21C9-4ED7-B379-52D86A984937}" type="parTrans" cxnId="{E18203CC-7990-4C60-AA04-1E23AB04C657}">
      <dgm:prSet/>
      <dgm:spPr/>
      <dgm:t>
        <a:bodyPr/>
        <a:lstStyle/>
        <a:p>
          <a:endParaRPr lang="en-US" sz="180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1C7D8061-8EFE-42D2-B8BD-3ED2CEC475A9}" type="sibTrans" cxnId="{E18203CC-7990-4C60-AA04-1E23AB04C657}">
      <dgm:prSet/>
      <dgm:spPr/>
      <dgm:t>
        <a:bodyPr/>
        <a:lstStyle/>
        <a:p>
          <a:endParaRPr lang="en-US" sz="1800"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37E45885-ABD6-4433-BC31-A92B4A29AABF}" type="pres">
      <dgm:prSet presAssocID="{9FDD4682-0DFC-4586-9708-1FBA4FB6E52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8E7318-A3AE-4CA9-ABEC-20D1BD965E33}" type="pres">
      <dgm:prSet presAssocID="{9FDD4682-0DFC-4586-9708-1FBA4FB6E520}" presName="ellipse" presStyleLbl="trBgShp" presStyleIdx="0" presStyleCnt="1"/>
      <dgm:spPr/>
      <dgm:t>
        <a:bodyPr/>
        <a:lstStyle/>
        <a:p>
          <a:endParaRPr lang="en-US"/>
        </a:p>
      </dgm:t>
    </dgm:pt>
    <dgm:pt modelId="{46839D80-1736-4C9A-972E-9E20F1DFA63B}" type="pres">
      <dgm:prSet presAssocID="{9FDD4682-0DFC-4586-9708-1FBA4FB6E520}" presName="arrow1" presStyleLbl="fgShp" presStyleIdx="0" presStyleCnt="1"/>
      <dgm:spPr/>
      <dgm:t>
        <a:bodyPr/>
        <a:lstStyle/>
        <a:p>
          <a:endParaRPr lang="en-US"/>
        </a:p>
      </dgm:t>
    </dgm:pt>
    <dgm:pt modelId="{0BF973D1-0954-4CA6-BB4D-45E6EA67C4EF}" type="pres">
      <dgm:prSet presAssocID="{9FDD4682-0DFC-4586-9708-1FBA4FB6E52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6FA4A-BF18-4D04-A96E-30E8709C22E1}" type="pres">
      <dgm:prSet presAssocID="{1E1DE4D9-5096-486A-8F87-E400A8D1B1CC}" presName="item1" presStyleLbl="node1" presStyleIdx="0" presStyleCnt="3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D8243-9E8A-4A89-AB5D-D45446AFBA99}" type="pres">
      <dgm:prSet presAssocID="{ED3AA5D7-1B42-452E-9C0E-69EABEC0B60F}" presName="item2" presStyleLbl="node1" presStyleIdx="1" presStyleCnt="3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0B7C-098D-4B83-A0B1-F8B39BB32F48}" type="pres">
      <dgm:prSet presAssocID="{345971ED-45C3-41DE-B79D-C641C85DB456}" presName="item3" presStyleLbl="node1" presStyleIdx="2" presStyleCnt="3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2F053-FDA8-4DCE-A991-AB09E6EB67AB}" type="pres">
      <dgm:prSet presAssocID="{9FDD4682-0DFC-4586-9708-1FBA4FB6E520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07D07F2B-F1E0-4F0F-8C9B-713FB33E93E5}" type="presOf" srcId="{ED3AA5D7-1B42-452E-9C0E-69EABEC0B60F}" destId="{E116FA4A-BF18-4D04-A96E-30E8709C22E1}" srcOrd="0" destOrd="0" presId="urn:microsoft.com/office/officeart/2005/8/layout/funnel1"/>
    <dgm:cxn modelId="{E8A1435C-1478-4DC4-BE9F-D8EE7E043F2A}" type="presOf" srcId="{1E1DE4D9-5096-486A-8F87-E400A8D1B1CC}" destId="{661D8243-9E8A-4A89-AB5D-D45446AFBA99}" srcOrd="0" destOrd="0" presId="urn:microsoft.com/office/officeart/2005/8/layout/funnel1"/>
    <dgm:cxn modelId="{E18203CC-7990-4C60-AA04-1E23AB04C657}" srcId="{9FDD4682-0DFC-4586-9708-1FBA4FB6E520}" destId="{345971ED-45C3-41DE-B79D-C641C85DB456}" srcOrd="3" destOrd="0" parTransId="{4A0A608F-21C9-4ED7-B379-52D86A984937}" sibTransId="{1C7D8061-8EFE-42D2-B8BD-3ED2CEC475A9}"/>
    <dgm:cxn modelId="{783C5F80-01A6-42A6-857A-84B6C9AEBBC1}" srcId="{9FDD4682-0DFC-4586-9708-1FBA4FB6E520}" destId="{B2A0797D-62EB-4E6E-A6F0-64C2F4B79E32}" srcOrd="0" destOrd="0" parTransId="{F3A32885-9639-42A0-867B-BC8694344BE6}" sibTransId="{8F6CC383-0BB7-4BA7-A994-A002969404FD}"/>
    <dgm:cxn modelId="{98009271-41C7-417E-846A-074CD633F7A4}" type="presOf" srcId="{9FDD4682-0DFC-4586-9708-1FBA4FB6E520}" destId="{37E45885-ABD6-4433-BC31-A92B4A29AABF}" srcOrd="0" destOrd="0" presId="urn:microsoft.com/office/officeart/2005/8/layout/funnel1"/>
    <dgm:cxn modelId="{5E960AD0-240A-49F3-85A7-7FC4E7336FCB}" type="presOf" srcId="{B2A0797D-62EB-4E6E-A6F0-64C2F4B79E32}" destId="{EABD0B7C-098D-4B83-A0B1-F8B39BB32F48}" srcOrd="0" destOrd="0" presId="urn:microsoft.com/office/officeart/2005/8/layout/funnel1"/>
    <dgm:cxn modelId="{973958AC-80E0-4CD6-935A-E6DA49202466}" type="presOf" srcId="{345971ED-45C3-41DE-B79D-C641C85DB456}" destId="{0BF973D1-0954-4CA6-BB4D-45E6EA67C4EF}" srcOrd="0" destOrd="0" presId="urn:microsoft.com/office/officeart/2005/8/layout/funnel1"/>
    <dgm:cxn modelId="{30174675-C4F9-430F-8336-EF9B0230FFF3}" srcId="{9FDD4682-0DFC-4586-9708-1FBA4FB6E520}" destId="{1E1DE4D9-5096-486A-8F87-E400A8D1B1CC}" srcOrd="1" destOrd="0" parTransId="{3E936CB8-2737-4D3C-92A7-32549CD5A4A5}" sibTransId="{445732E8-19C3-4A43-A246-8EE1B94C828C}"/>
    <dgm:cxn modelId="{4DA01DD2-9B4E-4883-8F85-F4F2FC90C091}" srcId="{9FDD4682-0DFC-4586-9708-1FBA4FB6E520}" destId="{ED3AA5D7-1B42-452E-9C0E-69EABEC0B60F}" srcOrd="2" destOrd="0" parTransId="{072248AB-3691-477B-9963-26D00903251C}" sibTransId="{448FC24F-BF17-4212-98A5-50FD727B4A6E}"/>
    <dgm:cxn modelId="{0956EA6C-7DBF-488E-A2B1-F052B4EFAECA}" type="presParOf" srcId="{37E45885-ABD6-4433-BC31-A92B4A29AABF}" destId="{AF8E7318-A3AE-4CA9-ABEC-20D1BD965E33}" srcOrd="0" destOrd="0" presId="urn:microsoft.com/office/officeart/2005/8/layout/funnel1"/>
    <dgm:cxn modelId="{9C62CDE1-DE72-4424-B32E-DDB2D579121C}" type="presParOf" srcId="{37E45885-ABD6-4433-BC31-A92B4A29AABF}" destId="{46839D80-1736-4C9A-972E-9E20F1DFA63B}" srcOrd="1" destOrd="0" presId="urn:microsoft.com/office/officeart/2005/8/layout/funnel1"/>
    <dgm:cxn modelId="{E4793F44-C63A-4934-8933-B652266F748A}" type="presParOf" srcId="{37E45885-ABD6-4433-BC31-A92B4A29AABF}" destId="{0BF973D1-0954-4CA6-BB4D-45E6EA67C4EF}" srcOrd="2" destOrd="0" presId="urn:microsoft.com/office/officeart/2005/8/layout/funnel1"/>
    <dgm:cxn modelId="{29521BD3-9120-469D-96A3-9BBF869FDE7D}" type="presParOf" srcId="{37E45885-ABD6-4433-BC31-A92B4A29AABF}" destId="{E116FA4A-BF18-4D04-A96E-30E8709C22E1}" srcOrd="3" destOrd="0" presId="urn:microsoft.com/office/officeart/2005/8/layout/funnel1"/>
    <dgm:cxn modelId="{FB8FD334-B5BB-4D56-97F3-BA337B40FCAC}" type="presParOf" srcId="{37E45885-ABD6-4433-BC31-A92B4A29AABF}" destId="{661D8243-9E8A-4A89-AB5D-D45446AFBA99}" srcOrd="4" destOrd="0" presId="urn:microsoft.com/office/officeart/2005/8/layout/funnel1"/>
    <dgm:cxn modelId="{56F420CC-2CAD-4ED0-8E53-E9EC0DDB737B}" type="presParOf" srcId="{37E45885-ABD6-4433-BC31-A92B4A29AABF}" destId="{EABD0B7C-098D-4B83-A0B1-F8B39BB32F48}" srcOrd="5" destOrd="0" presId="urn:microsoft.com/office/officeart/2005/8/layout/funnel1"/>
    <dgm:cxn modelId="{D7713306-35D8-4EB5-9AFC-8B5C963A6766}" type="presParOf" srcId="{37E45885-ABD6-4433-BC31-A92B4A29AABF}" destId="{BDE2F053-FDA8-4DCE-A991-AB09E6EB67AB}" srcOrd="6" destOrd="0" presId="urn:microsoft.com/office/officeart/2005/8/layout/funnel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AEE36-5621-4E02-BE77-4D0556C2CBD1}" type="doc">
      <dgm:prSet loTypeId="urn:microsoft.com/office/officeart/2005/8/layout/v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6F64AC-1E13-4776-AD31-DEAC0AABEB1A}">
      <dgm:prSet phldrT="[文本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18825974-645D-4E9C-92BB-7E4480E129FC}" type="parTrans" cxnId="{063812FF-6FE5-4063-82BB-B15763488073}">
      <dgm:prSet/>
      <dgm:spPr/>
      <dgm:t>
        <a:bodyPr/>
        <a:lstStyle/>
        <a:p>
          <a:endParaRPr lang="en-US"/>
        </a:p>
      </dgm:t>
    </dgm:pt>
    <dgm:pt modelId="{CFDC4F07-DEBA-497D-8852-3149A3BDA8ED}" type="sibTrans" cxnId="{063812FF-6FE5-4063-82BB-B15763488073}">
      <dgm:prSet/>
      <dgm:spPr/>
      <dgm:t>
        <a:bodyPr/>
        <a:lstStyle/>
        <a:p>
          <a:endParaRPr lang="en-US"/>
        </a:p>
      </dgm:t>
    </dgm:pt>
    <dgm:pt modelId="{E6DDE581-7D83-4464-8DF4-38F585B49C7C}">
      <dgm:prSet/>
      <dgm:spPr/>
      <dgm:t>
        <a:bodyPr/>
        <a:lstStyle/>
        <a:p>
          <a:r>
            <a:rPr lang="en-US" dirty="0" smtClean="0"/>
            <a:t>Visual Studio 2005</a:t>
          </a:r>
        </a:p>
      </dgm:t>
    </dgm:pt>
    <dgm:pt modelId="{63CCB27D-E2AD-4B5E-9F9B-5B190D063CA0}" type="parTrans" cxnId="{DB80BED5-71D0-4AC3-B846-09E999C7DA08}">
      <dgm:prSet/>
      <dgm:spPr/>
      <dgm:t>
        <a:bodyPr/>
        <a:lstStyle/>
        <a:p>
          <a:endParaRPr lang="en-US"/>
        </a:p>
      </dgm:t>
    </dgm:pt>
    <dgm:pt modelId="{31D15215-E26C-41E8-A9B8-4A2A6A34CD56}" type="sibTrans" cxnId="{DB80BED5-71D0-4AC3-B846-09E999C7DA08}">
      <dgm:prSet/>
      <dgm:spPr/>
      <dgm:t>
        <a:bodyPr/>
        <a:lstStyle/>
        <a:p>
          <a:endParaRPr lang="en-US"/>
        </a:p>
      </dgm:t>
    </dgm:pt>
    <dgm:pt modelId="{E7AA8D54-D6A6-4DFD-93CD-0130290D9909}">
      <dgm:prSet/>
      <dgm:spPr/>
      <dgm:t>
        <a:bodyPr/>
        <a:lstStyle/>
        <a:p>
          <a:r>
            <a:rPr lang="en-US" dirty="0" smtClean="0"/>
            <a:t>AMD Stream SDK 1.4 beta</a:t>
          </a:r>
        </a:p>
      </dgm:t>
    </dgm:pt>
    <dgm:pt modelId="{ADD0932E-D374-420A-9B7A-6824AC2D007B}" type="parTrans" cxnId="{306C9283-A61D-413D-8F70-451B0365E2D0}">
      <dgm:prSet/>
      <dgm:spPr/>
      <dgm:t>
        <a:bodyPr/>
        <a:lstStyle/>
        <a:p>
          <a:endParaRPr lang="en-US"/>
        </a:p>
      </dgm:t>
    </dgm:pt>
    <dgm:pt modelId="{CC80AF09-0699-4511-8253-BF53FE600028}" type="sibTrans" cxnId="{306C9283-A61D-413D-8F70-451B0365E2D0}">
      <dgm:prSet/>
      <dgm:spPr/>
      <dgm:t>
        <a:bodyPr/>
        <a:lstStyle/>
        <a:p>
          <a:endParaRPr lang="en-US"/>
        </a:p>
      </dgm:t>
    </dgm:pt>
    <dgm:pt modelId="{1F7EBDC3-B10D-4562-89AD-140AE6E6EEF0}">
      <dgm:prSet/>
      <dgm:spPr/>
      <dgm:t>
        <a:bodyPr/>
        <a:lstStyle/>
        <a:p>
          <a:r>
            <a:rPr lang="en-US" dirty="0" smtClean="0"/>
            <a:t>AMD-SPL 1.0 beta or higher</a:t>
          </a:r>
        </a:p>
      </dgm:t>
    </dgm:pt>
    <dgm:pt modelId="{9C914753-2D64-4B09-B4E6-53DC3E864935}" type="parTrans" cxnId="{B178C73C-7D53-4AEC-9FC6-BB0506317A84}">
      <dgm:prSet/>
      <dgm:spPr/>
      <dgm:t>
        <a:bodyPr/>
        <a:lstStyle/>
        <a:p>
          <a:endParaRPr lang="en-US"/>
        </a:p>
      </dgm:t>
    </dgm:pt>
    <dgm:pt modelId="{9A0BA43F-D157-424A-B96F-07246F530AB4}" type="sibTrans" cxnId="{B178C73C-7D53-4AEC-9FC6-BB0506317A84}">
      <dgm:prSet/>
      <dgm:spPr/>
      <dgm:t>
        <a:bodyPr/>
        <a:lstStyle/>
        <a:p>
          <a:endParaRPr lang="en-US"/>
        </a:p>
      </dgm:t>
    </dgm:pt>
    <dgm:pt modelId="{63FC12EE-9F87-45A4-87CC-80F49B9935C5}">
      <dgm:prSet/>
      <dgm:spPr/>
      <dgm:t>
        <a:bodyPr/>
        <a:lstStyle/>
        <a:p>
          <a:r>
            <a:rPr lang="en-US" dirty="0" smtClean="0"/>
            <a:t>Linux</a:t>
          </a:r>
        </a:p>
      </dgm:t>
    </dgm:pt>
    <dgm:pt modelId="{46BF3200-067C-4001-A72B-5EBEEC2AD8CA}" type="parTrans" cxnId="{3829C08A-ADEB-4F13-A397-DA9A75814720}">
      <dgm:prSet/>
      <dgm:spPr/>
      <dgm:t>
        <a:bodyPr/>
        <a:lstStyle/>
        <a:p>
          <a:endParaRPr lang="en-US"/>
        </a:p>
      </dgm:t>
    </dgm:pt>
    <dgm:pt modelId="{177CB29A-5BF7-489D-98B8-10C232CC1D7C}" type="sibTrans" cxnId="{3829C08A-ADEB-4F13-A397-DA9A75814720}">
      <dgm:prSet/>
      <dgm:spPr/>
      <dgm:t>
        <a:bodyPr/>
        <a:lstStyle/>
        <a:p>
          <a:endParaRPr lang="en-US"/>
        </a:p>
      </dgm:t>
    </dgm:pt>
    <dgm:pt modelId="{9064D4FC-F679-4743-BD1B-58223DC5AB3F}">
      <dgm:prSet/>
      <dgm:spPr/>
      <dgm:t>
        <a:bodyPr/>
        <a:lstStyle/>
        <a:p>
          <a:r>
            <a:rPr lang="en-US" altLang="zh-CN" dirty="0" smtClean="0"/>
            <a:t>……</a:t>
          </a:r>
          <a:endParaRPr lang="en-US" dirty="0" smtClean="0"/>
        </a:p>
      </dgm:t>
    </dgm:pt>
    <dgm:pt modelId="{DA877EE0-A6B1-4FFB-B03A-5013060E8693}" type="parTrans" cxnId="{CD8BDE95-8FF7-4B09-8130-FC77FB020575}">
      <dgm:prSet/>
      <dgm:spPr/>
      <dgm:t>
        <a:bodyPr/>
        <a:lstStyle/>
        <a:p>
          <a:endParaRPr lang="en-US"/>
        </a:p>
      </dgm:t>
    </dgm:pt>
    <dgm:pt modelId="{21A4A3C5-0D71-427C-A444-DEDD5BFCB3BE}" type="sibTrans" cxnId="{CD8BDE95-8FF7-4B09-8130-FC77FB020575}">
      <dgm:prSet/>
      <dgm:spPr/>
      <dgm:t>
        <a:bodyPr/>
        <a:lstStyle/>
        <a:p>
          <a:endParaRPr lang="en-US"/>
        </a:p>
      </dgm:t>
    </dgm:pt>
    <dgm:pt modelId="{94F3AB4A-4975-40B4-9EE4-E3F6812A6C14}" type="pres">
      <dgm:prSet presAssocID="{38CAEE36-5621-4E02-BE77-4D0556C2CBD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8D684E-C047-4916-8012-6928AA217490}" type="pres">
      <dgm:prSet presAssocID="{A96F64AC-1E13-4776-AD31-DEAC0AABEB1A}" presName="linNode" presStyleCnt="0"/>
      <dgm:spPr/>
    </dgm:pt>
    <dgm:pt modelId="{5DB375F2-CD33-4DE3-8567-7D2600902828}" type="pres">
      <dgm:prSet presAssocID="{A96F64AC-1E13-4776-AD31-DEAC0AABEB1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C1D3B-0513-4A81-8187-65E4CA7BEE72}" type="pres">
      <dgm:prSet presAssocID="{A96F64AC-1E13-4776-AD31-DEAC0AABEB1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3CF35-8EBE-4705-BEC5-50F264539EEA}" type="pres">
      <dgm:prSet presAssocID="{CFDC4F07-DEBA-497D-8852-3149A3BDA8ED}" presName="spacing" presStyleCnt="0"/>
      <dgm:spPr/>
    </dgm:pt>
    <dgm:pt modelId="{F067187E-8F9D-4FD1-ACAE-1DDA035E32D1}" type="pres">
      <dgm:prSet presAssocID="{63FC12EE-9F87-45A4-87CC-80F49B9935C5}" presName="linNode" presStyleCnt="0"/>
      <dgm:spPr/>
    </dgm:pt>
    <dgm:pt modelId="{18D0B2D3-2FC6-4326-A546-26E2C9718308}" type="pres">
      <dgm:prSet presAssocID="{63FC12EE-9F87-45A4-87CC-80F49B9935C5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51CEE-9C48-4CFB-898A-28EE9B39C793}" type="pres">
      <dgm:prSet presAssocID="{63FC12EE-9F87-45A4-87CC-80F49B9935C5}" presName="childShp" presStyleLbl="bgAccFollowNode1" presStyleIdx="1" presStyleCnt="2" custLinFactNeighborX="-5172" custLinFactNeighborY="4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8AD65-D83D-48A2-AEE2-B98ED060DA9C}" type="presOf" srcId="{9064D4FC-F679-4743-BD1B-58223DC5AB3F}" destId="{7B451CEE-9C48-4CFB-898A-28EE9B39C793}" srcOrd="0" destOrd="0" presId="urn:microsoft.com/office/officeart/2005/8/layout/vList6"/>
    <dgm:cxn modelId="{DB80BED5-71D0-4AC3-B846-09E999C7DA08}" srcId="{A96F64AC-1E13-4776-AD31-DEAC0AABEB1A}" destId="{E6DDE581-7D83-4464-8DF4-38F585B49C7C}" srcOrd="0" destOrd="0" parTransId="{63CCB27D-E2AD-4B5E-9F9B-5B190D063CA0}" sibTransId="{31D15215-E26C-41E8-A9B8-4A2A6A34CD56}"/>
    <dgm:cxn modelId="{B178C73C-7D53-4AEC-9FC6-BB0506317A84}" srcId="{A96F64AC-1E13-4776-AD31-DEAC0AABEB1A}" destId="{1F7EBDC3-B10D-4562-89AD-140AE6E6EEF0}" srcOrd="2" destOrd="0" parTransId="{9C914753-2D64-4B09-B4E6-53DC3E864935}" sibTransId="{9A0BA43F-D157-424A-B96F-07246F530AB4}"/>
    <dgm:cxn modelId="{F743C74A-4F76-4295-90C0-3AE04D89A286}" type="presOf" srcId="{A96F64AC-1E13-4776-AD31-DEAC0AABEB1A}" destId="{5DB375F2-CD33-4DE3-8567-7D2600902828}" srcOrd="0" destOrd="0" presId="urn:microsoft.com/office/officeart/2005/8/layout/vList6"/>
    <dgm:cxn modelId="{306C9283-A61D-413D-8F70-451B0365E2D0}" srcId="{A96F64AC-1E13-4776-AD31-DEAC0AABEB1A}" destId="{E7AA8D54-D6A6-4DFD-93CD-0130290D9909}" srcOrd="1" destOrd="0" parTransId="{ADD0932E-D374-420A-9B7A-6824AC2D007B}" sibTransId="{CC80AF09-0699-4511-8253-BF53FE600028}"/>
    <dgm:cxn modelId="{6D7D05F9-59E6-45E8-A3D8-B7DE153B0D5A}" type="presOf" srcId="{63FC12EE-9F87-45A4-87CC-80F49B9935C5}" destId="{18D0B2D3-2FC6-4326-A546-26E2C9718308}" srcOrd="0" destOrd="0" presId="urn:microsoft.com/office/officeart/2005/8/layout/vList6"/>
    <dgm:cxn modelId="{063812FF-6FE5-4063-82BB-B15763488073}" srcId="{38CAEE36-5621-4E02-BE77-4D0556C2CBD1}" destId="{A96F64AC-1E13-4776-AD31-DEAC0AABEB1A}" srcOrd="0" destOrd="0" parTransId="{18825974-645D-4E9C-92BB-7E4480E129FC}" sibTransId="{CFDC4F07-DEBA-497D-8852-3149A3BDA8ED}"/>
    <dgm:cxn modelId="{ED208B24-06BB-4DF1-876A-180C21471EA0}" type="presOf" srcId="{E7AA8D54-D6A6-4DFD-93CD-0130290D9909}" destId="{A41C1D3B-0513-4A81-8187-65E4CA7BEE72}" srcOrd="0" destOrd="1" presId="urn:microsoft.com/office/officeart/2005/8/layout/vList6"/>
    <dgm:cxn modelId="{5C25E770-6205-4BC2-BDE0-CA666EF49D70}" type="presOf" srcId="{1F7EBDC3-B10D-4562-89AD-140AE6E6EEF0}" destId="{A41C1D3B-0513-4A81-8187-65E4CA7BEE72}" srcOrd="0" destOrd="2" presId="urn:microsoft.com/office/officeart/2005/8/layout/vList6"/>
    <dgm:cxn modelId="{CD8BDE95-8FF7-4B09-8130-FC77FB020575}" srcId="{63FC12EE-9F87-45A4-87CC-80F49B9935C5}" destId="{9064D4FC-F679-4743-BD1B-58223DC5AB3F}" srcOrd="0" destOrd="0" parTransId="{DA877EE0-A6B1-4FFB-B03A-5013060E8693}" sibTransId="{21A4A3C5-0D71-427C-A444-DEDD5BFCB3BE}"/>
    <dgm:cxn modelId="{31B2C6DC-3266-432C-B1A8-B769A3E7C9BB}" type="presOf" srcId="{38CAEE36-5621-4E02-BE77-4D0556C2CBD1}" destId="{94F3AB4A-4975-40B4-9EE4-E3F6812A6C14}" srcOrd="0" destOrd="0" presId="urn:microsoft.com/office/officeart/2005/8/layout/vList6"/>
    <dgm:cxn modelId="{3829C08A-ADEB-4F13-A397-DA9A75814720}" srcId="{38CAEE36-5621-4E02-BE77-4D0556C2CBD1}" destId="{63FC12EE-9F87-45A4-87CC-80F49B9935C5}" srcOrd="1" destOrd="0" parTransId="{46BF3200-067C-4001-A72B-5EBEEC2AD8CA}" sibTransId="{177CB29A-5BF7-489D-98B8-10C232CC1D7C}"/>
    <dgm:cxn modelId="{8262A3B0-49EB-46F8-94BB-41258A4E95DC}" type="presOf" srcId="{E6DDE581-7D83-4464-8DF4-38F585B49C7C}" destId="{A41C1D3B-0513-4A81-8187-65E4CA7BEE72}" srcOrd="0" destOrd="0" presId="urn:microsoft.com/office/officeart/2005/8/layout/vList6"/>
    <dgm:cxn modelId="{75DC33E0-0BF7-4377-B64E-60DE4D25CDB4}" type="presParOf" srcId="{94F3AB4A-4975-40B4-9EE4-E3F6812A6C14}" destId="{AE8D684E-C047-4916-8012-6928AA217490}" srcOrd="0" destOrd="0" presId="urn:microsoft.com/office/officeart/2005/8/layout/vList6"/>
    <dgm:cxn modelId="{E9D30FF5-D450-43DE-AC48-527349FC0BA7}" type="presParOf" srcId="{AE8D684E-C047-4916-8012-6928AA217490}" destId="{5DB375F2-CD33-4DE3-8567-7D2600902828}" srcOrd="0" destOrd="0" presId="urn:microsoft.com/office/officeart/2005/8/layout/vList6"/>
    <dgm:cxn modelId="{3E3C63E5-50FC-41D8-8954-F7FAE3BC5F34}" type="presParOf" srcId="{AE8D684E-C047-4916-8012-6928AA217490}" destId="{A41C1D3B-0513-4A81-8187-65E4CA7BEE72}" srcOrd="1" destOrd="0" presId="urn:microsoft.com/office/officeart/2005/8/layout/vList6"/>
    <dgm:cxn modelId="{697BD992-4F97-4B74-BFCA-5EBD68AA3516}" type="presParOf" srcId="{94F3AB4A-4975-40B4-9EE4-E3F6812A6C14}" destId="{1B93CF35-8EBE-4705-BEC5-50F264539EEA}" srcOrd="1" destOrd="0" presId="urn:microsoft.com/office/officeart/2005/8/layout/vList6"/>
    <dgm:cxn modelId="{CDD20E93-EBFB-4C2F-86C1-35867A07D770}" type="presParOf" srcId="{94F3AB4A-4975-40B4-9EE4-E3F6812A6C14}" destId="{F067187E-8F9D-4FD1-ACAE-1DDA035E32D1}" srcOrd="2" destOrd="0" presId="urn:microsoft.com/office/officeart/2005/8/layout/vList6"/>
    <dgm:cxn modelId="{0955BC43-E54E-49D5-992F-735680C7D13A}" type="presParOf" srcId="{F067187E-8F9D-4FD1-ACAE-1DDA035E32D1}" destId="{18D0B2D3-2FC6-4326-A546-26E2C9718308}" srcOrd="0" destOrd="0" presId="urn:microsoft.com/office/officeart/2005/8/layout/vList6"/>
    <dgm:cxn modelId="{32AD4088-BC35-4877-BC4B-15B214905A00}" type="presParOf" srcId="{F067187E-8F9D-4FD1-ACAE-1DDA035E32D1}" destId="{7B451CEE-9C48-4CFB-898A-28EE9B39C793}" srcOrd="1" destOrd="0" presId="urn:microsoft.com/office/officeart/2005/8/layout/vList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7514DB-4C06-45F5-B9E6-9F885D2D395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7A1A4-318A-45D4-93CD-B7646A24ED70}">
      <dgm:prSet phldrT="[文本]"/>
      <dgm:spPr/>
      <dgm:t>
        <a:bodyPr/>
        <a:lstStyle/>
        <a:p>
          <a:r>
            <a:rPr lang="en-US" dirty="0" smtClean="0"/>
            <a:t>AMD Stream Kernel Analyzer</a:t>
          </a:r>
          <a:endParaRPr lang="en-US" dirty="0"/>
        </a:p>
      </dgm:t>
    </dgm:pt>
    <dgm:pt modelId="{607E612F-8826-4633-914A-F2267137F196}" type="parTrans" cxnId="{AB5F170D-4B0A-4CD4-A09B-D8D07F2FCB3E}">
      <dgm:prSet/>
      <dgm:spPr/>
      <dgm:t>
        <a:bodyPr/>
        <a:lstStyle/>
        <a:p>
          <a:endParaRPr lang="en-US"/>
        </a:p>
      </dgm:t>
    </dgm:pt>
    <dgm:pt modelId="{B22F1E3F-14B7-404D-9B48-D6E4A3464D2F}" type="sibTrans" cxnId="{AB5F170D-4B0A-4CD4-A09B-D8D07F2FCB3E}">
      <dgm:prSet/>
      <dgm:spPr/>
      <dgm:t>
        <a:bodyPr/>
        <a:lstStyle/>
        <a:p>
          <a:endParaRPr lang="en-US"/>
        </a:p>
      </dgm:t>
    </dgm:pt>
    <dgm:pt modelId="{E3682245-8002-4A9E-B3D1-EB4E3DE97035}" type="pres">
      <dgm:prSet presAssocID="{237514DB-4C06-45F5-B9E6-9F885D2D3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325A2A-E41C-43D1-BF80-F577B396A890}" type="pres">
      <dgm:prSet presAssocID="{9477A1A4-318A-45D4-93CD-B7646A24ED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6BCBC-7B7B-4478-83DF-566D0BD45C29}" type="presOf" srcId="{237514DB-4C06-45F5-B9E6-9F885D2D3955}" destId="{E3682245-8002-4A9E-B3D1-EB4E3DE97035}" srcOrd="0" destOrd="0" presId="urn:microsoft.com/office/officeart/2005/8/layout/vList2"/>
    <dgm:cxn modelId="{5A16F429-589B-4D7D-8BFC-C7FBEB5048C9}" type="presOf" srcId="{9477A1A4-318A-45D4-93CD-B7646A24ED70}" destId="{55325A2A-E41C-43D1-BF80-F577B396A890}" srcOrd="0" destOrd="0" presId="urn:microsoft.com/office/officeart/2005/8/layout/vList2"/>
    <dgm:cxn modelId="{AB5F170D-4B0A-4CD4-A09B-D8D07F2FCB3E}" srcId="{237514DB-4C06-45F5-B9E6-9F885D2D3955}" destId="{9477A1A4-318A-45D4-93CD-B7646A24ED70}" srcOrd="0" destOrd="0" parTransId="{607E612F-8826-4633-914A-F2267137F196}" sibTransId="{B22F1E3F-14B7-404D-9B48-D6E4A3464D2F}"/>
    <dgm:cxn modelId="{7EBF31E0-3D0A-4227-A0CA-235180A242B0}" type="presParOf" srcId="{E3682245-8002-4A9E-B3D1-EB4E3DE97035}" destId="{55325A2A-E41C-43D1-BF80-F577B396A890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EF31B-0D5D-4DE0-93A1-D08838997B7C}" type="doc">
      <dgm:prSet loTypeId="urn:microsoft.com/office/officeart/2005/8/layout/arrow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216D5-6D0D-4941-8974-F0878084A3A5}">
      <dgm:prSet phldrT="[文本]"/>
      <dgm:spPr/>
      <dgm:t>
        <a:bodyPr/>
        <a:lstStyle/>
        <a:p>
          <a:r>
            <a:rPr lang="en-US" dirty="0" smtClean="0"/>
            <a:t>Generate IL from Brook+ kernel</a:t>
          </a:r>
          <a:endParaRPr lang="en-US" dirty="0"/>
        </a:p>
      </dgm:t>
    </dgm:pt>
    <dgm:pt modelId="{2505CBB5-7532-442A-8149-BEBE3BB61DF0}" type="parTrans" cxnId="{929B7B72-1E56-417A-897E-AAEF899B46B7}">
      <dgm:prSet/>
      <dgm:spPr/>
      <dgm:t>
        <a:bodyPr/>
        <a:lstStyle/>
        <a:p>
          <a:endParaRPr lang="en-US"/>
        </a:p>
      </dgm:t>
    </dgm:pt>
    <dgm:pt modelId="{5E57AF0C-B3D3-448A-8E01-63B2158F496E}" type="sibTrans" cxnId="{929B7B72-1E56-417A-897E-AAEF899B46B7}">
      <dgm:prSet/>
      <dgm:spPr/>
      <dgm:t>
        <a:bodyPr/>
        <a:lstStyle/>
        <a:p>
          <a:endParaRPr lang="en-US"/>
        </a:p>
      </dgm:t>
    </dgm:pt>
    <dgm:pt modelId="{FFAEE01D-B96B-45D8-ABA5-6BD2348CACDA}">
      <dgm:prSet/>
      <dgm:spPr/>
      <dgm:t>
        <a:bodyPr/>
        <a:lstStyle/>
        <a:p>
          <a:r>
            <a:rPr lang="en-US" dirty="0" smtClean="0"/>
            <a:t>Write IL manually</a:t>
          </a:r>
          <a:endParaRPr lang="en-US" dirty="0"/>
        </a:p>
      </dgm:t>
    </dgm:pt>
    <dgm:pt modelId="{F54F6B83-661B-47B0-B6F6-BCE52A5700B5}" type="parTrans" cxnId="{76CEAC53-00E5-413E-9617-FF74B60B61F8}">
      <dgm:prSet/>
      <dgm:spPr/>
      <dgm:t>
        <a:bodyPr/>
        <a:lstStyle/>
        <a:p>
          <a:endParaRPr lang="en-US"/>
        </a:p>
      </dgm:t>
    </dgm:pt>
    <dgm:pt modelId="{DCBD03DC-2AD0-4926-9F4E-1BC642A32CA2}" type="sibTrans" cxnId="{76CEAC53-00E5-413E-9617-FF74B60B61F8}">
      <dgm:prSet/>
      <dgm:spPr/>
      <dgm:t>
        <a:bodyPr/>
        <a:lstStyle/>
        <a:p>
          <a:endParaRPr lang="en-US"/>
        </a:p>
      </dgm:t>
    </dgm:pt>
    <dgm:pt modelId="{090F8BFE-F1B3-4B18-9C48-86C00C05FA8B}">
      <dgm:prSet phldrT="[文本]"/>
      <dgm:spPr/>
      <dgm:t>
        <a:bodyPr/>
        <a:lstStyle/>
        <a:p>
          <a:r>
            <a:rPr lang="en-US" dirty="0" smtClean="0"/>
            <a:t>Easier to program</a:t>
          </a:r>
          <a:endParaRPr lang="en-US" dirty="0"/>
        </a:p>
      </dgm:t>
    </dgm:pt>
    <dgm:pt modelId="{CA7CBC2E-6A85-41C7-9346-04ECE99B7D2B}" type="parTrans" cxnId="{9E634403-910E-42E5-BA9A-C088778490AC}">
      <dgm:prSet/>
      <dgm:spPr/>
      <dgm:t>
        <a:bodyPr/>
        <a:lstStyle/>
        <a:p>
          <a:endParaRPr lang="en-US"/>
        </a:p>
      </dgm:t>
    </dgm:pt>
    <dgm:pt modelId="{12028EDF-7A9D-4458-8E1D-E38E95D23C6A}" type="sibTrans" cxnId="{9E634403-910E-42E5-BA9A-C088778490AC}">
      <dgm:prSet/>
      <dgm:spPr/>
      <dgm:t>
        <a:bodyPr/>
        <a:lstStyle/>
        <a:p>
          <a:endParaRPr lang="en-US"/>
        </a:p>
      </dgm:t>
    </dgm:pt>
    <dgm:pt modelId="{E3CA2328-37EC-43C3-8E11-C30ABAD9DADB}">
      <dgm:prSet phldrT="[文本]"/>
      <dgm:spPr/>
      <dgm:t>
        <a:bodyPr/>
        <a:lstStyle/>
        <a:p>
          <a:r>
            <a:rPr lang="en-US" dirty="0" smtClean="0"/>
            <a:t>Difficult to maintain and optimize</a:t>
          </a:r>
          <a:endParaRPr lang="en-US" dirty="0"/>
        </a:p>
      </dgm:t>
    </dgm:pt>
    <dgm:pt modelId="{82BE74D8-902A-46FD-A632-CADFDD269E7A}" type="parTrans" cxnId="{532AE506-DE52-4FA0-9D96-EF9CB7EB6457}">
      <dgm:prSet/>
      <dgm:spPr/>
      <dgm:t>
        <a:bodyPr/>
        <a:lstStyle/>
        <a:p>
          <a:endParaRPr lang="en-US"/>
        </a:p>
      </dgm:t>
    </dgm:pt>
    <dgm:pt modelId="{6C87C88E-D6E4-4C8E-A265-B02C83EFA837}" type="sibTrans" cxnId="{532AE506-DE52-4FA0-9D96-EF9CB7EB6457}">
      <dgm:prSet/>
      <dgm:spPr/>
      <dgm:t>
        <a:bodyPr/>
        <a:lstStyle/>
        <a:p>
          <a:endParaRPr lang="en-US"/>
        </a:p>
      </dgm:t>
    </dgm:pt>
    <dgm:pt modelId="{CBEBE88C-6AE9-4E5B-8891-B3255B709B38}">
      <dgm:prSet/>
      <dgm:spPr/>
      <dgm:t>
        <a:bodyPr/>
        <a:lstStyle/>
        <a:p>
          <a:r>
            <a:rPr lang="en-US" dirty="0" smtClean="0"/>
            <a:t>Difficult to program and understand</a:t>
          </a:r>
          <a:endParaRPr lang="en-US" dirty="0"/>
        </a:p>
      </dgm:t>
    </dgm:pt>
    <dgm:pt modelId="{0502DB06-B649-42A1-92DD-929F11F2D1E6}" type="parTrans" cxnId="{ED4E4F5D-793E-43B3-9D4F-95E16E95F3CF}">
      <dgm:prSet/>
      <dgm:spPr/>
      <dgm:t>
        <a:bodyPr/>
        <a:lstStyle/>
        <a:p>
          <a:endParaRPr lang="en-US"/>
        </a:p>
      </dgm:t>
    </dgm:pt>
    <dgm:pt modelId="{77D2A356-DEE2-474F-A8E8-6AEE6E512831}" type="sibTrans" cxnId="{ED4E4F5D-793E-43B3-9D4F-95E16E95F3CF}">
      <dgm:prSet/>
      <dgm:spPr/>
      <dgm:t>
        <a:bodyPr/>
        <a:lstStyle/>
        <a:p>
          <a:endParaRPr lang="en-US"/>
        </a:p>
      </dgm:t>
    </dgm:pt>
    <dgm:pt modelId="{18C76716-ED9D-4A7D-BEEA-17E33164564A}">
      <dgm:prSet/>
      <dgm:spPr/>
      <dgm:t>
        <a:bodyPr/>
        <a:lstStyle/>
        <a:p>
          <a:r>
            <a:rPr lang="en-US" dirty="0" smtClean="0"/>
            <a:t>Easier to optimize</a:t>
          </a:r>
          <a:endParaRPr lang="en-US" dirty="0"/>
        </a:p>
      </dgm:t>
    </dgm:pt>
    <dgm:pt modelId="{FFF1D05F-08DA-4169-AC1D-2383269F5B73}" type="parTrans" cxnId="{A96FD82F-E090-41F3-8C02-449D369F51BF}">
      <dgm:prSet/>
      <dgm:spPr/>
      <dgm:t>
        <a:bodyPr/>
        <a:lstStyle/>
        <a:p>
          <a:endParaRPr lang="en-US"/>
        </a:p>
      </dgm:t>
    </dgm:pt>
    <dgm:pt modelId="{1E181667-094E-4B7E-925A-E10BE96DC377}" type="sibTrans" cxnId="{A96FD82F-E090-41F3-8C02-449D369F51BF}">
      <dgm:prSet/>
      <dgm:spPr/>
      <dgm:t>
        <a:bodyPr/>
        <a:lstStyle/>
        <a:p>
          <a:endParaRPr lang="en-US"/>
        </a:p>
      </dgm:t>
    </dgm:pt>
    <dgm:pt modelId="{76E1170C-97AD-4AD9-95B4-7B91502BE3DA}">
      <dgm:prSet/>
      <dgm:spPr/>
      <dgm:t>
        <a:bodyPr/>
        <a:lstStyle/>
        <a:p>
          <a:r>
            <a:rPr lang="en-US" dirty="0" smtClean="0"/>
            <a:t>Provide more GPU features</a:t>
          </a:r>
          <a:endParaRPr lang="en-US" dirty="0"/>
        </a:p>
      </dgm:t>
    </dgm:pt>
    <dgm:pt modelId="{258EE011-E637-4FC5-8099-12420501CE72}" type="parTrans" cxnId="{601B301A-D5F1-410E-914F-C88EA16BB30D}">
      <dgm:prSet/>
      <dgm:spPr/>
      <dgm:t>
        <a:bodyPr/>
        <a:lstStyle/>
        <a:p>
          <a:endParaRPr lang="en-US"/>
        </a:p>
      </dgm:t>
    </dgm:pt>
    <dgm:pt modelId="{F16CCCDF-B971-40AE-AB05-A645F2AA4161}" type="sibTrans" cxnId="{601B301A-D5F1-410E-914F-C88EA16BB30D}">
      <dgm:prSet/>
      <dgm:spPr/>
      <dgm:t>
        <a:bodyPr/>
        <a:lstStyle/>
        <a:p>
          <a:endParaRPr lang="en-US"/>
        </a:p>
      </dgm:t>
    </dgm:pt>
    <dgm:pt modelId="{4126943F-6E1D-4B52-808C-F6EB833368E3}" type="pres">
      <dgm:prSet presAssocID="{674EF31B-0D5D-4DE0-93A1-D08838997B7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EB0DAD-1D5B-4C1C-995F-1F4810AED35D}" type="pres">
      <dgm:prSet presAssocID="{674EF31B-0D5D-4DE0-93A1-D08838997B7C}" presName="ribbon" presStyleLbl="node1" presStyleIdx="0" presStyleCnt="1" custLinFactNeighborX="-347" custLinFactNeighborY="4455"/>
      <dgm:spPr/>
    </dgm:pt>
    <dgm:pt modelId="{3E458433-0AD3-458A-83F3-A4A774AB5826}" type="pres">
      <dgm:prSet presAssocID="{674EF31B-0D5D-4DE0-93A1-D08838997B7C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78424-D28C-47D3-A659-6807F8AE7A55}" type="pres">
      <dgm:prSet presAssocID="{674EF31B-0D5D-4DE0-93A1-D08838997B7C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AE506-DE52-4FA0-9D96-EF9CB7EB6457}" srcId="{CA2216D5-6D0D-4941-8974-F0878084A3A5}" destId="{E3CA2328-37EC-43C3-8E11-C30ABAD9DADB}" srcOrd="1" destOrd="0" parTransId="{82BE74D8-902A-46FD-A632-CADFDD269E7A}" sibTransId="{6C87C88E-D6E4-4C8E-A265-B02C83EFA837}"/>
    <dgm:cxn modelId="{A96FD82F-E090-41F3-8C02-449D369F51BF}" srcId="{FFAEE01D-B96B-45D8-ABA5-6BD2348CACDA}" destId="{18C76716-ED9D-4A7D-BEEA-17E33164564A}" srcOrd="1" destOrd="0" parTransId="{FFF1D05F-08DA-4169-AC1D-2383269F5B73}" sibTransId="{1E181667-094E-4B7E-925A-E10BE96DC377}"/>
    <dgm:cxn modelId="{929B7B72-1E56-417A-897E-AAEF899B46B7}" srcId="{674EF31B-0D5D-4DE0-93A1-D08838997B7C}" destId="{CA2216D5-6D0D-4941-8974-F0878084A3A5}" srcOrd="0" destOrd="0" parTransId="{2505CBB5-7532-442A-8149-BEBE3BB61DF0}" sibTransId="{5E57AF0C-B3D3-448A-8E01-63B2158F496E}"/>
    <dgm:cxn modelId="{ED4E4F5D-793E-43B3-9D4F-95E16E95F3CF}" srcId="{FFAEE01D-B96B-45D8-ABA5-6BD2348CACDA}" destId="{CBEBE88C-6AE9-4E5B-8891-B3255B709B38}" srcOrd="0" destOrd="0" parTransId="{0502DB06-B649-42A1-92DD-929F11F2D1E6}" sibTransId="{77D2A356-DEE2-474F-A8E8-6AEE6E512831}"/>
    <dgm:cxn modelId="{718194C8-17E7-4AF9-91A1-8AF42B629C99}" type="presOf" srcId="{18C76716-ED9D-4A7D-BEEA-17E33164564A}" destId="{ACF78424-D28C-47D3-A659-6807F8AE7A55}" srcOrd="0" destOrd="2" presId="urn:microsoft.com/office/officeart/2005/8/layout/arrow6"/>
    <dgm:cxn modelId="{C4D086A5-B0D9-4F0A-B4AE-415E22A70827}" type="presOf" srcId="{E3CA2328-37EC-43C3-8E11-C30ABAD9DADB}" destId="{3E458433-0AD3-458A-83F3-A4A774AB5826}" srcOrd="0" destOrd="2" presId="urn:microsoft.com/office/officeart/2005/8/layout/arrow6"/>
    <dgm:cxn modelId="{76CEAC53-00E5-413E-9617-FF74B60B61F8}" srcId="{674EF31B-0D5D-4DE0-93A1-D08838997B7C}" destId="{FFAEE01D-B96B-45D8-ABA5-6BD2348CACDA}" srcOrd="1" destOrd="0" parTransId="{F54F6B83-661B-47B0-B6F6-BCE52A5700B5}" sibTransId="{DCBD03DC-2AD0-4926-9F4E-1BC642A32CA2}"/>
    <dgm:cxn modelId="{F5F3315E-6FCE-436F-BAA7-5B1CBB438C82}" type="presOf" srcId="{76E1170C-97AD-4AD9-95B4-7B91502BE3DA}" destId="{ACF78424-D28C-47D3-A659-6807F8AE7A55}" srcOrd="0" destOrd="3" presId="urn:microsoft.com/office/officeart/2005/8/layout/arrow6"/>
    <dgm:cxn modelId="{9E634403-910E-42E5-BA9A-C088778490AC}" srcId="{CA2216D5-6D0D-4941-8974-F0878084A3A5}" destId="{090F8BFE-F1B3-4B18-9C48-86C00C05FA8B}" srcOrd="0" destOrd="0" parTransId="{CA7CBC2E-6A85-41C7-9346-04ECE99B7D2B}" sibTransId="{12028EDF-7A9D-4458-8E1D-E38E95D23C6A}"/>
    <dgm:cxn modelId="{CA0B3400-40E5-48F0-AB4B-33D3212BE9F0}" type="presOf" srcId="{CBEBE88C-6AE9-4E5B-8891-B3255B709B38}" destId="{ACF78424-D28C-47D3-A659-6807F8AE7A55}" srcOrd="0" destOrd="1" presId="urn:microsoft.com/office/officeart/2005/8/layout/arrow6"/>
    <dgm:cxn modelId="{EBA791AC-DBCF-458B-9F77-05EDC793FB95}" type="presOf" srcId="{674EF31B-0D5D-4DE0-93A1-D08838997B7C}" destId="{4126943F-6E1D-4B52-808C-F6EB833368E3}" srcOrd="0" destOrd="0" presId="urn:microsoft.com/office/officeart/2005/8/layout/arrow6"/>
    <dgm:cxn modelId="{601B301A-D5F1-410E-914F-C88EA16BB30D}" srcId="{FFAEE01D-B96B-45D8-ABA5-6BD2348CACDA}" destId="{76E1170C-97AD-4AD9-95B4-7B91502BE3DA}" srcOrd="2" destOrd="0" parTransId="{258EE011-E637-4FC5-8099-12420501CE72}" sibTransId="{F16CCCDF-B971-40AE-AB05-A645F2AA4161}"/>
    <dgm:cxn modelId="{99384DA5-0E8D-42B4-95C6-EE6980B80841}" type="presOf" srcId="{CA2216D5-6D0D-4941-8974-F0878084A3A5}" destId="{3E458433-0AD3-458A-83F3-A4A774AB5826}" srcOrd="0" destOrd="0" presId="urn:microsoft.com/office/officeart/2005/8/layout/arrow6"/>
    <dgm:cxn modelId="{A66FC17C-8334-4DE5-B5AC-E3F83E6C1723}" type="presOf" srcId="{FFAEE01D-B96B-45D8-ABA5-6BD2348CACDA}" destId="{ACF78424-D28C-47D3-A659-6807F8AE7A55}" srcOrd="0" destOrd="0" presId="urn:microsoft.com/office/officeart/2005/8/layout/arrow6"/>
    <dgm:cxn modelId="{CC6BBE40-53E9-4BAF-8074-BC4640C79AF7}" type="presOf" srcId="{090F8BFE-F1B3-4B18-9C48-86C00C05FA8B}" destId="{3E458433-0AD3-458A-83F3-A4A774AB5826}" srcOrd="0" destOrd="1" presId="urn:microsoft.com/office/officeart/2005/8/layout/arrow6"/>
    <dgm:cxn modelId="{278BED31-E47F-402F-8CF2-C07409BA3FBE}" type="presParOf" srcId="{4126943F-6E1D-4B52-808C-F6EB833368E3}" destId="{3FEB0DAD-1D5B-4C1C-995F-1F4810AED35D}" srcOrd="0" destOrd="0" presId="urn:microsoft.com/office/officeart/2005/8/layout/arrow6"/>
    <dgm:cxn modelId="{9DB767F3-623B-4BEE-9866-D20EB7D37E7F}" type="presParOf" srcId="{4126943F-6E1D-4B52-808C-F6EB833368E3}" destId="{3E458433-0AD3-458A-83F3-A4A774AB5826}" srcOrd="1" destOrd="0" presId="urn:microsoft.com/office/officeart/2005/8/layout/arrow6"/>
    <dgm:cxn modelId="{489A65D1-EF5C-4B16-84AC-A1EF1A425BB2}" type="presParOf" srcId="{4126943F-6E1D-4B52-808C-F6EB833368E3}" destId="{ACF78424-D28C-47D3-A659-6807F8AE7A55}" srcOrd="2" destOrd="0" presId="urn:microsoft.com/office/officeart/2005/8/layout/arrow6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52510F-C4FD-42AA-B1BE-584F3494D498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65B8EC8E-AFF8-4ED9-91E0-9C67451E7C20}">
      <dgm:prSet phldrT="[文本]"/>
      <dgm:spPr/>
      <dgm:t>
        <a:bodyPr/>
        <a:lstStyle/>
        <a:p>
          <a:r>
            <a:rPr lang="en-US" dirty="0" smtClean="0"/>
            <a:t>Get </a:t>
          </a:r>
          <a:r>
            <a:rPr lang="en-US" dirty="0" smtClean="0"/>
            <a:t>runtime </a:t>
          </a:r>
          <a:r>
            <a:rPr lang="en-US" dirty="0" smtClean="0"/>
            <a:t>instance</a:t>
          </a:r>
          <a:endParaRPr lang="en-US" dirty="0"/>
        </a:p>
      </dgm:t>
    </dgm:pt>
    <dgm:pt modelId="{92864244-5ABE-4473-B000-C0D36C72D897}" type="parTrans" cxnId="{40BFB027-5886-40BD-BAAE-CECA78505ABF}">
      <dgm:prSet/>
      <dgm:spPr/>
      <dgm:t>
        <a:bodyPr/>
        <a:lstStyle/>
        <a:p>
          <a:endParaRPr lang="en-US"/>
        </a:p>
      </dgm:t>
    </dgm:pt>
    <dgm:pt modelId="{C03B4C18-26DF-4F94-93D1-700639604E32}" type="sibTrans" cxnId="{40BFB027-5886-40BD-BAAE-CECA78505ABF}">
      <dgm:prSet/>
      <dgm:spPr/>
      <dgm:t>
        <a:bodyPr/>
        <a:lstStyle/>
        <a:p>
          <a:endParaRPr lang="en-US"/>
        </a:p>
      </dgm:t>
    </dgm:pt>
    <dgm:pt modelId="{BF4CA374-D4F4-494A-8BE9-8C8B69225FDA}">
      <dgm:prSet/>
      <dgm:spPr/>
      <dgm:t>
        <a:bodyPr/>
        <a:lstStyle/>
        <a:p>
          <a:r>
            <a:rPr lang="en-US" dirty="0" smtClean="0"/>
            <a:t>Get </a:t>
          </a:r>
          <a:r>
            <a:rPr lang="en-US" dirty="0" smtClean="0"/>
            <a:t>device </a:t>
          </a:r>
          <a:r>
            <a:rPr lang="en-US" dirty="0" smtClean="0"/>
            <a:t>manager</a:t>
          </a:r>
        </a:p>
      </dgm:t>
    </dgm:pt>
    <dgm:pt modelId="{DD2721BC-4A45-4295-9AFA-DB045339BF17}" type="parTrans" cxnId="{4094ADAA-5311-4141-8B26-6EF07104EE82}">
      <dgm:prSet/>
      <dgm:spPr/>
      <dgm:t>
        <a:bodyPr/>
        <a:lstStyle/>
        <a:p>
          <a:endParaRPr lang="en-US"/>
        </a:p>
      </dgm:t>
    </dgm:pt>
    <dgm:pt modelId="{2B40DD62-A1C0-4681-B893-8EBCD328E018}" type="sibTrans" cxnId="{4094ADAA-5311-4141-8B26-6EF07104EE82}">
      <dgm:prSet/>
      <dgm:spPr/>
      <dgm:t>
        <a:bodyPr/>
        <a:lstStyle/>
        <a:p>
          <a:endParaRPr lang="en-US"/>
        </a:p>
      </dgm:t>
    </dgm:pt>
    <dgm:pt modelId="{42622148-3FB5-4D74-BD5A-0A2350039ADB}">
      <dgm:prSet/>
      <dgm:spPr/>
      <dgm:t>
        <a:bodyPr/>
        <a:lstStyle/>
        <a:p>
          <a:r>
            <a:rPr lang="en-US" dirty="0" smtClean="0"/>
            <a:t>Get </a:t>
          </a:r>
          <a:r>
            <a:rPr lang="en-US" dirty="0" smtClean="0"/>
            <a:t>buffer </a:t>
          </a:r>
          <a:r>
            <a:rPr lang="en-US" dirty="0" smtClean="0"/>
            <a:t>manager</a:t>
          </a:r>
        </a:p>
      </dgm:t>
    </dgm:pt>
    <dgm:pt modelId="{CEE121A7-ABDF-4C7F-A8EF-AA30792E3C8C}" type="parTrans" cxnId="{93735F34-36F0-4F45-A9CF-0187E79939F9}">
      <dgm:prSet/>
      <dgm:spPr/>
      <dgm:t>
        <a:bodyPr/>
        <a:lstStyle/>
        <a:p>
          <a:endParaRPr lang="en-US"/>
        </a:p>
      </dgm:t>
    </dgm:pt>
    <dgm:pt modelId="{DC2DBB60-6773-48B5-9B68-425B771C4150}" type="sibTrans" cxnId="{93735F34-36F0-4F45-A9CF-0187E79939F9}">
      <dgm:prSet/>
      <dgm:spPr/>
      <dgm:t>
        <a:bodyPr/>
        <a:lstStyle/>
        <a:p>
          <a:endParaRPr lang="en-US"/>
        </a:p>
      </dgm:t>
    </dgm:pt>
    <dgm:pt modelId="{744AB09E-2786-46AE-86A3-2CCDF6FBA6A8}">
      <dgm:prSet/>
      <dgm:spPr/>
      <dgm:t>
        <a:bodyPr/>
        <a:lstStyle/>
        <a:p>
          <a:r>
            <a:rPr lang="en-US" dirty="0" smtClean="0"/>
            <a:t>Get </a:t>
          </a:r>
          <a:r>
            <a:rPr lang="en-US" dirty="0" smtClean="0"/>
            <a:t>program </a:t>
          </a:r>
          <a:r>
            <a:rPr lang="en-US" dirty="0" smtClean="0"/>
            <a:t>manager</a:t>
          </a:r>
          <a:endParaRPr lang="en-US" dirty="0"/>
        </a:p>
      </dgm:t>
    </dgm:pt>
    <dgm:pt modelId="{DE9940B9-73CD-4235-A12F-4F7E04F88A78}" type="parTrans" cxnId="{0048FA40-73C4-489A-B9D9-32AE6FE100EA}">
      <dgm:prSet/>
      <dgm:spPr/>
      <dgm:t>
        <a:bodyPr/>
        <a:lstStyle/>
        <a:p>
          <a:endParaRPr lang="en-US"/>
        </a:p>
      </dgm:t>
    </dgm:pt>
    <dgm:pt modelId="{35A1C15C-1CE2-4D2C-9335-A12424703188}" type="sibTrans" cxnId="{0048FA40-73C4-489A-B9D9-32AE6FE100EA}">
      <dgm:prSet/>
      <dgm:spPr/>
      <dgm:t>
        <a:bodyPr/>
        <a:lstStyle/>
        <a:p>
          <a:endParaRPr lang="en-US"/>
        </a:p>
      </dgm:t>
    </dgm:pt>
    <dgm:pt modelId="{F3817294-6836-4B41-BB6B-E1A3B3674C44}" type="pres">
      <dgm:prSet presAssocID="{6352510F-C4FD-42AA-B1BE-584F3494D498}" presName="CompostProcess" presStyleCnt="0">
        <dgm:presLayoutVars>
          <dgm:dir/>
          <dgm:resizeHandles val="exact"/>
        </dgm:presLayoutVars>
      </dgm:prSet>
      <dgm:spPr/>
    </dgm:pt>
    <dgm:pt modelId="{00FA7527-5FEE-464B-9FAA-4B2B06B0B72C}" type="pres">
      <dgm:prSet presAssocID="{6352510F-C4FD-42AA-B1BE-584F3494D498}" presName="arrow" presStyleLbl="bgShp" presStyleIdx="0" presStyleCnt="1"/>
      <dgm:spPr/>
    </dgm:pt>
    <dgm:pt modelId="{FCF30061-2610-4A23-8445-AE9CD637F5C5}" type="pres">
      <dgm:prSet presAssocID="{6352510F-C4FD-42AA-B1BE-584F3494D498}" presName="linearProcess" presStyleCnt="0"/>
      <dgm:spPr/>
    </dgm:pt>
    <dgm:pt modelId="{11C651D2-87B8-4212-9A77-90CD6924C9F4}" type="pres">
      <dgm:prSet presAssocID="{65B8EC8E-AFF8-4ED9-91E0-9C67451E7C2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F5674-2065-45DB-8EBC-4B335CD5C01E}" type="pres">
      <dgm:prSet presAssocID="{C03B4C18-26DF-4F94-93D1-700639604E32}" presName="sibTrans" presStyleCnt="0"/>
      <dgm:spPr/>
    </dgm:pt>
    <dgm:pt modelId="{0EDA7A00-7947-4911-BD94-12712F9C1D3C}" type="pres">
      <dgm:prSet presAssocID="{BF4CA374-D4F4-494A-8BE9-8C8B69225FD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7AD14-BFC2-4200-8D5C-91195860DD32}" type="pres">
      <dgm:prSet presAssocID="{2B40DD62-A1C0-4681-B893-8EBCD328E018}" presName="sibTrans" presStyleCnt="0"/>
      <dgm:spPr/>
    </dgm:pt>
    <dgm:pt modelId="{2D925E4F-9CED-4852-8E09-E099C9C7D33C}" type="pres">
      <dgm:prSet presAssocID="{42622148-3FB5-4D74-BD5A-0A2350039AD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B6AE0-5996-4E36-B4DD-B36D3EFEDBDF}" type="pres">
      <dgm:prSet presAssocID="{DC2DBB60-6773-48B5-9B68-425B771C4150}" presName="sibTrans" presStyleCnt="0"/>
      <dgm:spPr/>
    </dgm:pt>
    <dgm:pt modelId="{BCE419C4-4673-4DFE-B15C-EFC8E9542721}" type="pres">
      <dgm:prSet presAssocID="{744AB09E-2786-46AE-86A3-2CCDF6FBA6A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4ADAA-5311-4141-8B26-6EF07104EE82}" srcId="{6352510F-C4FD-42AA-B1BE-584F3494D498}" destId="{BF4CA374-D4F4-494A-8BE9-8C8B69225FDA}" srcOrd="1" destOrd="0" parTransId="{DD2721BC-4A45-4295-9AFA-DB045339BF17}" sibTransId="{2B40DD62-A1C0-4681-B893-8EBCD328E018}"/>
    <dgm:cxn modelId="{E78E7856-669C-4500-A24C-145D86F8A1FD}" type="presOf" srcId="{6352510F-C4FD-42AA-B1BE-584F3494D498}" destId="{F3817294-6836-4B41-BB6B-E1A3B3674C44}" srcOrd="0" destOrd="0" presId="urn:microsoft.com/office/officeart/2005/8/layout/hProcess9"/>
    <dgm:cxn modelId="{93735F34-36F0-4F45-A9CF-0187E79939F9}" srcId="{6352510F-C4FD-42AA-B1BE-584F3494D498}" destId="{42622148-3FB5-4D74-BD5A-0A2350039ADB}" srcOrd="2" destOrd="0" parTransId="{CEE121A7-ABDF-4C7F-A8EF-AA30792E3C8C}" sibTransId="{DC2DBB60-6773-48B5-9B68-425B771C4150}"/>
    <dgm:cxn modelId="{7E2BE46E-B8DF-4AC3-88D1-762223E39DF9}" type="presOf" srcId="{744AB09E-2786-46AE-86A3-2CCDF6FBA6A8}" destId="{BCE419C4-4673-4DFE-B15C-EFC8E9542721}" srcOrd="0" destOrd="0" presId="urn:microsoft.com/office/officeart/2005/8/layout/hProcess9"/>
    <dgm:cxn modelId="{EBA0F41A-78D0-47A4-A154-DC8F8C799577}" type="presOf" srcId="{BF4CA374-D4F4-494A-8BE9-8C8B69225FDA}" destId="{0EDA7A00-7947-4911-BD94-12712F9C1D3C}" srcOrd="0" destOrd="0" presId="urn:microsoft.com/office/officeart/2005/8/layout/hProcess9"/>
    <dgm:cxn modelId="{40BFB027-5886-40BD-BAAE-CECA78505ABF}" srcId="{6352510F-C4FD-42AA-B1BE-584F3494D498}" destId="{65B8EC8E-AFF8-4ED9-91E0-9C67451E7C20}" srcOrd="0" destOrd="0" parTransId="{92864244-5ABE-4473-B000-C0D36C72D897}" sibTransId="{C03B4C18-26DF-4F94-93D1-700639604E32}"/>
    <dgm:cxn modelId="{0048FA40-73C4-489A-B9D9-32AE6FE100EA}" srcId="{6352510F-C4FD-42AA-B1BE-584F3494D498}" destId="{744AB09E-2786-46AE-86A3-2CCDF6FBA6A8}" srcOrd="3" destOrd="0" parTransId="{DE9940B9-73CD-4235-A12F-4F7E04F88A78}" sibTransId="{35A1C15C-1CE2-4D2C-9335-A12424703188}"/>
    <dgm:cxn modelId="{AD8FEC47-CB2B-41DB-B350-4145E4DE7E68}" type="presOf" srcId="{65B8EC8E-AFF8-4ED9-91E0-9C67451E7C20}" destId="{11C651D2-87B8-4212-9A77-90CD6924C9F4}" srcOrd="0" destOrd="0" presId="urn:microsoft.com/office/officeart/2005/8/layout/hProcess9"/>
    <dgm:cxn modelId="{8BB56A5F-778E-4668-B861-D1EDA69C24D9}" type="presOf" srcId="{42622148-3FB5-4D74-BD5A-0A2350039ADB}" destId="{2D925E4F-9CED-4852-8E09-E099C9C7D33C}" srcOrd="0" destOrd="0" presId="urn:microsoft.com/office/officeart/2005/8/layout/hProcess9"/>
    <dgm:cxn modelId="{A624E073-E2A5-4DB4-86EC-280FD7AC0191}" type="presParOf" srcId="{F3817294-6836-4B41-BB6B-E1A3B3674C44}" destId="{00FA7527-5FEE-464B-9FAA-4B2B06B0B72C}" srcOrd="0" destOrd="0" presId="urn:microsoft.com/office/officeart/2005/8/layout/hProcess9"/>
    <dgm:cxn modelId="{C5DD0FB2-BE37-498C-A2C5-2F223EF9DE63}" type="presParOf" srcId="{F3817294-6836-4B41-BB6B-E1A3B3674C44}" destId="{FCF30061-2610-4A23-8445-AE9CD637F5C5}" srcOrd="1" destOrd="0" presId="urn:microsoft.com/office/officeart/2005/8/layout/hProcess9"/>
    <dgm:cxn modelId="{645E812A-2024-4B22-BE59-9C85C97F24CC}" type="presParOf" srcId="{FCF30061-2610-4A23-8445-AE9CD637F5C5}" destId="{11C651D2-87B8-4212-9A77-90CD6924C9F4}" srcOrd="0" destOrd="0" presId="urn:microsoft.com/office/officeart/2005/8/layout/hProcess9"/>
    <dgm:cxn modelId="{D4F3BE20-0394-498C-B6F3-A6EFD1DF5746}" type="presParOf" srcId="{FCF30061-2610-4A23-8445-AE9CD637F5C5}" destId="{5DCF5674-2065-45DB-8EBC-4B335CD5C01E}" srcOrd="1" destOrd="0" presId="urn:microsoft.com/office/officeart/2005/8/layout/hProcess9"/>
    <dgm:cxn modelId="{61519209-9E1D-4384-99BF-8A49CE0A4FB9}" type="presParOf" srcId="{FCF30061-2610-4A23-8445-AE9CD637F5C5}" destId="{0EDA7A00-7947-4911-BD94-12712F9C1D3C}" srcOrd="2" destOrd="0" presId="urn:microsoft.com/office/officeart/2005/8/layout/hProcess9"/>
    <dgm:cxn modelId="{0B4810D8-7D99-4417-A89F-687B0889E717}" type="presParOf" srcId="{FCF30061-2610-4A23-8445-AE9CD637F5C5}" destId="{CF57AD14-BFC2-4200-8D5C-91195860DD32}" srcOrd="3" destOrd="0" presId="urn:microsoft.com/office/officeart/2005/8/layout/hProcess9"/>
    <dgm:cxn modelId="{8C56F8A2-1251-46EF-8CC2-5159A3C1541E}" type="presParOf" srcId="{FCF30061-2610-4A23-8445-AE9CD637F5C5}" destId="{2D925E4F-9CED-4852-8E09-E099C9C7D33C}" srcOrd="4" destOrd="0" presId="urn:microsoft.com/office/officeart/2005/8/layout/hProcess9"/>
    <dgm:cxn modelId="{C599F3A7-E8DC-457A-A544-27709AB28DFC}" type="presParOf" srcId="{FCF30061-2610-4A23-8445-AE9CD637F5C5}" destId="{CF3B6AE0-5996-4E36-B4DD-B36D3EFEDBDF}" srcOrd="5" destOrd="0" presId="urn:microsoft.com/office/officeart/2005/8/layout/hProcess9"/>
    <dgm:cxn modelId="{BD80A5E1-F685-49DB-BC90-9B880DC632CE}" type="presParOf" srcId="{FCF30061-2610-4A23-8445-AE9CD637F5C5}" destId="{BCE419C4-4673-4DFE-B15C-EFC8E9542721}" srcOrd="6" destOrd="0" presId="urn:microsoft.com/office/officeart/2005/8/layout/hProcess9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E6FC9F-66C5-4F70-8208-D9C8B8336667}" type="doc">
      <dgm:prSet loTypeId="urn:microsoft.com/office/officeart/2005/8/layout/lProcess2" loCatId="relationship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AA63F8F-5828-4744-9AD8-2B78B0BF881F}">
      <dgm:prSet phldrT="[文本]"/>
      <dgm:spPr/>
      <dgm:t>
        <a:bodyPr/>
        <a:lstStyle/>
        <a:p>
          <a:r>
            <a:rPr lang="en-US" dirty="0" smtClean="0"/>
            <a:t>Assign device to device manager</a:t>
          </a:r>
          <a:endParaRPr lang="en-US" dirty="0"/>
        </a:p>
      </dgm:t>
    </dgm:pt>
    <dgm:pt modelId="{F5A30A7A-BCB4-4057-B4EF-2087A387046A}" type="parTrans" cxnId="{98AE5F49-3A0B-4FC3-8E4B-B22CBEB18D44}">
      <dgm:prSet/>
      <dgm:spPr/>
      <dgm:t>
        <a:bodyPr/>
        <a:lstStyle/>
        <a:p>
          <a:endParaRPr lang="en-US"/>
        </a:p>
      </dgm:t>
    </dgm:pt>
    <dgm:pt modelId="{FA74FAF9-35AF-4D33-8B32-F5AA5B2860D4}" type="sibTrans" cxnId="{98AE5F49-3A0B-4FC3-8E4B-B22CBEB18D44}">
      <dgm:prSet/>
      <dgm:spPr/>
      <dgm:t>
        <a:bodyPr/>
        <a:lstStyle/>
        <a:p>
          <a:endParaRPr lang="en-US"/>
        </a:p>
      </dgm:t>
    </dgm:pt>
    <dgm:pt modelId="{0D7B48B0-7CB2-4129-8768-D7381688FD6E}">
      <dgm:prSet/>
      <dgm:spPr/>
      <dgm:t>
        <a:bodyPr/>
        <a:lstStyle/>
        <a:p>
          <a:r>
            <a:rPr lang="en-US" smtClean="0">
              <a:solidFill>
                <a:schemeClr val="bg1">
                  <a:lumMod val="50000"/>
                </a:schemeClr>
              </a:solidFill>
            </a:rPr>
            <a:t>The device manager will handle device initialization and destroy.</a:t>
          </a:r>
          <a:endParaRPr lang="en-US" dirty="0" smtClean="0">
            <a:solidFill>
              <a:schemeClr val="bg1">
                <a:lumMod val="50000"/>
              </a:schemeClr>
            </a:solidFill>
          </a:endParaRPr>
        </a:p>
      </dgm:t>
    </dgm:pt>
    <dgm:pt modelId="{9C775B95-CB34-4497-8194-1852601E3DED}" type="parTrans" cxnId="{E6D2BEE5-6FA8-412E-89FC-468F81B953A2}">
      <dgm:prSet/>
      <dgm:spPr/>
      <dgm:t>
        <a:bodyPr/>
        <a:lstStyle/>
        <a:p>
          <a:endParaRPr lang="en-US"/>
        </a:p>
      </dgm:t>
    </dgm:pt>
    <dgm:pt modelId="{1E910F8B-919D-4A4C-BDF0-F4B1486BB3CB}" type="sibTrans" cxnId="{E6D2BEE5-6FA8-412E-89FC-468F81B953A2}">
      <dgm:prSet/>
      <dgm:spPr/>
      <dgm:t>
        <a:bodyPr/>
        <a:lstStyle/>
        <a:p>
          <a:endParaRPr lang="en-US"/>
        </a:p>
      </dgm:t>
    </dgm:pt>
    <dgm:pt modelId="{569F4267-CB72-4974-A8FD-04A0E00E5E7A}">
      <dgm:prSet/>
      <dgm:spPr/>
      <dgm:t>
        <a:bodyPr/>
        <a:lstStyle/>
        <a:p>
          <a:r>
            <a:rPr lang="en-US" smtClean="0">
              <a:solidFill>
                <a:schemeClr val="bg1">
                  <a:lumMod val="50000"/>
                </a:schemeClr>
              </a:solidFill>
            </a:rPr>
            <a:t>SPL cannot access device which is not assigned to it</a:t>
          </a:r>
          <a:endParaRPr lang="en-US" dirty="0" smtClean="0">
            <a:solidFill>
              <a:schemeClr val="bg1">
                <a:lumMod val="50000"/>
              </a:schemeClr>
            </a:solidFill>
          </a:endParaRPr>
        </a:p>
      </dgm:t>
    </dgm:pt>
    <dgm:pt modelId="{1EEC4833-3C5F-4D8A-86FD-537A35F549A8}" type="parTrans" cxnId="{6FCF7AC5-3BF3-42BC-9ADA-D23764C9FD57}">
      <dgm:prSet/>
      <dgm:spPr/>
      <dgm:t>
        <a:bodyPr/>
        <a:lstStyle/>
        <a:p>
          <a:endParaRPr lang="en-US"/>
        </a:p>
      </dgm:t>
    </dgm:pt>
    <dgm:pt modelId="{8BDD55CD-EBB1-4D78-AD70-61F2E198ED97}" type="sibTrans" cxnId="{6FCF7AC5-3BF3-42BC-9ADA-D23764C9FD57}">
      <dgm:prSet/>
      <dgm:spPr/>
      <dgm:t>
        <a:bodyPr/>
        <a:lstStyle/>
        <a:p>
          <a:endParaRPr lang="en-US"/>
        </a:p>
      </dgm:t>
    </dgm:pt>
    <dgm:pt modelId="{E1D01484-AF5A-479D-B3C8-4E5AD8F15535}" type="pres">
      <dgm:prSet presAssocID="{A4E6FC9F-66C5-4F70-8208-D9C8B8336667}" presName="theList" presStyleCnt="0">
        <dgm:presLayoutVars>
          <dgm:dir/>
          <dgm:animLvl val="lvl"/>
          <dgm:resizeHandles val="exact"/>
        </dgm:presLayoutVars>
      </dgm:prSet>
      <dgm:spPr/>
    </dgm:pt>
    <dgm:pt modelId="{DBA40C0D-45A9-4A7E-87DD-0E284C542507}" type="pres">
      <dgm:prSet presAssocID="{7AA63F8F-5828-4744-9AD8-2B78B0BF881F}" presName="compNode" presStyleCnt="0"/>
      <dgm:spPr/>
    </dgm:pt>
    <dgm:pt modelId="{4F7FB82C-E7E1-4C35-A9D9-A723BBC0A588}" type="pres">
      <dgm:prSet presAssocID="{7AA63F8F-5828-4744-9AD8-2B78B0BF881F}" presName="aNode" presStyleLbl="bgShp" presStyleIdx="0" presStyleCnt="1"/>
      <dgm:spPr/>
    </dgm:pt>
    <dgm:pt modelId="{DF5B712F-5F52-45A3-99DA-449863DD49A6}" type="pres">
      <dgm:prSet presAssocID="{7AA63F8F-5828-4744-9AD8-2B78B0BF881F}" presName="textNode" presStyleLbl="bgShp" presStyleIdx="0" presStyleCnt="1"/>
      <dgm:spPr/>
    </dgm:pt>
    <dgm:pt modelId="{9C896E52-D415-468D-BCF5-4135A9CB1B16}" type="pres">
      <dgm:prSet presAssocID="{7AA63F8F-5828-4744-9AD8-2B78B0BF881F}" presName="compChildNode" presStyleCnt="0"/>
      <dgm:spPr/>
    </dgm:pt>
    <dgm:pt modelId="{5A25B0CE-FE52-4C2D-B31F-040D9FA39DDF}" type="pres">
      <dgm:prSet presAssocID="{7AA63F8F-5828-4744-9AD8-2B78B0BF881F}" presName="theInnerList" presStyleCnt="0"/>
      <dgm:spPr/>
    </dgm:pt>
    <dgm:pt modelId="{F5E62256-EE7C-4311-A1CA-466AD792C37A}" type="pres">
      <dgm:prSet presAssocID="{0D7B48B0-7CB2-4129-8768-D7381688FD6E}" presName="childNode" presStyleLbl="node1" presStyleIdx="0" presStyleCnt="2">
        <dgm:presLayoutVars>
          <dgm:bulletEnabled val="1"/>
        </dgm:presLayoutVars>
      </dgm:prSet>
      <dgm:spPr/>
    </dgm:pt>
    <dgm:pt modelId="{ABC48B5A-7A5D-468D-8BB0-10EF37FFAEE9}" type="pres">
      <dgm:prSet presAssocID="{0D7B48B0-7CB2-4129-8768-D7381688FD6E}" presName="aSpace2" presStyleCnt="0"/>
      <dgm:spPr/>
    </dgm:pt>
    <dgm:pt modelId="{9573CE57-808C-4FA6-8B4F-432850EEE944}" type="pres">
      <dgm:prSet presAssocID="{569F4267-CB72-4974-A8FD-04A0E00E5E7A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46EC74C-ECFB-4D2A-8ED2-92B4EADB89B6}" type="presOf" srcId="{7AA63F8F-5828-4744-9AD8-2B78B0BF881F}" destId="{DF5B712F-5F52-45A3-99DA-449863DD49A6}" srcOrd="1" destOrd="0" presId="urn:microsoft.com/office/officeart/2005/8/layout/lProcess2"/>
    <dgm:cxn modelId="{C7CC2F78-9F3A-47E8-875B-6C429A83A221}" type="presOf" srcId="{569F4267-CB72-4974-A8FD-04A0E00E5E7A}" destId="{9573CE57-808C-4FA6-8B4F-432850EEE944}" srcOrd="0" destOrd="0" presId="urn:microsoft.com/office/officeart/2005/8/layout/lProcess2"/>
    <dgm:cxn modelId="{498F236B-F20C-4110-B40A-5DCAB3CEAF5C}" type="presOf" srcId="{0D7B48B0-7CB2-4129-8768-D7381688FD6E}" destId="{F5E62256-EE7C-4311-A1CA-466AD792C37A}" srcOrd="0" destOrd="0" presId="urn:microsoft.com/office/officeart/2005/8/layout/lProcess2"/>
    <dgm:cxn modelId="{1F2DBAD9-A46A-4FD1-B5BF-51AF95313E17}" type="presOf" srcId="{7AA63F8F-5828-4744-9AD8-2B78B0BF881F}" destId="{4F7FB82C-E7E1-4C35-A9D9-A723BBC0A588}" srcOrd="0" destOrd="0" presId="urn:microsoft.com/office/officeart/2005/8/layout/lProcess2"/>
    <dgm:cxn modelId="{408ABADD-5FD4-49FD-8931-F07BE67E4BB4}" type="presOf" srcId="{A4E6FC9F-66C5-4F70-8208-D9C8B8336667}" destId="{E1D01484-AF5A-479D-B3C8-4E5AD8F15535}" srcOrd="0" destOrd="0" presId="urn:microsoft.com/office/officeart/2005/8/layout/lProcess2"/>
    <dgm:cxn modelId="{6FCF7AC5-3BF3-42BC-9ADA-D23764C9FD57}" srcId="{7AA63F8F-5828-4744-9AD8-2B78B0BF881F}" destId="{569F4267-CB72-4974-A8FD-04A0E00E5E7A}" srcOrd="1" destOrd="0" parTransId="{1EEC4833-3C5F-4D8A-86FD-537A35F549A8}" sibTransId="{8BDD55CD-EBB1-4D78-AD70-61F2E198ED97}"/>
    <dgm:cxn modelId="{E6D2BEE5-6FA8-412E-89FC-468F81B953A2}" srcId="{7AA63F8F-5828-4744-9AD8-2B78B0BF881F}" destId="{0D7B48B0-7CB2-4129-8768-D7381688FD6E}" srcOrd="0" destOrd="0" parTransId="{9C775B95-CB34-4497-8194-1852601E3DED}" sibTransId="{1E910F8B-919D-4A4C-BDF0-F4B1486BB3CB}"/>
    <dgm:cxn modelId="{98AE5F49-3A0B-4FC3-8E4B-B22CBEB18D44}" srcId="{A4E6FC9F-66C5-4F70-8208-D9C8B8336667}" destId="{7AA63F8F-5828-4744-9AD8-2B78B0BF881F}" srcOrd="0" destOrd="0" parTransId="{F5A30A7A-BCB4-4057-B4EF-2087A387046A}" sibTransId="{FA74FAF9-35AF-4D33-8B32-F5AA5B2860D4}"/>
    <dgm:cxn modelId="{185A0B1D-D601-4625-9F8D-ABF1CB0E38E3}" type="presParOf" srcId="{E1D01484-AF5A-479D-B3C8-4E5AD8F15535}" destId="{DBA40C0D-45A9-4A7E-87DD-0E284C542507}" srcOrd="0" destOrd="0" presId="urn:microsoft.com/office/officeart/2005/8/layout/lProcess2"/>
    <dgm:cxn modelId="{383F1D2A-C20A-454B-B470-74819C6AAB7A}" type="presParOf" srcId="{DBA40C0D-45A9-4A7E-87DD-0E284C542507}" destId="{4F7FB82C-E7E1-4C35-A9D9-A723BBC0A588}" srcOrd="0" destOrd="0" presId="urn:microsoft.com/office/officeart/2005/8/layout/lProcess2"/>
    <dgm:cxn modelId="{233E30C8-92EA-4C2B-A5FC-5E2B5C12DB41}" type="presParOf" srcId="{DBA40C0D-45A9-4A7E-87DD-0E284C542507}" destId="{DF5B712F-5F52-45A3-99DA-449863DD49A6}" srcOrd="1" destOrd="0" presId="urn:microsoft.com/office/officeart/2005/8/layout/lProcess2"/>
    <dgm:cxn modelId="{DA9FDF41-D1C5-4DC2-B025-913C56C4F064}" type="presParOf" srcId="{DBA40C0D-45A9-4A7E-87DD-0E284C542507}" destId="{9C896E52-D415-468D-BCF5-4135A9CB1B16}" srcOrd="2" destOrd="0" presId="urn:microsoft.com/office/officeart/2005/8/layout/lProcess2"/>
    <dgm:cxn modelId="{A6310CE7-F652-4289-B647-530A357AE0BB}" type="presParOf" srcId="{9C896E52-D415-468D-BCF5-4135A9CB1B16}" destId="{5A25B0CE-FE52-4C2D-B31F-040D9FA39DDF}" srcOrd="0" destOrd="0" presId="urn:microsoft.com/office/officeart/2005/8/layout/lProcess2"/>
    <dgm:cxn modelId="{6086DDFB-4A08-4B6D-819D-E50E8D25E918}" type="presParOf" srcId="{5A25B0CE-FE52-4C2D-B31F-040D9FA39DDF}" destId="{F5E62256-EE7C-4311-A1CA-466AD792C37A}" srcOrd="0" destOrd="0" presId="urn:microsoft.com/office/officeart/2005/8/layout/lProcess2"/>
    <dgm:cxn modelId="{8A27DDE4-1CFA-430F-8157-A11D7B07A573}" type="presParOf" srcId="{5A25B0CE-FE52-4C2D-B31F-040D9FA39DDF}" destId="{ABC48B5A-7A5D-468D-8BB0-10EF37FFAEE9}" srcOrd="1" destOrd="0" presId="urn:microsoft.com/office/officeart/2005/8/layout/lProcess2"/>
    <dgm:cxn modelId="{31FBC985-6FC4-4FF6-AD5E-E5EA5C113D58}" type="presParOf" srcId="{5A25B0CE-FE52-4C2D-B31F-040D9FA39DDF}" destId="{9573CE57-808C-4FA6-8B4F-432850EEE944}" srcOrd="2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81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9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1D4C1-AF49-42CE-8220-B9E3B8861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7A834-0D51-4DE7-A14F-64918273C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74885-DCC2-4BC9-9EF8-056F516A1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9BD90-4583-4AA6-B612-4FA496FB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37251-048E-4D9F-A02B-B275435A7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B008D5-92B8-4BF6-8B7D-22B0420BB7FA}" type="datetimeFigureOut">
              <a:rPr lang="en-US" smtClean="0"/>
              <a:pPr/>
              <a:t>3/16/2009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E4292-0971-4B51-9973-6B3333C36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838E7-9A2F-467A-959A-DE0CF0BDA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6A12F-6762-4D29-AC66-7CA6D8D77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DFCD8-EC96-4145-A722-515EB93D4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948D7-9454-45BA-BF96-DF8A79E0F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5E7D7-A6F5-47B9-86AC-5C2FCC0E9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25FCD-A0C2-42FB-977A-83CD0C7B7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30A9BD90-4583-4AA6-B612-4FA496FB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AMD-SPL Runtime Programming Guide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Jiawei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Include Directories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include path in VS2005</a:t>
            </a:r>
          </a:p>
          <a:p>
            <a:pPr lvl="1"/>
            <a:r>
              <a:rPr lang="en-US" dirty="0" smtClean="0"/>
              <a:t>CAL: “$(CALROOT)\include\”</a:t>
            </a:r>
          </a:p>
          <a:p>
            <a:pPr lvl="1"/>
            <a:r>
              <a:rPr lang="en-US" dirty="0" smtClean="0"/>
              <a:t>SPL:  “$(SPLROOT)\include\”</a:t>
            </a:r>
          </a:p>
          <a:p>
            <a:pPr lvl="1"/>
            <a:r>
              <a:rPr lang="en-US" dirty="0" smtClean="0"/>
              <a:t>Runtime: “$(SPLROOT)\include\core\cal”</a:t>
            </a:r>
          </a:p>
          <a:p>
            <a:pPr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Note:  $(SPLROOT) is the root folder of SPL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Library Directories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 directories in VS2005</a:t>
            </a:r>
          </a:p>
          <a:p>
            <a:pPr lvl="1"/>
            <a:r>
              <a:rPr lang="en-US" dirty="0" smtClean="0"/>
              <a:t>CAL: </a:t>
            </a:r>
          </a:p>
          <a:p>
            <a:pPr lvl="2"/>
            <a:r>
              <a:rPr lang="en-US" dirty="0" smtClean="0"/>
              <a:t>“$(CALROOT)\lib\lh32\”	Vista 32bit</a:t>
            </a:r>
          </a:p>
          <a:p>
            <a:pPr lvl="2"/>
            <a:r>
              <a:rPr lang="en-US" dirty="0" smtClean="0"/>
              <a:t>“$(CALROOT)\lib\lh64\”	Vista 64bit</a:t>
            </a:r>
          </a:p>
          <a:p>
            <a:pPr lvl="2"/>
            <a:r>
              <a:rPr lang="en-US" dirty="0" smtClean="0"/>
              <a:t>“$(CALROOT)\lib\xp32\”	XP 32bit</a:t>
            </a:r>
          </a:p>
          <a:p>
            <a:pPr lvl="2"/>
            <a:r>
              <a:rPr lang="en-US" dirty="0" smtClean="0"/>
              <a:t>“$(CALROOT)\lib\xp64\”	XP 64bit</a:t>
            </a:r>
          </a:p>
          <a:p>
            <a:pPr lvl="1"/>
            <a:r>
              <a:rPr lang="en-US" dirty="0" smtClean="0"/>
              <a:t>SPL</a:t>
            </a:r>
          </a:p>
          <a:p>
            <a:pPr lvl="2"/>
            <a:r>
              <a:rPr lang="en-US" dirty="0" smtClean="0"/>
              <a:t>“$(SPLROOT)\lib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Note:  $(SPLROOT) is the root folder of SPL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Library Dependencies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additional dependencies in VS2005</a:t>
            </a:r>
          </a:p>
          <a:p>
            <a:pPr lvl="1"/>
            <a:r>
              <a:rPr lang="en-US" dirty="0" smtClean="0"/>
              <a:t>CAL: </a:t>
            </a:r>
            <a:endParaRPr lang="en-US" dirty="0" smtClean="0"/>
          </a:p>
          <a:p>
            <a:pPr lvl="2"/>
            <a:r>
              <a:rPr lang="en-US" dirty="0" smtClean="0"/>
              <a:t>aticalrt.lib </a:t>
            </a:r>
            <a:r>
              <a:rPr lang="en-US" dirty="0" smtClean="0"/>
              <a:t>aticalcl.lib</a:t>
            </a:r>
          </a:p>
          <a:p>
            <a:pPr lvl="1"/>
            <a:r>
              <a:rPr lang="en-US" dirty="0" smtClean="0"/>
              <a:t>SPL:</a:t>
            </a:r>
          </a:p>
          <a:p>
            <a:pPr lvl="2"/>
            <a:r>
              <a:rPr lang="en-US" dirty="0" smtClean="0"/>
              <a:t>amd-spl_d.lib	Debug version</a:t>
            </a:r>
          </a:p>
          <a:p>
            <a:pPr lvl="2"/>
            <a:r>
              <a:rPr lang="en-US" dirty="0" smtClean="0"/>
              <a:t>amd-spl.lib		Release version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Header </a:t>
            </a:r>
            <a:r>
              <a:rPr lang="en-US" smtClean="0"/>
              <a:t>and Namespaces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proper header files</a:t>
            </a:r>
          </a:p>
          <a:p>
            <a:pPr lvl="1"/>
            <a:r>
              <a:rPr lang="en-US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cal.h</a:t>
            </a:r>
            <a:r>
              <a:rPr lang="en-US" dirty="0" smtClean="0"/>
              <a:t>”</a:t>
            </a:r>
            <a:r>
              <a:rPr lang="en-US" dirty="0" smtClean="0"/>
              <a:t>			CAL header</a:t>
            </a:r>
          </a:p>
          <a:p>
            <a:pPr lvl="1"/>
            <a:r>
              <a:rPr lang="en-US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amdspl.h</a:t>
            </a:r>
            <a:r>
              <a:rPr lang="en-US" dirty="0" smtClean="0"/>
              <a:t>”</a:t>
            </a:r>
            <a:r>
              <a:rPr lang="en-US" dirty="0" smtClean="0"/>
              <a:t>		SPL header</a:t>
            </a:r>
          </a:p>
          <a:p>
            <a:pPr lvl="1"/>
            <a:r>
              <a:rPr lang="en-US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RuntimeDefs.h</a:t>
            </a:r>
            <a:r>
              <a:rPr lang="en-US" dirty="0" smtClean="0"/>
              <a:t>”</a:t>
            </a:r>
            <a:r>
              <a:rPr lang="en-US" dirty="0" smtClean="0"/>
              <a:t>	Runtime header</a:t>
            </a:r>
          </a:p>
          <a:p>
            <a:r>
              <a:rPr lang="en-US" dirty="0" smtClean="0"/>
              <a:t>Using namespaces</a:t>
            </a:r>
          </a:p>
          <a:p>
            <a:pPr lvl="1"/>
            <a:r>
              <a:rPr lang="en-US" dirty="0" smtClean="0"/>
              <a:t>using namespace </a:t>
            </a:r>
            <a:r>
              <a:rPr lang="en-US" dirty="0" err="1" smtClean="0"/>
              <a:t>amdspl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using namespace </a:t>
            </a:r>
            <a:r>
              <a:rPr lang="en-US" dirty="0" err="1" smtClean="0"/>
              <a:t>amdspl</a:t>
            </a:r>
            <a:r>
              <a:rPr lang="en-US" dirty="0" smtClean="0"/>
              <a:t>::core::cal;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the IL Kernel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 IL</a:t>
            </a:r>
            <a:endParaRPr 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857224" y="1571612"/>
          <a:ext cx="7715304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428596" y="3071810"/>
          <a:ext cx="8501122" cy="320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smtClean="0"/>
              <a:t>Kernel </a:t>
            </a:r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5143512"/>
            <a:ext cx="7643866" cy="14642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kernel void k(out float o&lt;&gt;, float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&lt;&gt;, float c)</a:t>
            </a:r>
          </a:p>
          <a:p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       o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= </a:t>
            </a:r>
            <a:r>
              <a:rPr lang="en-US" sz="2000" dirty="0" err="1" smtClean="0">
                <a:solidFill>
                  <a:schemeClr val="accent4">
                    <a:lumMod val="1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 + c;</a:t>
            </a:r>
          </a:p>
          <a:p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}</a:t>
            </a: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85786" y="1357298"/>
            <a:ext cx="7643866" cy="316682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il_ps_2_0</a:t>
            </a:r>
          </a:p>
          <a:p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dcl_output_generic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o0</a:t>
            </a:r>
          </a:p>
          <a:p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dcl_resource_id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(0)_type(2d,unnorm)_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fmtx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(float)_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fmty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(float)_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fmtz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(float)_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fmtw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(float)</a:t>
            </a:r>
          </a:p>
          <a:p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dcl_input_position_interp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linear_noperspective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) v0.xy__</a:t>
            </a:r>
          </a:p>
          <a:p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dcl_cb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cb0[1]</a:t>
            </a:r>
          </a:p>
          <a:p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sample_resource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(0)_sampler(0) r1, v0.xy00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o0, r1, cb0[0]</a:t>
            </a:r>
          </a:p>
          <a:p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endmain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end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4500570"/>
            <a:ext cx="4492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i="1" dirty="0" smtClean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The Brook+ kernel equivalent: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Source String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2910" y="1571612"/>
            <a:ext cx="7929618" cy="418838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const char *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__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sample_program_src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__ </a:t>
            </a:r>
            <a:r>
              <a:rPr lang="en-US" sz="2000" dirty="0" smtClean="0">
                <a:solidFill>
                  <a:srgbClr val="010001"/>
                </a:solidFill>
              </a:rPr>
              <a:t>= </a:t>
            </a:r>
          </a:p>
          <a:p>
            <a:endParaRPr lang="en-US" sz="2000" dirty="0" smtClean="0">
              <a:solidFill>
                <a:srgbClr val="010001"/>
              </a:solidFill>
            </a:endParaRPr>
          </a:p>
          <a:p>
            <a:r>
              <a:rPr lang="en-US" sz="2000" dirty="0" smtClean="0">
                <a:solidFill>
                  <a:srgbClr val="A31515"/>
                </a:solidFill>
              </a:rPr>
              <a:t>"il_ps_2_0\n"</a:t>
            </a:r>
          </a:p>
          <a:p>
            <a:r>
              <a:rPr lang="en-US" sz="2000" dirty="0" smtClean="0">
                <a:solidFill>
                  <a:srgbClr val="A31515"/>
                </a:solidFill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</a:rPr>
              <a:t>dcl_output_generic</a:t>
            </a:r>
            <a:r>
              <a:rPr lang="en-US" sz="2000" dirty="0" smtClean="0">
                <a:solidFill>
                  <a:srgbClr val="A31515"/>
                </a:solidFill>
              </a:rPr>
              <a:t> o0\n"</a:t>
            </a:r>
          </a:p>
          <a:p>
            <a:r>
              <a:rPr lang="en-US" sz="2000" dirty="0" smtClean="0">
                <a:solidFill>
                  <a:srgbClr val="A31515"/>
                </a:solidFill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</a:rPr>
              <a:t>dcl_resource_id</a:t>
            </a:r>
            <a:r>
              <a:rPr lang="en-US" sz="2000" dirty="0" smtClean="0">
                <a:solidFill>
                  <a:srgbClr val="A31515"/>
                </a:solidFill>
              </a:rPr>
              <a:t>(0)_type(2d,unnorm)_</a:t>
            </a:r>
            <a:r>
              <a:rPr lang="en-US" sz="2000" dirty="0" err="1" smtClean="0">
                <a:solidFill>
                  <a:srgbClr val="A31515"/>
                </a:solidFill>
              </a:rPr>
              <a:t>fmtx</a:t>
            </a:r>
            <a:r>
              <a:rPr lang="en-US" sz="2000" dirty="0" smtClean="0">
                <a:solidFill>
                  <a:srgbClr val="A31515"/>
                </a:solidFill>
              </a:rPr>
              <a:t>(float)_</a:t>
            </a:r>
            <a:r>
              <a:rPr lang="en-US" sz="2000" dirty="0" err="1" smtClean="0">
                <a:solidFill>
                  <a:srgbClr val="A31515"/>
                </a:solidFill>
              </a:rPr>
              <a:t>fmty</a:t>
            </a:r>
            <a:r>
              <a:rPr lang="en-US" sz="2000" dirty="0" smtClean="0">
                <a:solidFill>
                  <a:srgbClr val="A31515"/>
                </a:solidFill>
              </a:rPr>
              <a:t>(float)_</a:t>
            </a:r>
            <a:r>
              <a:rPr lang="en-US" sz="2000" dirty="0" err="1" smtClean="0">
                <a:solidFill>
                  <a:srgbClr val="A31515"/>
                </a:solidFill>
              </a:rPr>
              <a:t>fmtz</a:t>
            </a:r>
            <a:r>
              <a:rPr lang="en-US" sz="2000" dirty="0" smtClean="0">
                <a:solidFill>
                  <a:srgbClr val="A31515"/>
                </a:solidFill>
              </a:rPr>
              <a:t>(float)_</a:t>
            </a:r>
            <a:r>
              <a:rPr lang="en-US" sz="2000" dirty="0" err="1" smtClean="0">
                <a:solidFill>
                  <a:srgbClr val="A31515"/>
                </a:solidFill>
              </a:rPr>
              <a:t>fmtw</a:t>
            </a:r>
            <a:r>
              <a:rPr lang="en-US" sz="2000" dirty="0" smtClean="0">
                <a:solidFill>
                  <a:srgbClr val="A31515"/>
                </a:solidFill>
              </a:rPr>
              <a:t>(float)\n"</a:t>
            </a:r>
          </a:p>
          <a:p>
            <a:r>
              <a:rPr lang="en-US" sz="2000" dirty="0" smtClean="0">
                <a:solidFill>
                  <a:srgbClr val="A31515"/>
                </a:solidFill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</a:rPr>
              <a:t>dcl_input_position_interp</a:t>
            </a:r>
            <a:r>
              <a:rPr lang="en-US" sz="2000" dirty="0" smtClean="0">
                <a:solidFill>
                  <a:srgbClr val="A31515"/>
                </a:solidFill>
              </a:rPr>
              <a:t>(</a:t>
            </a:r>
            <a:r>
              <a:rPr lang="en-US" sz="2000" dirty="0" err="1" smtClean="0">
                <a:solidFill>
                  <a:srgbClr val="A31515"/>
                </a:solidFill>
              </a:rPr>
              <a:t>linear_noperspective</a:t>
            </a:r>
            <a:r>
              <a:rPr lang="en-US" sz="2000" dirty="0" smtClean="0">
                <a:solidFill>
                  <a:srgbClr val="A31515"/>
                </a:solidFill>
              </a:rPr>
              <a:t>) v0.xy__\n"</a:t>
            </a:r>
          </a:p>
          <a:p>
            <a:r>
              <a:rPr lang="en-US" sz="2000" dirty="0" smtClean="0">
                <a:solidFill>
                  <a:srgbClr val="A31515"/>
                </a:solidFill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</a:rPr>
              <a:t>dcl_cb</a:t>
            </a:r>
            <a:r>
              <a:rPr lang="en-US" sz="2000" dirty="0" smtClean="0">
                <a:solidFill>
                  <a:srgbClr val="A31515"/>
                </a:solidFill>
              </a:rPr>
              <a:t> cb0[1]\n"</a:t>
            </a:r>
          </a:p>
          <a:p>
            <a:r>
              <a:rPr lang="en-US" sz="2000" dirty="0" smtClean="0">
                <a:solidFill>
                  <a:srgbClr val="A31515"/>
                </a:solidFill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</a:rPr>
              <a:t>sample_resource</a:t>
            </a:r>
            <a:r>
              <a:rPr lang="en-US" sz="2000" dirty="0" smtClean="0">
                <a:solidFill>
                  <a:srgbClr val="A31515"/>
                </a:solidFill>
              </a:rPr>
              <a:t>(0)_sampler(0) r1, v0.xy00\n"</a:t>
            </a:r>
          </a:p>
          <a:p>
            <a:r>
              <a:rPr lang="pt-BR" sz="2000" dirty="0" smtClean="0">
                <a:solidFill>
                  <a:srgbClr val="A31515"/>
                </a:solidFill>
              </a:rPr>
              <a:t>"add o0, r1, cb0[0]\n"</a:t>
            </a:r>
          </a:p>
          <a:p>
            <a:r>
              <a:rPr lang="en-US" sz="2000" dirty="0" smtClean="0">
                <a:solidFill>
                  <a:srgbClr val="A31515"/>
                </a:solidFill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</a:rPr>
              <a:t>endmain</a:t>
            </a:r>
            <a:r>
              <a:rPr lang="en-US" sz="2000" dirty="0" smtClean="0">
                <a:solidFill>
                  <a:srgbClr val="A31515"/>
                </a:solidFill>
              </a:rPr>
              <a:t>\n"</a:t>
            </a:r>
          </a:p>
          <a:p>
            <a:r>
              <a:rPr lang="en-US" sz="2000" dirty="0" smtClean="0">
                <a:solidFill>
                  <a:srgbClr val="A31515"/>
                </a:solidFill>
              </a:rPr>
              <a:t>"end\n";</a:t>
            </a: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Information</a:t>
            </a:r>
            <a:endParaRPr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Define the kernel using </a:t>
            </a:r>
            <a:r>
              <a:rPr lang="en-US" sz="2400" dirty="0" smtClean="0"/>
              <a:t>template class </a:t>
            </a:r>
            <a:r>
              <a:rPr lang="en-US" sz="2400" dirty="0" err="1" smtClean="0"/>
              <a:t>ProgramInfo</a:t>
            </a:r>
            <a:endParaRPr lang="en-US" sz="2400" dirty="0" smtClean="0"/>
          </a:p>
          <a:p>
            <a:pPr lvl="1"/>
            <a:r>
              <a:rPr lang="en-US" sz="2000" dirty="0" smtClean="0"/>
              <a:t>Kernel Parameters</a:t>
            </a:r>
            <a:endParaRPr lang="en-US" sz="2000" dirty="0" smtClean="0"/>
          </a:p>
          <a:p>
            <a:pPr lvl="1"/>
            <a:r>
              <a:rPr lang="en-US" sz="2000" dirty="0" smtClean="0"/>
              <a:t>ID of the </a:t>
            </a:r>
            <a:r>
              <a:rPr lang="en-US" sz="2000" dirty="0" smtClean="0"/>
              <a:t>Kernel</a:t>
            </a:r>
            <a:endParaRPr lang="en-US" sz="2000" dirty="0" smtClean="0"/>
          </a:p>
          <a:p>
            <a:pPr lvl="1"/>
            <a:r>
              <a:rPr lang="en-US" sz="2000" dirty="0" smtClean="0"/>
              <a:t>Source of the </a:t>
            </a:r>
            <a:r>
              <a:rPr lang="en-US" sz="2000" dirty="0" smtClean="0"/>
              <a:t>Kernel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642910" y="3429000"/>
            <a:ext cx="7929618" cy="28603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template &lt;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outputsT</a:t>
            </a:r>
            <a:r>
              <a:rPr lang="en-US" dirty="0" smtClean="0">
                <a:solidFill>
                  <a:srgbClr val="010001"/>
                </a:solidFill>
              </a:rPr>
              <a:t>,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            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inputsT</a:t>
            </a:r>
            <a:r>
              <a:rPr lang="en-US" dirty="0" smtClean="0">
                <a:solidFill>
                  <a:srgbClr val="010001"/>
                </a:solidFill>
              </a:rPr>
              <a:t> = 0, </a:t>
            </a:r>
          </a:p>
          <a:p>
            <a:r>
              <a:rPr lang="en-US" dirty="0" smtClean="0">
                <a:solidFill>
                  <a:srgbClr val="010001"/>
                </a:solidFill>
              </a:rPr>
              <a:t>                 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constantsT</a:t>
            </a:r>
            <a:r>
              <a:rPr lang="en-US" dirty="0" smtClean="0">
                <a:solidFill>
                  <a:srgbClr val="010001"/>
                </a:solidFill>
              </a:rPr>
              <a:t> = 0, </a:t>
            </a:r>
          </a:p>
          <a:p>
            <a:r>
              <a:rPr lang="en-US" dirty="0" smtClean="0">
                <a:solidFill>
                  <a:srgbClr val="010001"/>
                </a:solidFill>
              </a:rPr>
              <a:t>                  </a:t>
            </a: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globalsT</a:t>
            </a:r>
            <a:r>
              <a:rPr lang="en-US" dirty="0" smtClean="0">
                <a:solidFill>
                  <a:srgbClr val="010001"/>
                </a:solidFill>
              </a:rPr>
              <a:t> = </a:t>
            </a:r>
            <a:r>
              <a:rPr lang="en-US" dirty="0" smtClean="0">
                <a:solidFill>
                  <a:srgbClr val="0000FF"/>
                </a:solidFill>
              </a:rPr>
              <a:t>false&gt;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class </a:t>
            </a:r>
            <a:r>
              <a:rPr lang="en-US" dirty="0" err="1" smtClean="0">
                <a:solidFill>
                  <a:srgbClr val="010001"/>
                </a:solidFill>
              </a:rPr>
              <a:t>ProgramInfo</a:t>
            </a:r>
            <a:endParaRPr lang="en-US" dirty="0" smtClean="0">
              <a:solidFill>
                <a:srgbClr val="010001"/>
              </a:solidFill>
            </a:endParaRPr>
          </a:p>
          <a:p>
            <a:r>
              <a:rPr lang="en-US" dirty="0" smtClean="0">
                <a:solidFill>
                  <a:srgbClr val="010001"/>
                </a:solidFill>
              </a:rPr>
              <a:t>{</a:t>
            </a:r>
          </a:p>
          <a:p>
            <a:r>
              <a:rPr lang="en-US" dirty="0" smtClean="0">
                <a:solidFill>
                  <a:srgbClr val="010001"/>
                </a:solidFill>
              </a:rPr>
              <a:t>       </a:t>
            </a:r>
            <a:r>
              <a:rPr lang="en-US" dirty="0" err="1" smtClean="0">
                <a:solidFill>
                  <a:srgbClr val="010001"/>
                </a:solidFill>
              </a:rPr>
              <a:t>ProgramInfo</a:t>
            </a:r>
            <a:r>
              <a:rPr lang="en-US" dirty="0" smtClean="0">
                <a:solidFill>
                  <a:srgbClr val="010001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const char* </a:t>
            </a:r>
            <a:r>
              <a:rPr lang="en-US" dirty="0" smtClean="0">
                <a:solidFill>
                  <a:srgbClr val="010001"/>
                </a:solidFill>
              </a:rPr>
              <a:t>ID, </a:t>
            </a:r>
            <a:r>
              <a:rPr lang="en-US" dirty="0" smtClean="0">
                <a:solidFill>
                  <a:srgbClr val="0000FF"/>
                </a:solidFill>
              </a:rPr>
              <a:t>const char* </a:t>
            </a:r>
            <a:r>
              <a:rPr lang="en-US" dirty="0" smtClean="0">
                <a:solidFill>
                  <a:srgbClr val="010001"/>
                </a:solidFill>
              </a:rPr>
              <a:t>source) {...}</a:t>
            </a:r>
          </a:p>
          <a:p>
            <a:r>
              <a:rPr lang="en-US" dirty="0" smtClean="0">
                <a:solidFill>
                  <a:srgbClr val="010001"/>
                </a:solidFill>
              </a:rPr>
              <a:t>...</a:t>
            </a:r>
          </a:p>
          <a:p>
            <a:r>
              <a:rPr lang="en-US" dirty="0" smtClean="0">
                <a:solidFill>
                  <a:srgbClr val="010001"/>
                </a:solidFill>
              </a:rPr>
              <a:t>};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IL </a:t>
            </a:r>
            <a:r>
              <a:rPr lang="en-US" dirty="0" smtClean="0"/>
              <a:t>Kernel in </a:t>
            </a:r>
            <a:r>
              <a:rPr lang="en-US" dirty="0" smtClean="0"/>
              <a:t>SPL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a global </a:t>
            </a:r>
            <a:r>
              <a:rPr lang="en-US" dirty="0" smtClean="0"/>
              <a:t>object </a:t>
            </a:r>
            <a:r>
              <a:rPr lang="en-US" dirty="0" smtClean="0"/>
              <a:t>for </a:t>
            </a:r>
            <a:r>
              <a:rPr lang="en-US" dirty="0" smtClean="0"/>
              <a:t>the </a:t>
            </a:r>
            <a:r>
              <a:rPr lang="en-US" dirty="0" smtClean="0"/>
              <a:t>kernel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2910" y="2786058"/>
            <a:ext cx="7858180" cy="146423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10001"/>
                </a:solidFill>
              </a:rPr>
              <a:t>ProgramInfo</a:t>
            </a:r>
            <a:r>
              <a:rPr lang="en-US" sz="2000" dirty="0" smtClean="0">
                <a:solidFill>
                  <a:srgbClr val="010001"/>
                </a:solidFill>
              </a:rPr>
              <a:t>&lt;1, 1, 1, </a:t>
            </a:r>
            <a:r>
              <a:rPr lang="en-US" sz="2000" dirty="0" smtClean="0">
                <a:solidFill>
                  <a:srgbClr val="0000FF"/>
                </a:solidFill>
              </a:rPr>
              <a:t>false&gt; </a:t>
            </a:r>
            <a:r>
              <a:rPr lang="en-US" sz="2000" dirty="0" err="1" smtClean="0">
                <a:solidFill>
                  <a:srgbClr val="0000FF"/>
                </a:solidFill>
              </a:rPr>
              <a:t>SampleProgram</a:t>
            </a:r>
            <a:r>
              <a:rPr lang="en-US" sz="2000" dirty="0" smtClean="0">
                <a:solidFill>
                  <a:srgbClr val="010001"/>
                </a:solidFill>
              </a:rPr>
              <a:t>;</a:t>
            </a:r>
          </a:p>
          <a:p>
            <a:endParaRPr lang="en-US" sz="2000" dirty="0" smtClean="0">
              <a:solidFill>
                <a:srgbClr val="010001"/>
              </a:solidFill>
            </a:endParaRPr>
          </a:p>
          <a:p>
            <a:r>
              <a:rPr lang="en-US" sz="2000" dirty="0" err="1" smtClean="0">
                <a:solidFill>
                  <a:srgbClr val="0000FF"/>
                </a:solidFill>
              </a:rPr>
              <a:t>SampleProgram</a:t>
            </a:r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sampleProgInfo</a:t>
            </a:r>
            <a:r>
              <a:rPr lang="en-US" sz="2000" dirty="0" smtClean="0">
                <a:solidFill>
                  <a:srgbClr val="010001"/>
                </a:solidFill>
              </a:rPr>
              <a:t> = 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SampleProgram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smtClean="0">
                <a:solidFill>
                  <a:srgbClr val="A31515"/>
                </a:solidFill>
              </a:rPr>
              <a:t>"Sample Program",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__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sample_program_src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__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AMD-SPL runtime</a:t>
            </a:r>
          </a:p>
          <a:p>
            <a:r>
              <a:rPr lang="en-US" dirty="0" smtClean="0"/>
              <a:t>How to use AMD-SPL runtime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SPL Runtime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SPL Runtime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0" y="928670"/>
          <a:ext cx="7858180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42910" y="3643314"/>
            <a:ext cx="7858180" cy="28944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Runtime</a:t>
            </a:r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010001"/>
                </a:solidFill>
              </a:rPr>
              <a:t>*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runtime</a:t>
            </a:r>
            <a:r>
              <a:rPr lang="en-US" sz="24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010001"/>
                </a:solidFill>
              </a:rPr>
              <a:t>=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Runtime</a:t>
            </a:r>
            <a:r>
              <a:rPr lang="en-US" sz="2000" dirty="0" smtClean="0">
                <a:solidFill>
                  <a:srgbClr val="010001"/>
                </a:solidFill>
              </a:rPr>
              <a:t>::</a:t>
            </a:r>
            <a:r>
              <a:rPr lang="en-US" sz="2000" dirty="0" err="1" smtClean="0">
                <a:solidFill>
                  <a:srgbClr val="A31515"/>
                </a:solidFill>
              </a:rPr>
              <a:t>getInstance</a:t>
            </a:r>
            <a:r>
              <a:rPr lang="en-US" sz="2000" dirty="0" smtClean="0">
                <a:solidFill>
                  <a:srgbClr val="010001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CC00CC"/>
                </a:solidFill>
              </a:rPr>
              <a:t> assert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runtime</a:t>
            </a:r>
            <a:r>
              <a:rPr lang="en-US" sz="2000" dirty="0" smtClean="0">
                <a:solidFill>
                  <a:srgbClr val="010001"/>
                </a:solidFill>
              </a:rPr>
              <a:t>);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DeviceManager</a:t>
            </a:r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010001"/>
                </a:solidFill>
              </a:rPr>
              <a:t>*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devMgr</a:t>
            </a:r>
            <a:r>
              <a:rPr lang="en-US" sz="2000" dirty="0" smtClean="0">
                <a:solidFill>
                  <a:srgbClr val="010001"/>
                </a:solidFill>
              </a:rPr>
              <a:t> =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runtime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-</a:t>
            </a:r>
            <a:r>
              <a:rPr lang="en-US" sz="2000" dirty="0" smtClean="0">
                <a:solidFill>
                  <a:srgbClr val="010001"/>
                </a:solidFill>
              </a:rPr>
              <a:t>&gt;</a:t>
            </a:r>
            <a:r>
              <a:rPr lang="en-US" sz="2000" dirty="0" err="1" smtClean="0">
                <a:solidFill>
                  <a:srgbClr val="A31515"/>
                </a:solidFill>
              </a:rPr>
              <a:t>getDeviceManager</a:t>
            </a:r>
            <a:r>
              <a:rPr lang="en-US" sz="2000" dirty="0" smtClean="0">
                <a:solidFill>
                  <a:srgbClr val="010001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CC00CC"/>
                </a:solidFill>
              </a:rPr>
              <a:t>assert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devMgr</a:t>
            </a:r>
            <a:r>
              <a:rPr lang="en-US" sz="2000" dirty="0" smtClean="0">
                <a:solidFill>
                  <a:srgbClr val="010001"/>
                </a:solidFill>
              </a:rPr>
              <a:t>);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BufferManager</a:t>
            </a:r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010001"/>
                </a:solidFill>
              </a:rPr>
              <a:t>*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bufMgr</a:t>
            </a:r>
            <a:r>
              <a:rPr lang="en-US" sz="2000" dirty="0" smtClean="0">
                <a:solidFill>
                  <a:srgbClr val="010001"/>
                </a:solidFill>
              </a:rPr>
              <a:t> =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runtime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-</a:t>
            </a:r>
            <a:r>
              <a:rPr lang="en-US" sz="2000" dirty="0" smtClean="0">
                <a:solidFill>
                  <a:srgbClr val="010001"/>
                </a:solidFill>
              </a:rPr>
              <a:t>&gt;</a:t>
            </a:r>
            <a:r>
              <a:rPr lang="en-US" sz="2000" dirty="0" err="1" smtClean="0">
                <a:solidFill>
                  <a:srgbClr val="A31515"/>
                </a:solidFill>
              </a:rPr>
              <a:t>getBufferManager</a:t>
            </a:r>
            <a:r>
              <a:rPr lang="en-US" sz="2000" dirty="0" smtClean="0">
                <a:solidFill>
                  <a:srgbClr val="010001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CC00CC"/>
                </a:solidFill>
              </a:rPr>
              <a:t>assert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bufMgr</a:t>
            </a:r>
            <a:r>
              <a:rPr lang="en-US" sz="2000" dirty="0" smtClean="0">
                <a:solidFill>
                  <a:srgbClr val="010001"/>
                </a:solidFill>
              </a:rPr>
              <a:t>);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ProgramManager</a:t>
            </a:r>
            <a:r>
              <a:rPr lang="en-US" sz="2000" dirty="0" smtClean="0">
                <a:solidFill>
                  <a:srgbClr val="010001"/>
                </a:solidFill>
              </a:rPr>
              <a:t>*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progMgr</a:t>
            </a:r>
            <a:r>
              <a:rPr lang="en-US" sz="2000" dirty="0" smtClean="0">
                <a:solidFill>
                  <a:srgbClr val="010001"/>
                </a:solidFill>
              </a:rPr>
              <a:t> =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runtime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</a:rPr>
              <a:t>-</a:t>
            </a:r>
            <a:r>
              <a:rPr lang="en-US" sz="2000" dirty="0" smtClean="0">
                <a:solidFill>
                  <a:srgbClr val="010001"/>
                </a:solidFill>
              </a:rPr>
              <a:t>&gt;</a:t>
            </a:r>
            <a:r>
              <a:rPr lang="en-US" sz="2000" dirty="0" err="1" smtClean="0">
                <a:solidFill>
                  <a:srgbClr val="A31515"/>
                </a:solidFill>
              </a:rPr>
              <a:t>getProgramManager</a:t>
            </a:r>
            <a:r>
              <a:rPr lang="en-US" sz="2000" dirty="0" smtClean="0">
                <a:solidFill>
                  <a:srgbClr val="010001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CC00CC"/>
                </a:solidFill>
              </a:rPr>
              <a:t>assert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progMgr</a:t>
            </a:r>
            <a:r>
              <a:rPr lang="en-US" sz="2000" dirty="0" smtClean="0">
                <a:solidFill>
                  <a:srgbClr val="010001"/>
                </a:solidFill>
              </a:rPr>
              <a:t>);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Device to SPL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5072074"/>
            <a:ext cx="7572428" cy="13280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bool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CC00CC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CC00CC"/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devMgr</a:t>
            </a:r>
            <a:r>
              <a:rPr lang="en-US" sz="2400" dirty="0" smtClean="0">
                <a:solidFill>
                  <a:srgbClr val="010001"/>
                </a:solidFill>
              </a:rPr>
              <a:t>-</a:t>
            </a:r>
            <a:r>
              <a:rPr lang="en-US" sz="2400" dirty="0" smtClean="0">
                <a:solidFill>
                  <a:srgbClr val="010001"/>
                </a:solidFill>
              </a:rPr>
              <a:t>&gt;</a:t>
            </a:r>
            <a:r>
              <a:rPr lang="en-US" sz="2400" dirty="0" err="1" smtClean="0">
                <a:solidFill>
                  <a:srgbClr val="C00000"/>
                </a:solidFill>
              </a:rPr>
              <a:t>assignDevice</a:t>
            </a:r>
            <a:r>
              <a:rPr lang="en-US" sz="2400" dirty="0" smtClean="0">
                <a:solidFill>
                  <a:srgbClr val="010001"/>
                </a:solidFill>
              </a:rPr>
              <a:t>(0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 smtClean="0">
              <a:solidFill>
                <a:srgbClr val="CC00CC"/>
              </a:solidFill>
            </a:endParaRP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57224" y="1643050"/>
          <a:ext cx="7572428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GPGPU Computing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CPU Buffer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1495208"/>
            <a:ext cx="7643866" cy="500562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void </a:t>
            </a:r>
            <a:r>
              <a:rPr lang="en-US" sz="2400" dirty="0" err="1" smtClean="0">
                <a:solidFill>
                  <a:srgbClr val="C00000"/>
                </a:solidFill>
              </a:rPr>
              <a:t>fillBuffer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float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buf</a:t>
            </a:r>
            <a:r>
              <a:rPr lang="en-US" sz="2400" dirty="0" smtClean="0">
                <a:solidFill>
                  <a:srgbClr val="010001"/>
                </a:solidFill>
              </a:rPr>
              <a:t>[],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en-US" sz="2400" dirty="0" smtClean="0">
                <a:solidFill>
                  <a:srgbClr val="010001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10001"/>
                </a:solidFill>
              </a:rPr>
              <a:t>{</a:t>
            </a:r>
          </a:p>
          <a:p>
            <a:r>
              <a:rPr lang="nn-NO" sz="2400" dirty="0" smtClean="0">
                <a:solidFill>
                  <a:srgbClr val="010001"/>
                </a:solidFill>
              </a:rPr>
              <a:t>    </a:t>
            </a:r>
            <a:r>
              <a:rPr lang="nn-NO" sz="2400" dirty="0" smtClean="0">
                <a:solidFill>
                  <a:srgbClr val="0000FF"/>
                </a:solidFill>
              </a:rPr>
              <a:t>for (int </a:t>
            </a:r>
            <a:r>
              <a:rPr lang="nn-NO" sz="2400" dirty="0" smtClean="0">
                <a:solidFill>
                  <a:srgbClr val="010001"/>
                </a:solidFill>
              </a:rPr>
              <a:t>i = 0;i &lt; </a:t>
            </a:r>
            <a:r>
              <a:rPr lang="nn-NO" sz="2400" dirty="0" smtClean="0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nn-NO" sz="2400" dirty="0" smtClean="0">
                <a:solidFill>
                  <a:srgbClr val="010001"/>
                </a:solidFill>
              </a:rPr>
              <a:t>; i++)</a:t>
            </a:r>
          </a:p>
          <a:p>
            <a:r>
              <a:rPr lang="en-US" sz="2400" dirty="0" smtClean="0">
                <a:solidFill>
                  <a:srgbClr val="010001"/>
                </a:solidFill>
              </a:rPr>
              <a:t>    {</a:t>
            </a:r>
          </a:p>
          <a:p>
            <a:r>
              <a:rPr lang="en-US" sz="2400" dirty="0" smtClean="0">
                <a:solidFill>
                  <a:srgbClr val="010001"/>
                </a:solidFill>
              </a:rPr>
              <a:t>       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buf</a:t>
            </a:r>
            <a:r>
              <a:rPr lang="en-US" sz="2400" dirty="0" smtClean="0">
                <a:solidFill>
                  <a:srgbClr val="010001"/>
                </a:solidFill>
              </a:rPr>
              <a:t>[</a:t>
            </a:r>
            <a:r>
              <a:rPr lang="en-US" sz="2400" dirty="0" err="1" smtClean="0">
                <a:solidFill>
                  <a:srgbClr val="010001"/>
                </a:solidFill>
              </a:rPr>
              <a:t>i</a:t>
            </a:r>
            <a:r>
              <a:rPr lang="en-US" sz="2400" dirty="0" smtClean="0">
                <a:solidFill>
                  <a:srgbClr val="010001"/>
                </a:solidFill>
              </a:rPr>
              <a:t>] = (</a:t>
            </a:r>
            <a:r>
              <a:rPr lang="en-US" sz="2400" dirty="0" smtClean="0">
                <a:solidFill>
                  <a:srgbClr val="0000FF"/>
                </a:solidFill>
              </a:rPr>
              <a:t>float)</a:t>
            </a:r>
            <a:r>
              <a:rPr lang="en-US" sz="2400" dirty="0" err="1" smtClean="0">
                <a:solidFill>
                  <a:srgbClr val="010001"/>
                </a:solidFill>
              </a:rPr>
              <a:t>i</a:t>
            </a:r>
            <a:r>
              <a:rPr lang="en-US" sz="2400" dirty="0" smtClean="0">
                <a:solidFill>
                  <a:srgbClr val="010001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1000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rgbClr val="010001"/>
                </a:solidFill>
              </a:rPr>
              <a:t>}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float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*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cpuInBuf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new float</a:t>
            </a:r>
            <a:r>
              <a:rPr lang="en-US" sz="2400" dirty="0" smtClean="0">
                <a:solidFill>
                  <a:srgbClr val="010001"/>
                </a:solidFill>
              </a:rPr>
              <a:t>[1024 * 512];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float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*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cpuOutBuf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float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[1024 * 512];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float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constant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= 3</a:t>
            </a:r>
            <a:r>
              <a:rPr lang="en-US" sz="2400" dirty="0" smtClean="0">
                <a:solidFill>
                  <a:srgbClr val="010001"/>
                </a:solidFill>
              </a:rPr>
              <a:t>;</a:t>
            </a:r>
          </a:p>
          <a:p>
            <a:endParaRPr lang="en-US" sz="2400" dirty="0" smtClean="0">
              <a:solidFill>
                <a:srgbClr val="010001"/>
              </a:solidFill>
            </a:endParaRPr>
          </a:p>
          <a:p>
            <a:r>
              <a:rPr lang="en-US" sz="2400" dirty="0" err="1" smtClean="0">
                <a:solidFill>
                  <a:srgbClr val="C00000"/>
                </a:solidFill>
              </a:rPr>
              <a:t>fillBuffer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cpuInBuf</a:t>
            </a:r>
            <a:r>
              <a:rPr lang="en-US" sz="2400" dirty="0" smtClean="0">
                <a:solidFill>
                  <a:srgbClr val="010001"/>
                </a:solidFill>
              </a:rPr>
              <a:t>, 1024 * 512);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Get the default device</a:t>
            </a:r>
          </a:p>
          <a:p>
            <a:pPr lvl="0"/>
            <a:r>
              <a:rPr lang="en-US" dirty="0" smtClean="0"/>
              <a:t>Get device by </a:t>
            </a:r>
            <a:r>
              <a:rPr lang="en-US" dirty="0" smtClean="0"/>
              <a:t>ID</a:t>
            </a:r>
          </a:p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4348" y="3929066"/>
            <a:ext cx="7500990" cy="51077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Device</a:t>
            </a:r>
            <a:r>
              <a:rPr lang="en-US" sz="2400" dirty="0" smtClean="0">
                <a:solidFill>
                  <a:srgbClr val="010001"/>
                </a:solidFill>
              </a:rPr>
              <a:t>*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device </a:t>
            </a:r>
            <a:r>
              <a:rPr lang="en-US" sz="2400" dirty="0" smtClean="0">
                <a:solidFill>
                  <a:srgbClr val="010001"/>
                </a:solidFill>
              </a:rPr>
              <a:t>=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devMgr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-</a:t>
            </a:r>
            <a:r>
              <a:rPr lang="en-US" sz="2400" dirty="0" smtClean="0">
                <a:solidFill>
                  <a:srgbClr val="010001"/>
                </a:solidFill>
              </a:rPr>
              <a:t>&gt;</a:t>
            </a:r>
            <a:r>
              <a:rPr lang="en-US" sz="2400" dirty="0" err="1" smtClean="0">
                <a:solidFill>
                  <a:srgbClr val="C00000"/>
                </a:solidFill>
              </a:rPr>
              <a:t>getDefaultDevice</a:t>
            </a:r>
            <a:r>
              <a:rPr lang="en-US" sz="2400" dirty="0" smtClean="0">
                <a:solidFill>
                  <a:srgbClr val="010001"/>
                </a:solidFill>
              </a:rPr>
              <a:t>();</a:t>
            </a:r>
            <a:endParaRPr 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714348" y="5172030"/>
            <a:ext cx="7500990" cy="51077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Device</a:t>
            </a:r>
            <a:r>
              <a:rPr lang="en-US" sz="2400" dirty="0" smtClean="0">
                <a:solidFill>
                  <a:srgbClr val="010001"/>
                </a:solidFill>
              </a:rPr>
              <a:t>*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device</a:t>
            </a:r>
            <a:r>
              <a:rPr lang="en-US" sz="2400" dirty="0" smtClean="0">
                <a:solidFill>
                  <a:srgbClr val="010001"/>
                </a:solidFill>
              </a:rPr>
              <a:t> =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devMgr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sz="2400" dirty="0" smtClean="0">
                <a:solidFill>
                  <a:srgbClr val="010001"/>
                </a:solidFill>
              </a:rPr>
              <a:t>&gt;</a:t>
            </a:r>
            <a:r>
              <a:rPr lang="en-US" sz="2400" dirty="0" err="1" smtClean="0">
                <a:solidFill>
                  <a:srgbClr val="C00000"/>
                </a:solidFill>
              </a:rPr>
              <a:t>getDeviceByID</a:t>
            </a:r>
            <a:r>
              <a:rPr lang="en-US" sz="2400" dirty="0" smtClean="0">
                <a:solidFill>
                  <a:srgbClr val="010001"/>
                </a:solidFill>
              </a:rPr>
              <a:t>(0);</a:t>
            </a:r>
            <a:endParaRPr 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14348" y="4500570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Program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program using program manager</a:t>
            </a:r>
          </a:p>
          <a:p>
            <a:pPr lvl="1"/>
            <a:r>
              <a:rPr lang="en-US" dirty="0" smtClean="0"/>
              <a:t>Pass in a </a:t>
            </a:r>
            <a:r>
              <a:rPr lang="en-US" dirty="0" err="1" smtClean="0"/>
              <a:t>ProgramInfo</a:t>
            </a:r>
            <a:r>
              <a:rPr lang="en-US" dirty="0" smtClean="0"/>
              <a:t> instance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42910" y="2928934"/>
            <a:ext cx="7786742" cy="18047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Program</a:t>
            </a: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*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prog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 = </a:t>
            </a:r>
          </a:p>
          <a:p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       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progMgr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loadProgram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sampleProgInfo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);</a:t>
            </a:r>
          </a:p>
          <a:p>
            <a:endParaRPr lang="en-US" sz="2400" dirty="0" smtClean="0">
              <a:solidFill>
                <a:srgbClr val="CC00CC"/>
              </a:solidFill>
            </a:endParaRP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prog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);</a:t>
            </a:r>
            <a:endParaRPr lang="en-US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Buffers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local buffer for input</a:t>
            </a:r>
          </a:p>
          <a:p>
            <a:r>
              <a:rPr lang="en-US" dirty="0" smtClean="0"/>
              <a:t>Create remote buffer for output</a:t>
            </a:r>
          </a:p>
          <a:p>
            <a:r>
              <a:rPr lang="en-US" dirty="0" smtClean="0"/>
              <a:t>Get constant buffer from constant buffer pool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71472" y="3071810"/>
            <a:ext cx="7929618" cy="35073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Buffer</a:t>
            </a:r>
            <a:r>
              <a:rPr lang="en-US" sz="2000" dirty="0" smtClean="0">
                <a:solidFill>
                  <a:srgbClr val="010001"/>
                </a:solidFill>
              </a:rPr>
              <a:t>*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inBuf</a:t>
            </a:r>
            <a:r>
              <a:rPr lang="en-US" sz="2000" dirty="0" smtClean="0">
                <a:solidFill>
                  <a:srgbClr val="010001"/>
                </a:solidFill>
              </a:rPr>
              <a:t> = 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    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bufMgr</a:t>
            </a:r>
            <a:r>
              <a:rPr lang="en-US" sz="2000" dirty="0" smtClean="0">
                <a:solidFill>
                  <a:srgbClr val="010001"/>
                </a:solidFill>
              </a:rPr>
              <a:t>-&gt; </a:t>
            </a:r>
            <a:r>
              <a:rPr lang="en-US" sz="2000" dirty="0" err="1" smtClean="0">
                <a:solidFill>
                  <a:srgbClr val="C00000"/>
                </a:solidFill>
              </a:rPr>
              <a:t>createLocalBuffer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device</a:t>
            </a:r>
            <a:r>
              <a:rPr lang="en-US" sz="2000" dirty="0" smtClean="0">
                <a:solidFill>
                  <a:srgbClr val="010001"/>
                </a:solidFill>
              </a:rPr>
              <a:t>, </a:t>
            </a:r>
            <a:r>
              <a:rPr lang="en-US" sz="2000" dirty="0" smtClean="0">
                <a:solidFill>
                  <a:srgbClr val="010001"/>
                </a:solidFill>
              </a:rPr>
              <a:t>                 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010001"/>
                </a:solidFill>
              </a:rPr>
              <a:t>                                         </a:t>
            </a:r>
            <a:r>
              <a:rPr lang="en-US" sz="2000" dirty="0" smtClean="0">
                <a:solidFill>
                  <a:srgbClr val="CC00CC"/>
                </a:solidFill>
              </a:rPr>
              <a:t>CAL_FORMAT_FLOAT_1</a:t>
            </a:r>
            <a:r>
              <a:rPr lang="en-US" sz="2000" dirty="0" smtClean="0">
                <a:solidFill>
                  <a:srgbClr val="010001"/>
                </a:solidFill>
              </a:rPr>
              <a:t>, 1024, 512);</a:t>
            </a:r>
          </a:p>
          <a:p>
            <a:r>
              <a:rPr lang="en-US" sz="2000" dirty="0" smtClean="0">
                <a:solidFill>
                  <a:srgbClr val="CC00CC"/>
                </a:solidFill>
              </a:rPr>
              <a:t>assert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inBuf</a:t>
            </a:r>
            <a:r>
              <a:rPr lang="en-US" sz="2000" dirty="0" smtClean="0">
                <a:solidFill>
                  <a:srgbClr val="010001"/>
                </a:solidFill>
              </a:rPr>
              <a:t>);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Buffer</a:t>
            </a:r>
            <a:r>
              <a:rPr lang="en-US" sz="2000" dirty="0" smtClean="0">
                <a:solidFill>
                  <a:srgbClr val="010001"/>
                </a:solidFill>
              </a:rPr>
              <a:t>*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outBuf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10001"/>
                </a:solidFill>
              </a:rPr>
              <a:t>= 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     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bufMgr</a:t>
            </a:r>
            <a:r>
              <a:rPr lang="en-US" sz="2000" dirty="0" smtClean="0">
                <a:solidFill>
                  <a:srgbClr val="010001"/>
                </a:solidFill>
              </a:rPr>
              <a:t>-&gt;</a:t>
            </a:r>
            <a:r>
              <a:rPr lang="en-US" sz="2000" dirty="0" err="1" smtClean="0">
                <a:solidFill>
                  <a:srgbClr val="C00000"/>
                </a:solidFill>
              </a:rPr>
              <a:t>createRemoteBuffer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</a:p>
          <a:p>
            <a:r>
              <a:rPr lang="en-US" sz="2000" dirty="0" smtClean="0">
                <a:solidFill>
                  <a:srgbClr val="010001"/>
                </a:solidFill>
              </a:rPr>
              <a:t> </a:t>
            </a:r>
            <a:r>
              <a:rPr lang="en-US" sz="2000" dirty="0" smtClean="0">
                <a:solidFill>
                  <a:srgbClr val="010001"/>
                </a:solidFill>
              </a:rPr>
              <a:t>                                         </a:t>
            </a:r>
            <a:r>
              <a:rPr lang="en-US" sz="2000" dirty="0" smtClean="0">
                <a:solidFill>
                  <a:srgbClr val="CC00CC"/>
                </a:solidFill>
              </a:rPr>
              <a:t>CAL_FORMAT_FLOAT_1</a:t>
            </a:r>
            <a:r>
              <a:rPr lang="en-US" sz="2000" dirty="0" smtClean="0">
                <a:solidFill>
                  <a:srgbClr val="010001"/>
                </a:solidFill>
              </a:rPr>
              <a:t>, 1024, 512);</a:t>
            </a:r>
          </a:p>
          <a:p>
            <a:r>
              <a:rPr lang="en-US" sz="2000" dirty="0" smtClean="0">
                <a:solidFill>
                  <a:srgbClr val="CC00CC"/>
                </a:solidFill>
              </a:rPr>
              <a:t>assert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outBuf</a:t>
            </a:r>
            <a:r>
              <a:rPr lang="en-US" sz="2000" dirty="0" smtClean="0">
                <a:solidFill>
                  <a:srgbClr val="010001"/>
                </a:solidFill>
              </a:rPr>
              <a:t>);</a:t>
            </a:r>
            <a:endParaRPr lang="en-US" sz="2000" dirty="0" smtClean="0">
              <a:solidFill>
                <a:srgbClr val="010001"/>
              </a:solidFill>
            </a:endParaRPr>
          </a:p>
          <a:p>
            <a:r>
              <a:rPr lang="en-US" sz="2000" dirty="0" err="1" smtClean="0">
                <a:solidFill>
                  <a:srgbClr val="0000FF"/>
                </a:solidFill>
              </a:rPr>
              <a:t>ConstBuffer</a:t>
            </a:r>
            <a:r>
              <a:rPr lang="en-US" sz="2000" dirty="0" smtClean="0">
                <a:solidFill>
                  <a:srgbClr val="010001"/>
                </a:solidFill>
              </a:rPr>
              <a:t>*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constBuf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10001"/>
                </a:solidFill>
              </a:rPr>
              <a:t>=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bufMgr</a:t>
            </a:r>
            <a:r>
              <a:rPr lang="en-US" sz="2000" dirty="0" smtClean="0">
                <a:solidFill>
                  <a:srgbClr val="010001"/>
                </a:solidFill>
              </a:rPr>
              <a:t>-&gt;</a:t>
            </a:r>
            <a:r>
              <a:rPr lang="en-US" sz="2000" dirty="0" err="1" smtClean="0">
                <a:solidFill>
                  <a:srgbClr val="C00000"/>
                </a:solidFill>
              </a:rPr>
              <a:t>getConstBuffer</a:t>
            </a:r>
            <a:r>
              <a:rPr lang="en-US" sz="2000" dirty="0" smtClean="0">
                <a:solidFill>
                  <a:srgbClr val="010001"/>
                </a:solidFill>
              </a:rPr>
              <a:t>(1);</a:t>
            </a:r>
          </a:p>
          <a:p>
            <a:r>
              <a:rPr lang="en-US" sz="2000" dirty="0" smtClean="0">
                <a:solidFill>
                  <a:srgbClr val="CC00CC"/>
                </a:solidFill>
              </a:rPr>
              <a:t>assert</a:t>
            </a:r>
            <a:r>
              <a:rPr lang="en-US" sz="2000" dirty="0" smtClean="0">
                <a:solidFill>
                  <a:srgbClr val="010001"/>
                </a:solidFill>
              </a:rPr>
              <a:t>(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constBuf</a:t>
            </a:r>
            <a:r>
              <a:rPr lang="en-US" sz="2000" dirty="0" smtClean="0">
                <a:solidFill>
                  <a:srgbClr val="010001"/>
                </a:solidFill>
              </a:rPr>
              <a:t>);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to GPU Data Transfer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CPU buffer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7224" y="2285992"/>
            <a:ext cx="7643866" cy="13280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bool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 =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inBuf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readData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puInBuf</a:t>
            </a:r>
            <a:r>
              <a:rPr lang="en-US" sz="2400" dirty="0" smtClean="0">
                <a:solidFill>
                  <a:srgbClr val="010001"/>
                </a:solidFill>
              </a:rPr>
              <a:t>, 1024 * 512);</a:t>
            </a: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857224" y="4643446"/>
            <a:ext cx="7643866" cy="91940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r </a:t>
            </a:r>
            <a:r>
              <a:rPr lang="en-US" sz="2400" dirty="0" smtClean="0">
                <a:solidFill>
                  <a:srgbClr val="010001"/>
                </a:solidFill>
              </a:rPr>
              <a:t>=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constBuf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setConstant</a:t>
            </a:r>
            <a:r>
              <a:rPr lang="en-US" sz="2400" dirty="0" smtClean="0">
                <a:solidFill>
                  <a:srgbClr val="010001"/>
                </a:solidFill>
              </a:rPr>
              <a:t>&lt;0&gt;(&amp;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constant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Buffers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buffers to the program</a:t>
            </a:r>
          </a:p>
          <a:p>
            <a:pPr lvl="1"/>
            <a:r>
              <a:rPr lang="en-US" dirty="0" smtClean="0"/>
              <a:t>Input, Output, Constant, Global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85786" y="3143248"/>
            <a:ext cx="7643866" cy="25538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 =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prog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bindOutput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outBuf</a:t>
            </a:r>
            <a:r>
              <a:rPr lang="en-US" sz="2400" dirty="0" smtClean="0">
                <a:solidFill>
                  <a:srgbClr val="010001"/>
                </a:solidFill>
              </a:rPr>
              <a:t>, 0);</a:t>
            </a: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 </a:t>
            </a:r>
            <a:r>
              <a:rPr lang="en-US" sz="2400" dirty="0" smtClean="0">
                <a:solidFill>
                  <a:srgbClr val="010001"/>
                </a:solidFill>
              </a:rPr>
              <a:t>=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prog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bindInput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inBuf</a:t>
            </a:r>
            <a:r>
              <a:rPr lang="en-US" sz="2400" dirty="0" smtClean="0">
                <a:solidFill>
                  <a:srgbClr val="010001"/>
                </a:solidFill>
              </a:rPr>
              <a:t>, 0);</a:t>
            </a: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 </a:t>
            </a:r>
            <a:r>
              <a:rPr lang="en-US" sz="2400" dirty="0" smtClean="0">
                <a:solidFill>
                  <a:srgbClr val="010001"/>
                </a:solidFill>
              </a:rPr>
              <a:t>=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prog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bindConstant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constBuf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10001"/>
                </a:solidFill>
              </a:rPr>
              <a:t>0);</a:t>
            </a: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What is AMD-SPL Runtime</a:t>
            </a:r>
            <a:endParaRPr lang="en-US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937" name="Picture 1" descr="AMD-SPL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858180" cy="2123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Program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execution domain</a:t>
            </a:r>
          </a:p>
          <a:p>
            <a:r>
              <a:rPr lang="en-US" dirty="0" smtClean="0"/>
              <a:t>Run program</a:t>
            </a:r>
          </a:p>
          <a:p>
            <a:r>
              <a:rPr lang="en-US" dirty="0" smtClean="0"/>
              <a:t>Check the execution event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3786190"/>
            <a:ext cx="7643866" cy="17366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 err="1" smtClean="0">
                <a:solidFill>
                  <a:srgbClr val="0000FF"/>
                </a:solidFill>
              </a:rPr>
              <a:t>CALdomain</a:t>
            </a:r>
            <a:r>
              <a:rPr lang="fr-FR" sz="2400" dirty="0" smtClean="0">
                <a:solidFill>
                  <a:srgbClr val="010001"/>
                </a:solidFill>
              </a:rPr>
              <a:t> </a:t>
            </a:r>
            <a:r>
              <a:rPr lang="fr-FR" sz="2400" dirty="0" err="1" smtClean="0">
                <a:solidFill>
                  <a:schemeClr val="bg2">
                    <a:lumMod val="50000"/>
                  </a:schemeClr>
                </a:solidFill>
              </a:rPr>
              <a:t>domain</a:t>
            </a:r>
            <a:r>
              <a:rPr lang="fr-FR" sz="2400" dirty="0" smtClean="0">
                <a:solidFill>
                  <a:srgbClr val="010001"/>
                </a:solidFill>
              </a:rPr>
              <a:t> = {0, 0, 1024, 512};</a:t>
            </a:r>
          </a:p>
          <a:p>
            <a:endParaRPr lang="fr-FR" sz="2400" dirty="0" smtClean="0">
              <a:solidFill>
                <a:srgbClr val="010001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Event</a:t>
            </a:r>
            <a:r>
              <a:rPr lang="en-US" sz="2400" dirty="0" smtClean="0">
                <a:solidFill>
                  <a:srgbClr val="010001"/>
                </a:solidFill>
              </a:rPr>
              <a:t> *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sz="2400" dirty="0" smtClean="0">
                <a:solidFill>
                  <a:srgbClr val="010001"/>
                </a:solidFill>
              </a:rPr>
              <a:t> =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prog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smtClean="0">
                <a:solidFill>
                  <a:srgbClr val="C00000"/>
                </a:solidFill>
              </a:rPr>
              <a:t>run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domain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to CPU Data Transfer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in CPU buffer</a:t>
            </a:r>
          </a:p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428868"/>
            <a:ext cx="7643866" cy="91940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rgbClr val="010001"/>
                </a:solidFill>
              </a:rPr>
              <a:t>= 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outBuf</a:t>
            </a:r>
            <a:r>
              <a:rPr lang="pt-BR" sz="2400" dirty="0" smtClean="0">
                <a:solidFill>
                  <a:srgbClr val="010001"/>
                </a:solidFill>
              </a:rPr>
              <a:t>-&gt;</a:t>
            </a:r>
            <a:r>
              <a:rPr lang="pt-BR" sz="2400" dirty="0" smtClean="0">
                <a:solidFill>
                  <a:srgbClr val="C00000"/>
                </a:solidFill>
              </a:rPr>
              <a:t>writeData</a:t>
            </a:r>
            <a:r>
              <a:rPr lang="pt-BR" sz="2400" dirty="0" smtClean="0">
                <a:solidFill>
                  <a:srgbClr val="010001"/>
                </a:solidFill>
              </a:rPr>
              <a:t>(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cpuOutBuf</a:t>
            </a:r>
            <a:r>
              <a:rPr lang="pt-BR" sz="2400" dirty="0" smtClean="0">
                <a:solidFill>
                  <a:srgbClr val="010001"/>
                </a:solidFill>
              </a:rPr>
              <a:t>, 1024 * 512);</a:t>
            </a:r>
          </a:p>
          <a:p>
            <a:r>
              <a:rPr lang="en-US" sz="2400" dirty="0" smtClean="0">
                <a:solidFill>
                  <a:srgbClr val="CC00CC"/>
                </a:solidFill>
              </a:rPr>
              <a:t>assert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Resource and Clean Up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Unload Program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Destroy program object</a:t>
            </a:r>
          </a:p>
          <a:p>
            <a:pPr lvl="1"/>
            <a:r>
              <a:rPr lang="en-US" dirty="0" smtClean="0"/>
              <a:t>Unbind all the buffers</a:t>
            </a:r>
          </a:p>
          <a:p>
            <a:pPr lvl="2"/>
            <a:r>
              <a:rPr lang="en-US" dirty="0" smtClean="0"/>
              <a:t>Call Program::</a:t>
            </a:r>
            <a:r>
              <a:rPr lang="en-US" dirty="0" err="1" smtClean="0"/>
              <a:t>unbindAllBuffers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Unload module from context</a:t>
            </a:r>
          </a:p>
          <a:p>
            <a:pPr lvl="1"/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85786" y="4100460"/>
            <a:ext cx="7643866" cy="5788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progMgr</a:t>
            </a:r>
            <a:r>
              <a:rPr lang="en-US" sz="2800" dirty="0" smtClean="0">
                <a:solidFill>
                  <a:srgbClr val="010001"/>
                </a:solidFill>
              </a:rPr>
              <a:t>-&gt;</a:t>
            </a:r>
            <a:r>
              <a:rPr lang="en-US" sz="2800" dirty="0" err="1" smtClean="0">
                <a:solidFill>
                  <a:srgbClr val="C00000"/>
                </a:solidFill>
              </a:rPr>
              <a:t>unloadProgram</a:t>
            </a:r>
            <a:r>
              <a:rPr lang="en-US" sz="2800" dirty="0" smtClean="0">
                <a:solidFill>
                  <a:srgbClr val="010001"/>
                </a:solidFill>
              </a:rPr>
              <a:t>(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prog</a:t>
            </a:r>
            <a:r>
              <a:rPr lang="en-US" sz="2800" dirty="0" smtClean="0">
                <a:solidFill>
                  <a:srgbClr val="010001"/>
                </a:solidFill>
              </a:rPr>
              <a:t>);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Destroy/Release Buffers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Destroy buffers</a:t>
            </a:r>
          </a:p>
          <a:p>
            <a:pPr lvl="1"/>
            <a:r>
              <a:rPr lang="en-US" dirty="0" err="1" smtClean="0"/>
              <a:t>InputBuffer</a:t>
            </a:r>
            <a:r>
              <a:rPr lang="en-US" dirty="0" smtClean="0"/>
              <a:t>, </a:t>
            </a:r>
            <a:r>
              <a:rPr lang="en-US" dirty="0" err="1" smtClean="0"/>
              <a:t>OutputBuffer</a:t>
            </a:r>
            <a:endParaRPr lang="en-US" dirty="0" smtClean="0"/>
          </a:p>
          <a:p>
            <a:r>
              <a:rPr lang="en-US" dirty="0" smtClean="0"/>
              <a:t>Release </a:t>
            </a:r>
            <a:r>
              <a:rPr lang="en-US" dirty="0" err="1" smtClean="0"/>
              <a:t>ConstBuffer</a:t>
            </a:r>
            <a:r>
              <a:rPr lang="en-US" dirty="0" smtClean="0"/>
              <a:t> to the pool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3500438"/>
            <a:ext cx="7643866" cy="13280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bufMgr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destroyBuffer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inBuf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</a:p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bufMgr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destroyBuffer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outBuf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</a:p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bufMgr</a:t>
            </a:r>
            <a:r>
              <a:rPr lang="en-US" sz="2400" dirty="0" smtClean="0">
                <a:solidFill>
                  <a:srgbClr val="010001"/>
                </a:solidFill>
              </a:rPr>
              <a:t>-&gt;</a:t>
            </a:r>
            <a:r>
              <a:rPr lang="en-US" sz="2400" dirty="0" err="1" smtClean="0">
                <a:solidFill>
                  <a:srgbClr val="C00000"/>
                </a:solidFill>
              </a:rPr>
              <a:t>releaseConstBuffer</a:t>
            </a:r>
            <a:r>
              <a:rPr lang="en-US" sz="2400" dirty="0" smtClean="0">
                <a:solidFill>
                  <a:srgbClr val="010001"/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constBuf</a:t>
            </a:r>
            <a:r>
              <a:rPr lang="en-US" sz="2400" dirty="0" smtClean="0">
                <a:solidFill>
                  <a:srgbClr val="010001"/>
                </a:solidFill>
              </a:rPr>
              <a:t>);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 Runtime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necessary!</a:t>
            </a:r>
          </a:p>
          <a:p>
            <a:pPr lvl="1"/>
            <a:r>
              <a:rPr lang="en-US" dirty="0" smtClean="0"/>
              <a:t>Runtime will be destroy when application exits.</a:t>
            </a:r>
          </a:p>
          <a:p>
            <a:endParaRPr lang="en-US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785786" y="3571876"/>
            <a:ext cx="7643866" cy="5788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Runtime</a:t>
            </a:r>
            <a:r>
              <a:rPr lang="en-US" sz="2800" dirty="0" smtClean="0">
                <a:solidFill>
                  <a:srgbClr val="010001"/>
                </a:solidFill>
              </a:rPr>
              <a:t>::</a:t>
            </a:r>
            <a:r>
              <a:rPr lang="en-US" sz="2800" dirty="0" smtClean="0">
                <a:solidFill>
                  <a:srgbClr val="C00000"/>
                </a:solidFill>
              </a:rPr>
              <a:t>destroy</a:t>
            </a:r>
            <a:r>
              <a:rPr lang="en-US" sz="2800" dirty="0" smtClean="0">
                <a:solidFill>
                  <a:srgbClr val="010001"/>
                </a:solidFill>
              </a:rPr>
              <a:t>();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Whole Program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500034" y="1643050"/>
            <a:ext cx="8143932" cy="439269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#include "</a:t>
            </a:r>
            <a:r>
              <a:rPr lang="en-US" dirty="0" err="1" smtClean="0"/>
              <a:t>cal.h</a:t>
            </a:r>
            <a:r>
              <a:rPr lang="en-US" dirty="0" smtClean="0"/>
              <a:t>"</a:t>
            </a:r>
          </a:p>
          <a:p>
            <a:r>
              <a:rPr lang="en-US" dirty="0" smtClean="0"/>
              <a:t>#include "</a:t>
            </a:r>
            <a:r>
              <a:rPr lang="en-US" dirty="0" err="1" smtClean="0"/>
              <a:t>amdspl.h</a:t>
            </a:r>
            <a:r>
              <a:rPr lang="en-US" dirty="0" smtClean="0"/>
              <a:t>"</a:t>
            </a:r>
          </a:p>
          <a:p>
            <a:r>
              <a:rPr lang="en-US" dirty="0" smtClean="0"/>
              <a:t>#include "</a:t>
            </a:r>
            <a:r>
              <a:rPr lang="en-US" dirty="0" err="1" smtClean="0"/>
              <a:t>RuntimeDefs.h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amdspl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amdspl</a:t>
            </a:r>
            <a:r>
              <a:rPr lang="en-US" dirty="0" smtClean="0"/>
              <a:t>::core::cal;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fillBuffer</a:t>
            </a:r>
            <a:r>
              <a:rPr lang="en-US" dirty="0" smtClean="0"/>
              <a:t>(float </a:t>
            </a:r>
            <a:r>
              <a:rPr lang="en-US" dirty="0" err="1" smtClean="0"/>
              <a:t>buf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size)</a:t>
            </a:r>
          </a:p>
          <a:p>
            <a:r>
              <a:rPr lang="en-US" dirty="0" smtClean="0"/>
              <a:t>{</a:t>
            </a:r>
          </a:p>
          <a:p>
            <a:r>
              <a:rPr lang="nn-NO" dirty="0" smtClean="0"/>
              <a:t>    for (int i = 0;i &lt; size; i++)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(float)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Whole Program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500034" y="1643050"/>
            <a:ext cx="8215370" cy="469915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const char *__</a:t>
            </a:r>
            <a:r>
              <a:rPr lang="en-US" dirty="0" err="1" smtClean="0"/>
              <a:t>sample_program_src</a:t>
            </a:r>
            <a:r>
              <a:rPr lang="en-US" dirty="0" smtClean="0"/>
              <a:t>__ = </a:t>
            </a:r>
          </a:p>
          <a:p>
            <a:r>
              <a:rPr lang="en-US" dirty="0" smtClean="0"/>
              <a:t>"il_ps_2_0\n"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dcl_output_generic</a:t>
            </a:r>
            <a:r>
              <a:rPr lang="en-US" dirty="0" smtClean="0"/>
              <a:t> o0\n"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dcl_resource_id</a:t>
            </a:r>
            <a:r>
              <a:rPr lang="en-US" dirty="0" smtClean="0"/>
              <a:t>(0)_type(2d,unnorm)_</a:t>
            </a:r>
            <a:r>
              <a:rPr lang="en-US" dirty="0" err="1" smtClean="0"/>
              <a:t>fmtx</a:t>
            </a:r>
            <a:r>
              <a:rPr lang="en-US" dirty="0" smtClean="0"/>
              <a:t>(float)_</a:t>
            </a:r>
            <a:r>
              <a:rPr lang="en-US" dirty="0" err="1" smtClean="0"/>
              <a:t>fmty</a:t>
            </a:r>
            <a:r>
              <a:rPr lang="en-US" dirty="0" smtClean="0"/>
              <a:t>(float)_</a:t>
            </a:r>
            <a:r>
              <a:rPr lang="en-US" dirty="0" err="1" smtClean="0"/>
              <a:t>fmtz</a:t>
            </a:r>
            <a:r>
              <a:rPr lang="en-US" dirty="0" smtClean="0"/>
              <a:t>(float)_</a:t>
            </a:r>
            <a:r>
              <a:rPr lang="en-US" dirty="0" err="1" smtClean="0"/>
              <a:t>fmtw</a:t>
            </a:r>
            <a:r>
              <a:rPr lang="en-US" dirty="0" smtClean="0"/>
              <a:t>(float)\n"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dcl_input_position_interp</a:t>
            </a:r>
            <a:r>
              <a:rPr lang="en-US" dirty="0" smtClean="0"/>
              <a:t>(</a:t>
            </a:r>
            <a:r>
              <a:rPr lang="en-US" dirty="0" err="1" smtClean="0"/>
              <a:t>linear_noperspective</a:t>
            </a:r>
            <a:r>
              <a:rPr lang="en-US" dirty="0" smtClean="0"/>
              <a:t>) v0.xy__\n"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dcl_cb</a:t>
            </a:r>
            <a:r>
              <a:rPr lang="en-US" dirty="0" smtClean="0"/>
              <a:t> cb0[1]\n"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sample_resource</a:t>
            </a:r>
            <a:r>
              <a:rPr lang="en-US" dirty="0" smtClean="0"/>
              <a:t>(0)_sampler(0) r1, v0.xy00\n"</a:t>
            </a:r>
          </a:p>
          <a:p>
            <a:r>
              <a:rPr lang="pt-BR" dirty="0" smtClean="0"/>
              <a:t>"add o0, r1, cb0[0]\n"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endmain</a:t>
            </a:r>
            <a:r>
              <a:rPr lang="en-US" dirty="0" smtClean="0"/>
              <a:t>\n"</a:t>
            </a:r>
          </a:p>
          <a:p>
            <a:r>
              <a:rPr lang="en-US" dirty="0" smtClean="0"/>
              <a:t>"end\n";</a:t>
            </a:r>
          </a:p>
          <a:p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ProgramInfo</a:t>
            </a:r>
            <a:r>
              <a:rPr lang="en-US" dirty="0" smtClean="0"/>
              <a:t>&lt;1, 1, 1, false&gt; </a:t>
            </a:r>
            <a:r>
              <a:rPr lang="en-US" dirty="0" err="1" smtClean="0"/>
              <a:t>SampleProgram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SampleProgram</a:t>
            </a:r>
            <a:r>
              <a:rPr lang="en-US" dirty="0" smtClean="0"/>
              <a:t> </a:t>
            </a:r>
            <a:r>
              <a:rPr lang="en-US" dirty="0" err="1" smtClean="0"/>
              <a:t>sampleProgInfo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   </a:t>
            </a:r>
            <a:r>
              <a:rPr lang="en-US" dirty="0" err="1" smtClean="0"/>
              <a:t>SampleProgram</a:t>
            </a:r>
            <a:r>
              <a:rPr lang="en-US" dirty="0" smtClean="0"/>
              <a:t>("Sample Program", __</a:t>
            </a:r>
            <a:r>
              <a:rPr lang="en-US" dirty="0" err="1" smtClean="0"/>
              <a:t>sample_program_src</a:t>
            </a:r>
            <a:r>
              <a:rPr lang="en-US" dirty="0" smtClean="0"/>
              <a:t>__);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Program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0034" y="1428736"/>
            <a:ext cx="8215370" cy="50056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float *</a:t>
            </a:r>
            <a:r>
              <a:rPr lang="en-US" dirty="0" err="1" smtClean="0"/>
              <a:t>cpuInBuf</a:t>
            </a:r>
            <a:r>
              <a:rPr lang="en-US" dirty="0" smtClean="0"/>
              <a:t> = new float[1024 * 512];</a:t>
            </a:r>
          </a:p>
          <a:p>
            <a:r>
              <a:rPr lang="en-US" dirty="0" smtClean="0"/>
              <a:t>    float *</a:t>
            </a:r>
            <a:r>
              <a:rPr lang="en-US" dirty="0" err="1" smtClean="0"/>
              <a:t>cpuOutBuf</a:t>
            </a:r>
            <a:r>
              <a:rPr lang="en-US" dirty="0" smtClean="0"/>
              <a:t> = new float[1024 * 512];    </a:t>
            </a:r>
          </a:p>
          <a:p>
            <a:r>
              <a:rPr lang="en-US" dirty="0" smtClean="0"/>
              <a:t>    float constant = 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fillBuffer</a:t>
            </a:r>
            <a:r>
              <a:rPr lang="en-US" dirty="0" smtClean="0"/>
              <a:t>(</a:t>
            </a:r>
            <a:r>
              <a:rPr lang="en-US" dirty="0" err="1" smtClean="0"/>
              <a:t>cpuInBuf</a:t>
            </a:r>
            <a:r>
              <a:rPr lang="en-US" dirty="0" smtClean="0"/>
              <a:t>, 1024 * 512);</a:t>
            </a:r>
          </a:p>
          <a:p>
            <a:endParaRPr lang="en-US" dirty="0" smtClean="0"/>
          </a:p>
          <a:p>
            <a:r>
              <a:rPr lang="en-US" dirty="0" smtClean="0"/>
              <a:t>    Runtime *runtime = Runtime::</a:t>
            </a:r>
            <a:r>
              <a:rPr lang="en-US" dirty="0" err="1" smtClean="0"/>
              <a:t>getInstance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DeviceManager</a:t>
            </a:r>
            <a:r>
              <a:rPr lang="en-US" dirty="0" smtClean="0"/>
              <a:t> *</a:t>
            </a:r>
            <a:r>
              <a:rPr lang="en-US" dirty="0" err="1" smtClean="0"/>
              <a:t>devMgr</a:t>
            </a:r>
            <a:r>
              <a:rPr lang="en-US" dirty="0" smtClean="0"/>
              <a:t> = runtime-&gt;</a:t>
            </a:r>
            <a:r>
              <a:rPr lang="en-US" dirty="0" err="1" smtClean="0"/>
              <a:t>getDeviceManager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BufferManager</a:t>
            </a:r>
            <a:r>
              <a:rPr lang="en-US" dirty="0" smtClean="0"/>
              <a:t> *</a:t>
            </a:r>
            <a:r>
              <a:rPr lang="en-US" dirty="0" err="1" smtClean="0"/>
              <a:t>bufMgr</a:t>
            </a:r>
            <a:r>
              <a:rPr lang="en-US" dirty="0" smtClean="0"/>
              <a:t> = runtime-&gt;</a:t>
            </a:r>
            <a:r>
              <a:rPr lang="en-US" dirty="0" err="1" smtClean="0"/>
              <a:t>getBufferManager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ProgramManager</a:t>
            </a:r>
            <a:r>
              <a:rPr lang="en-US" dirty="0" smtClean="0"/>
              <a:t>* </a:t>
            </a:r>
            <a:r>
              <a:rPr lang="en-US" dirty="0" err="1" smtClean="0"/>
              <a:t>progMgr</a:t>
            </a:r>
            <a:r>
              <a:rPr lang="en-US" dirty="0" smtClean="0"/>
              <a:t> = runtime-&gt;</a:t>
            </a:r>
            <a:r>
              <a:rPr lang="en-US" dirty="0" err="1" smtClean="0"/>
              <a:t>getProgramManager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devMgr</a:t>
            </a:r>
            <a:r>
              <a:rPr lang="en-US" dirty="0" smtClean="0"/>
              <a:t>-&gt;</a:t>
            </a:r>
            <a:r>
              <a:rPr lang="en-US" dirty="0" err="1" smtClean="0"/>
              <a:t>assignDevice</a:t>
            </a:r>
            <a:r>
              <a:rPr lang="en-US" dirty="0" smtClean="0"/>
              <a:t>(0);</a:t>
            </a:r>
          </a:p>
          <a:p>
            <a:r>
              <a:rPr lang="en-US" dirty="0" smtClean="0"/>
              <a:t>    Device* device = </a:t>
            </a:r>
            <a:r>
              <a:rPr lang="en-US" dirty="0" err="1" smtClean="0"/>
              <a:t>devMgr</a:t>
            </a:r>
            <a:r>
              <a:rPr lang="en-US" dirty="0" smtClean="0"/>
              <a:t>-&gt;</a:t>
            </a:r>
            <a:r>
              <a:rPr lang="en-US" dirty="0" err="1" smtClean="0"/>
              <a:t>getDefaultDevice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..........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Whole Program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500034" y="1682848"/>
            <a:ext cx="8215370" cy="44607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  ......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Program </a:t>
            </a:r>
            <a:r>
              <a:rPr lang="en-US" sz="1600" dirty="0" smtClean="0"/>
              <a:t>*</a:t>
            </a:r>
            <a:r>
              <a:rPr lang="en-US" sz="1600" dirty="0" err="1" smtClean="0"/>
              <a:t>prog</a:t>
            </a:r>
            <a:r>
              <a:rPr lang="en-US" sz="1600" dirty="0" smtClean="0"/>
              <a:t> = </a:t>
            </a:r>
            <a:r>
              <a:rPr lang="en-US" sz="1600" dirty="0" err="1" smtClean="0"/>
              <a:t>progMgr</a:t>
            </a:r>
            <a:r>
              <a:rPr lang="en-US" sz="1600" dirty="0" smtClean="0"/>
              <a:t>-&gt;</a:t>
            </a:r>
            <a:r>
              <a:rPr lang="en-US" sz="1600" dirty="0" err="1" smtClean="0"/>
              <a:t>loadProgram</a:t>
            </a:r>
            <a:r>
              <a:rPr lang="en-US" sz="1600" dirty="0" smtClean="0"/>
              <a:t>(</a:t>
            </a:r>
            <a:r>
              <a:rPr lang="en-US" sz="1600" dirty="0" err="1" smtClean="0"/>
              <a:t>sampleProgInfo</a:t>
            </a:r>
            <a:r>
              <a:rPr lang="en-US" sz="1600" dirty="0" smtClean="0"/>
              <a:t>); </a:t>
            </a:r>
          </a:p>
          <a:p>
            <a:r>
              <a:rPr lang="en-US" sz="1600" dirty="0" smtClean="0"/>
              <a:t>    Buffer* </a:t>
            </a:r>
            <a:r>
              <a:rPr lang="en-US" sz="1600" dirty="0" err="1" smtClean="0"/>
              <a:t>inBuf</a:t>
            </a:r>
            <a:r>
              <a:rPr lang="en-US" sz="1600" dirty="0" smtClean="0"/>
              <a:t> = 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bufMgr</a:t>
            </a:r>
            <a:r>
              <a:rPr lang="en-US" sz="1600" dirty="0" smtClean="0"/>
              <a:t>-&gt;</a:t>
            </a:r>
            <a:r>
              <a:rPr lang="en-US" sz="1600" dirty="0" err="1" smtClean="0"/>
              <a:t>createLocalBuffer</a:t>
            </a:r>
            <a:r>
              <a:rPr lang="en-US" sz="1600" dirty="0" smtClean="0"/>
              <a:t>(device, CAL_FORMAT_FLOAT_1, 1024, 512);</a:t>
            </a:r>
          </a:p>
          <a:p>
            <a:r>
              <a:rPr lang="en-US" sz="1600" dirty="0" smtClean="0"/>
              <a:t>    Buffer* </a:t>
            </a:r>
            <a:r>
              <a:rPr lang="en-US" sz="1600" dirty="0" err="1" smtClean="0"/>
              <a:t>outBuf</a:t>
            </a:r>
            <a:r>
              <a:rPr lang="en-US" sz="1600" dirty="0" smtClean="0"/>
              <a:t> = 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bufMgr</a:t>
            </a:r>
            <a:r>
              <a:rPr lang="en-US" sz="1600" dirty="0" smtClean="0"/>
              <a:t>-&gt;</a:t>
            </a:r>
            <a:r>
              <a:rPr lang="en-US" sz="1600" dirty="0" err="1" smtClean="0"/>
              <a:t>createRemoteBuffer</a:t>
            </a:r>
            <a:r>
              <a:rPr lang="en-US" sz="1600" dirty="0" smtClean="0"/>
              <a:t>(CAL_FORMAT_FLOAT_1, 1024, 512);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ConstBuffer</a:t>
            </a:r>
            <a:r>
              <a:rPr lang="en-US" sz="1600" dirty="0" smtClean="0"/>
              <a:t>* </a:t>
            </a:r>
            <a:r>
              <a:rPr lang="en-US" sz="1600" dirty="0" err="1" smtClean="0"/>
              <a:t>constBuf</a:t>
            </a:r>
            <a:r>
              <a:rPr lang="en-US" sz="1600" dirty="0" smtClean="0"/>
              <a:t> = </a:t>
            </a:r>
            <a:r>
              <a:rPr lang="en-US" sz="1600" dirty="0" err="1" smtClean="0"/>
              <a:t>bufMgr</a:t>
            </a:r>
            <a:r>
              <a:rPr lang="en-US" sz="1600" dirty="0" smtClean="0"/>
              <a:t>-&gt;</a:t>
            </a:r>
            <a:r>
              <a:rPr lang="en-US" sz="1600" dirty="0" err="1" smtClean="0"/>
              <a:t>getConstBuffer</a:t>
            </a:r>
            <a:r>
              <a:rPr lang="en-US" sz="1600" dirty="0" smtClean="0"/>
              <a:t>(1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pt-BR" sz="1600" dirty="0" smtClean="0"/>
              <a:t>    inBuf-&gt;readData(cpuInBuf, 1024 * 512);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constBuf</a:t>
            </a:r>
            <a:r>
              <a:rPr lang="en-US" sz="1600" dirty="0" smtClean="0"/>
              <a:t>-&gt;</a:t>
            </a:r>
            <a:r>
              <a:rPr lang="en-US" sz="1600" dirty="0" err="1" smtClean="0"/>
              <a:t>setConstant</a:t>
            </a:r>
            <a:r>
              <a:rPr lang="en-US" sz="1600" dirty="0" smtClean="0"/>
              <a:t>&lt;0&gt;(&amp;constant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prog</a:t>
            </a:r>
            <a:r>
              <a:rPr lang="en-US" sz="1600" dirty="0" smtClean="0"/>
              <a:t>-&gt;</a:t>
            </a:r>
            <a:r>
              <a:rPr lang="en-US" sz="1600" dirty="0" err="1" smtClean="0"/>
              <a:t>bindOutput</a:t>
            </a:r>
            <a:r>
              <a:rPr lang="en-US" sz="1600" dirty="0" smtClean="0"/>
              <a:t>(</a:t>
            </a:r>
            <a:r>
              <a:rPr lang="en-US" sz="1600" dirty="0" err="1" smtClean="0"/>
              <a:t>outBuf</a:t>
            </a:r>
            <a:r>
              <a:rPr lang="en-US" sz="1600" dirty="0" smtClean="0"/>
              <a:t>, 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prog</a:t>
            </a:r>
            <a:r>
              <a:rPr lang="en-US" sz="1600" dirty="0" smtClean="0"/>
              <a:t>-&gt;</a:t>
            </a:r>
            <a:r>
              <a:rPr lang="en-US" sz="1600" dirty="0" err="1" smtClean="0"/>
              <a:t>bindInput</a:t>
            </a:r>
            <a:r>
              <a:rPr lang="en-US" sz="1600" dirty="0" smtClean="0"/>
              <a:t>(</a:t>
            </a:r>
            <a:r>
              <a:rPr lang="en-US" sz="1600" dirty="0" err="1" smtClean="0"/>
              <a:t>inBuf</a:t>
            </a:r>
            <a:r>
              <a:rPr lang="en-US" sz="1600" dirty="0" smtClean="0"/>
              <a:t>, 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prog</a:t>
            </a:r>
            <a:r>
              <a:rPr lang="en-US" sz="1600" dirty="0" smtClean="0"/>
              <a:t>-&gt;</a:t>
            </a:r>
            <a:r>
              <a:rPr lang="en-US" sz="1600" dirty="0" err="1" smtClean="0"/>
              <a:t>bindConstant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constBuf</a:t>
            </a:r>
            <a:r>
              <a:rPr lang="en-US" sz="1600" dirty="0" smtClean="0"/>
              <a:t>, 0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fr-FR" sz="1600" dirty="0" smtClean="0"/>
              <a:t>    </a:t>
            </a:r>
            <a:r>
              <a:rPr lang="fr-FR" sz="1600" dirty="0" err="1" smtClean="0"/>
              <a:t>CALdomain</a:t>
            </a:r>
            <a:r>
              <a:rPr lang="fr-FR" sz="1600" dirty="0" smtClean="0"/>
              <a:t> </a:t>
            </a:r>
            <a:r>
              <a:rPr lang="fr-FR" sz="1600" dirty="0" err="1" smtClean="0"/>
              <a:t>domain</a:t>
            </a:r>
            <a:r>
              <a:rPr lang="fr-FR" sz="1600" dirty="0" smtClean="0"/>
              <a:t> = {0, 0, 1024, 512};</a:t>
            </a:r>
          </a:p>
          <a:p>
            <a:r>
              <a:rPr lang="en-US" sz="1600" dirty="0" smtClean="0"/>
              <a:t>    Event *e = </a:t>
            </a:r>
            <a:r>
              <a:rPr lang="en-US" sz="1600" dirty="0" err="1" smtClean="0"/>
              <a:t>prog</a:t>
            </a:r>
            <a:r>
              <a:rPr lang="en-US" sz="1600" dirty="0" smtClean="0"/>
              <a:t>-&gt;run(domain);</a:t>
            </a:r>
          </a:p>
          <a:p>
            <a:r>
              <a:rPr lang="pt-BR" sz="1600" dirty="0" smtClean="0"/>
              <a:t>    r = outBuf-&gt;writeData(cpuOutBuf, 1024 * 512);</a:t>
            </a:r>
          </a:p>
          <a:p>
            <a:r>
              <a:rPr lang="pt-BR" sz="1600" dirty="0" smtClean="0"/>
              <a:t>    ......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of SPL	</a:t>
            </a:r>
            <a:endParaRPr 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1500174"/>
          <a:ext cx="7072362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Entire Program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0034" y="1628791"/>
            <a:ext cx="8215370" cy="40862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.....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progMgr</a:t>
            </a:r>
            <a:r>
              <a:rPr lang="en-US" dirty="0" smtClean="0"/>
              <a:t>-&gt;</a:t>
            </a:r>
            <a:r>
              <a:rPr lang="en-US" dirty="0" err="1" smtClean="0"/>
              <a:t>unloadProgram</a:t>
            </a:r>
            <a:r>
              <a:rPr lang="en-US" dirty="0" smtClean="0"/>
              <a:t>(</a:t>
            </a:r>
            <a:r>
              <a:rPr lang="en-US" dirty="0" err="1" smtClean="0"/>
              <a:t>prog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bufMgr</a:t>
            </a:r>
            <a:r>
              <a:rPr lang="en-US" dirty="0" smtClean="0"/>
              <a:t>-&gt;</a:t>
            </a:r>
            <a:r>
              <a:rPr lang="en-US" dirty="0" err="1" smtClean="0"/>
              <a:t>destroyBuffer</a:t>
            </a:r>
            <a:r>
              <a:rPr lang="en-US" dirty="0" smtClean="0"/>
              <a:t>(</a:t>
            </a:r>
            <a:r>
              <a:rPr lang="en-US" dirty="0" err="1" smtClean="0"/>
              <a:t>inBuf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bufMgr</a:t>
            </a:r>
            <a:r>
              <a:rPr lang="en-US" dirty="0" smtClean="0"/>
              <a:t>-&gt;</a:t>
            </a:r>
            <a:r>
              <a:rPr lang="en-US" dirty="0" err="1" smtClean="0"/>
              <a:t>destroyBuffer</a:t>
            </a:r>
            <a:r>
              <a:rPr lang="en-US" dirty="0" smtClean="0"/>
              <a:t>(</a:t>
            </a:r>
            <a:r>
              <a:rPr lang="en-US" dirty="0" err="1" smtClean="0"/>
              <a:t>outBuf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bufMgr</a:t>
            </a:r>
            <a:r>
              <a:rPr lang="en-US" dirty="0" smtClean="0"/>
              <a:t>-&gt;</a:t>
            </a:r>
            <a:r>
              <a:rPr lang="en-US" dirty="0" err="1" smtClean="0"/>
              <a:t>releaseConstBuffer</a:t>
            </a:r>
            <a:r>
              <a:rPr lang="en-US" dirty="0" smtClean="0"/>
              <a:t>(</a:t>
            </a:r>
            <a:r>
              <a:rPr lang="en-US" dirty="0" err="1" smtClean="0"/>
              <a:t>constBuf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Runtime::destroy();</a:t>
            </a:r>
          </a:p>
          <a:p>
            <a:endParaRPr lang="en-US" dirty="0" smtClean="0"/>
          </a:p>
          <a:p>
            <a:r>
              <a:rPr lang="en-US" dirty="0" smtClean="0"/>
              <a:t>    delete [] </a:t>
            </a:r>
            <a:r>
              <a:rPr lang="en-US" dirty="0" err="1" smtClean="0"/>
              <a:t>cpuInBuf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delete [] </a:t>
            </a:r>
            <a:r>
              <a:rPr lang="en-US" dirty="0" err="1" smtClean="0"/>
              <a:t>cpuOutBuf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pt-BR" dirty="0" smtClean="0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571472" y="1643050"/>
          <a:ext cx="8143900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</a:t>
            </a:r>
            <a:r>
              <a:rPr lang="en-US" dirty="0" smtClean="0"/>
              <a:t>SPL Runtime</a:t>
            </a:r>
            <a:endParaRPr 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785786" y="1397000"/>
          <a:ext cx="7620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AMD-SPL runtime</a:t>
            </a:r>
          </a:p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to use AMD-SPL runtime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How to use </a:t>
            </a:r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SPL Runtime</a:t>
            </a:r>
            <a:endParaRPr lang="en-US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1" descr="AMD-SPL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858180" cy="2123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Pre-Requirements</a:t>
            </a:r>
            <a:endParaRPr 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500034" y="1643050"/>
          <a:ext cx="8286808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黑板">
  <a:themeElements>
    <a:clrScheme name="ind_2000_slide 1">
      <a:dk1>
        <a:srgbClr val="B2B2B2"/>
      </a:dk1>
      <a:lt1>
        <a:srgbClr val="FFFFFF"/>
      </a:lt1>
      <a:dk2>
        <a:srgbClr val="747D6A"/>
      </a:dk2>
      <a:lt2>
        <a:srgbClr val="FFFFFF"/>
      </a:lt2>
      <a:accent1>
        <a:srgbClr val="B5FF6B"/>
      </a:accent1>
      <a:accent2>
        <a:srgbClr val="B5DD8D"/>
      </a:accent2>
      <a:accent3>
        <a:srgbClr val="BCBFB9"/>
      </a:accent3>
      <a:accent4>
        <a:srgbClr val="DADADA"/>
      </a:accent4>
      <a:accent5>
        <a:srgbClr val="D7FFBA"/>
      </a:accent5>
      <a:accent6>
        <a:srgbClr val="A4C87F"/>
      </a:accent6>
      <a:hlink>
        <a:srgbClr val="E7FFD1"/>
      </a:hlink>
      <a:folHlink>
        <a:srgbClr val="E7FBD5"/>
      </a:folHlink>
    </a:clrScheme>
    <a:fontScheme name="ind_2000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2000_slide 1">
        <a:dk1>
          <a:srgbClr val="B2B2B2"/>
        </a:dk1>
        <a:lt1>
          <a:srgbClr val="FFFFFF"/>
        </a:lt1>
        <a:dk2>
          <a:srgbClr val="747D6A"/>
        </a:dk2>
        <a:lt2>
          <a:srgbClr val="FFFFFF"/>
        </a:lt2>
        <a:accent1>
          <a:srgbClr val="B5FF6B"/>
        </a:accent1>
        <a:accent2>
          <a:srgbClr val="B5DD8D"/>
        </a:accent2>
        <a:accent3>
          <a:srgbClr val="BCBFB9"/>
        </a:accent3>
        <a:accent4>
          <a:srgbClr val="DADADA"/>
        </a:accent4>
        <a:accent5>
          <a:srgbClr val="D7FFBA"/>
        </a:accent5>
        <a:accent6>
          <a:srgbClr val="A4C87F"/>
        </a:accent6>
        <a:hlink>
          <a:srgbClr val="E7FFD1"/>
        </a:hlink>
        <a:folHlink>
          <a:srgbClr val="E7FB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_2000_slide 2">
        <a:dk1>
          <a:srgbClr val="B2B2B2"/>
        </a:dk1>
        <a:lt1>
          <a:srgbClr val="FFFFFF"/>
        </a:lt1>
        <a:dk2>
          <a:srgbClr val="747D6A"/>
        </a:dk2>
        <a:lt2>
          <a:srgbClr val="FFFFFF"/>
        </a:lt2>
        <a:accent1>
          <a:srgbClr val="D3FF05"/>
        </a:accent1>
        <a:accent2>
          <a:srgbClr val="05CEFF"/>
        </a:accent2>
        <a:accent3>
          <a:srgbClr val="BCBFB9"/>
        </a:accent3>
        <a:accent4>
          <a:srgbClr val="DADADA"/>
        </a:accent4>
        <a:accent5>
          <a:srgbClr val="E6FFAA"/>
        </a:accent5>
        <a:accent6>
          <a:srgbClr val="04BAE7"/>
        </a:accent6>
        <a:hlink>
          <a:srgbClr val="D1FF9E"/>
        </a:hlink>
        <a:folHlink>
          <a:srgbClr val="9E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_2000_slide 3">
        <a:dk1>
          <a:srgbClr val="B2B2B2"/>
        </a:dk1>
        <a:lt1>
          <a:srgbClr val="FFFFFF"/>
        </a:lt1>
        <a:dk2>
          <a:srgbClr val="747D6A"/>
        </a:dk2>
        <a:lt2>
          <a:srgbClr val="FFFFFF"/>
        </a:lt2>
        <a:accent1>
          <a:srgbClr val="FF5E05"/>
        </a:accent1>
        <a:accent2>
          <a:srgbClr val="89FF05"/>
        </a:accent2>
        <a:accent3>
          <a:srgbClr val="BCBFB9"/>
        </a:accent3>
        <a:accent4>
          <a:srgbClr val="DADADA"/>
        </a:accent4>
        <a:accent5>
          <a:srgbClr val="FFB6AA"/>
        </a:accent5>
        <a:accent6>
          <a:srgbClr val="7CE704"/>
        </a:accent6>
        <a:hlink>
          <a:srgbClr val="FFD1F9"/>
        </a:hlink>
        <a:folHlink>
          <a:srgbClr val="FFFF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_2000_slide 4">
        <a:dk1>
          <a:srgbClr val="B2B2B2"/>
        </a:dk1>
        <a:lt1>
          <a:srgbClr val="FFFFFF"/>
        </a:lt1>
        <a:dk2>
          <a:srgbClr val="747D6A"/>
        </a:dk2>
        <a:lt2>
          <a:srgbClr val="FFFFFF"/>
        </a:lt2>
        <a:accent1>
          <a:srgbClr val="0505FF"/>
        </a:accent1>
        <a:accent2>
          <a:srgbClr val="FF052F"/>
        </a:accent2>
        <a:accent3>
          <a:srgbClr val="BCBFB9"/>
        </a:accent3>
        <a:accent4>
          <a:srgbClr val="DADADA"/>
        </a:accent4>
        <a:accent5>
          <a:srgbClr val="AAAAFF"/>
        </a:accent5>
        <a:accent6>
          <a:srgbClr val="E7042A"/>
        </a:accent6>
        <a:hlink>
          <a:srgbClr val="FFF3D1"/>
        </a:hlink>
        <a:folHlink>
          <a:srgbClr val="E9FF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_2000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5FF6B"/>
        </a:accent1>
        <a:accent2>
          <a:srgbClr val="B5DD8D"/>
        </a:accent2>
        <a:accent3>
          <a:srgbClr val="FFFFFF"/>
        </a:accent3>
        <a:accent4>
          <a:srgbClr val="000000"/>
        </a:accent4>
        <a:accent5>
          <a:srgbClr val="D7FFBA"/>
        </a:accent5>
        <a:accent6>
          <a:srgbClr val="A4C87F"/>
        </a:accent6>
        <a:hlink>
          <a:srgbClr val="E7FFD1"/>
        </a:hlink>
        <a:folHlink>
          <a:srgbClr val="E7FB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2000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3FF05"/>
        </a:accent1>
        <a:accent2>
          <a:srgbClr val="05CEFF"/>
        </a:accent2>
        <a:accent3>
          <a:srgbClr val="FFFFFF"/>
        </a:accent3>
        <a:accent4>
          <a:srgbClr val="000000"/>
        </a:accent4>
        <a:accent5>
          <a:srgbClr val="E6FFAA"/>
        </a:accent5>
        <a:accent6>
          <a:srgbClr val="04BAE7"/>
        </a:accent6>
        <a:hlink>
          <a:srgbClr val="D1FF9E"/>
        </a:hlink>
        <a:folHlink>
          <a:srgbClr val="9E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2000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5E05"/>
        </a:accent1>
        <a:accent2>
          <a:srgbClr val="89FF05"/>
        </a:accent2>
        <a:accent3>
          <a:srgbClr val="FFFFFF"/>
        </a:accent3>
        <a:accent4>
          <a:srgbClr val="000000"/>
        </a:accent4>
        <a:accent5>
          <a:srgbClr val="FFB6AA"/>
        </a:accent5>
        <a:accent6>
          <a:srgbClr val="7CE704"/>
        </a:accent6>
        <a:hlink>
          <a:srgbClr val="FFD1F9"/>
        </a:hlink>
        <a:folHlink>
          <a:srgbClr val="FFFF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2000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505FF"/>
        </a:accent1>
        <a:accent2>
          <a:srgbClr val="FF052F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E7042A"/>
        </a:accent6>
        <a:hlink>
          <a:srgbClr val="FFF3D1"/>
        </a:hlink>
        <a:folHlink>
          <a:srgbClr val="E9FFD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</Template>
  <TotalTime>948</TotalTime>
  <Words>1365</Words>
  <PresentationFormat>全屏显示(4:3)</PresentationFormat>
  <Paragraphs>312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黑板</vt:lpstr>
      <vt:lpstr>AMD-SPL Runtime Programming Guide</vt:lpstr>
      <vt:lpstr>Outline </vt:lpstr>
      <vt:lpstr>What is AMD-SPL Runtime</vt:lpstr>
      <vt:lpstr>The Core of SPL </vt:lpstr>
      <vt:lpstr>Goal</vt:lpstr>
      <vt:lpstr>What is in SPL Runtime</vt:lpstr>
      <vt:lpstr>Outline </vt:lpstr>
      <vt:lpstr>How to use SPL Runtime</vt:lpstr>
      <vt:lpstr>Pre-Requirements</vt:lpstr>
      <vt:lpstr>Add Include Directories</vt:lpstr>
      <vt:lpstr>Add Library Directories</vt:lpstr>
      <vt:lpstr>Add Library Dependencies</vt:lpstr>
      <vt:lpstr> Header and Namespaces</vt:lpstr>
      <vt:lpstr>Define the IL Kernel</vt:lpstr>
      <vt:lpstr>Code in IL</vt:lpstr>
      <vt:lpstr>IL Kernel Sample</vt:lpstr>
      <vt:lpstr>IL Source String</vt:lpstr>
      <vt:lpstr>Kernel Information</vt:lpstr>
      <vt:lpstr>Define the IL Kernel in SPL</vt:lpstr>
      <vt:lpstr>Initialize SPL Runtime</vt:lpstr>
      <vt:lpstr>Initialize SPL Runtime</vt:lpstr>
      <vt:lpstr>Assign Device to SPL</vt:lpstr>
      <vt:lpstr>Do GPGPU Computing</vt:lpstr>
      <vt:lpstr>Initialize CPU Buffer</vt:lpstr>
      <vt:lpstr>Get Device</vt:lpstr>
      <vt:lpstr>Load Program</vt:lpstr>
      <vt:lpstr>Create Buffers</vt:lpstr>
      <vt:lpstr>CPU to GPU Data Transfer</vt:lpstr>
      <vt:lpstr>Bind Buffers</vt:lpstr>
      <vt:lpstr>Execute Program</vt:lpstr>
      <vt:lpstr>GPU to CPU Data Transfer</vt:lpstr>
      <vt:lpstr>Release Resource and Clean Up</vt:lpstr>
      <vt:lpstr>Unload Program</vt:lpstr>
      <vt:lpstr>Destroy/Release Buffers</vt:lpstr>
      <vt:lpstr>Shutdown Runtime</vt:lpstr>
      <vt:lpstr>The Whole Program</vt:lpstr>
      <vt:lpstr>The Whole Program</vt:lpstr>
      <vt:lpstr>The Whole Program</vt:lpstr>
      <vt:lpstr>The Whole Program</vt:lpstr>
      <vt:lpstr>The Entire Program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AMD-SPL Runtime Programming Guide</dc:title>
  <dc:creator>Administrator</dc:creator>
  <cp:lastModifiedBy>Jiawei Ou</cp:lastModifiedBy>
  <cp:revision>148</cp:revision>
  <dcterms:created xsi:type="dcterms:W3CDTF">2009-03-15T10:19:02Z</dcterms:created>
  <dcterms:modified xsi:type="dcterms:W3CDTF">2009-03-16T14:14:31Z</dcterms:modified>
</cp:coreProperties>
</file>