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PC" initials="P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commentAuthors" Target="commentAuthors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/Users/PC/Desktop/KakaoTalk_20211029_120655592.mp4" TargetMode="External" /><Relationship Id="rId3" Type="http://schemas.microsoft.com/office/2007/relationships/media" Target="file:///C:\Users\PC\Desktop\KakaoTalk_20211029_120655592.mp4" TargetMode="External" /><Relationship Id="rId4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z="3000"/>
              <a:t>무드보드</a:t>
            </a:r>
            <a:r>
              <a:rPr lang="en-US" altLang="ko-KR" sz="3000"/>
              <a:t>,</a:t>
            </a:r>
            <a:r>
              <a:rPr lang="ko-KR" altLang="en-US" sz="3000"/>
              <a:t>와이어프레임</a:t>
            </a:r>
            <a:endParaRPr lang="ko-KR" altLang="en-US" sz="30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8337" y="1208459"/>
            <a:ext cx="4086225" cy="2576512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81450" y="4056940"/>
            <a:ext cx="3705225" cy="2614612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15857" y="607167"/>
            <a:ext cx="3496481" cy="3177804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20632" y="3754672"/>
            <a:ext cx="4791706" cy="291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97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0"/>
            <a:ext cx="10363198" cy="1470025"/>
          </a:xfrm>
        </p:spPr>
        <p:txBody>
          <a:bodyPr/>
          <a:p>
            <a:pPr>
              <a:defRPr/>
            </a:pPr>
            <a:r>
              <a:rPr lang="ko-KR" altLang="en-US"/>
              <a:t>리소스 코딩 작업물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6092"/>
            <a:ext cx="2763791" cy="3168768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500547"/>
            <a:ext cx="2763791" cy="382479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63791" y="1077854"/>
            <a:ext cx="2532457" cy="5247489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81079" y="1108378"/>
            <a:ext cx="5696520" cy="385502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581079" y="3429000"/>
            <a:ext cx="5696520" cy="323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리소스 영상 작업물</a:t>
            </a:r>
            <a:endParaRPr lang="ko-KR" altLang="en-US"/>
          </a:p>
        </p:txBody>
      </p:sp>
      <p:pic>
        <p:nvPicPr>
          <p:cNvPr id="4" name="KakaoTalk_20211029_120655592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2028825" y="1528053"/>
            <a:ext cx="8134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8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901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정보구조도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5067503" y="1417638"/>
            <a:ext cx="2056994" cy="9879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anchor="ctr"/>
          <a:p>
            <a:pPr algn="ctr">
              <a:defRPr/>
            </a:pPr>
            <a:r>
              <a:rPr lang="en-US" altLang="ko-KR" sz="3000">
                <a:solidFill>
                  <a:schemeClr val="dk1"/>
                </a:solidFill>
              </a:rPr>
              <a:t>Index</a:t>
            </a:r>
            <a:endParaRPr lang="en-US" altLang="ko-KR" sz="3000">
              <a:solidFill>
                <a:schemeClr val="dk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1328434" y="2935034"/>
            <a:ext cx="2056994" cy="9879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anchor="ctr"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포토폴리오</a:t>
            </a:r>
            <a:endParaRPr lang="ko-KR" altLang="en-US" sz="2500">
              <a:solidFill>
                <a:schemeClr val="dk1"/>
              </a:solidFill>
            </a:endParaRPr>
          </a:p>
        </p:txBody>
      </p:sp>
      <p:cxnSp>
        <p:nvCxnSpPr>
          <p:cNvPr id="7" name=""/>
          <p:cNvCxnSpPr>
            <a:stCxn id="4" idx="2"/>
            <a:endCxn id="6" idx="0"/>
          </p:cNvCxnSpPr>
          <p:nvPr/>
        </p:nvCxnSpPr>
        <p:spPr>
          <a:xfrm rot="5400000">
            <a:off x="3961728" y="800772"/>
            <a:ext cx="529464" cy="37390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/>
          <p:nvPr/>
        </p:nvSpPr>
        <p:spPr>
          <a:xfrm>
            <a:off x="8897770" y="2935034"/>
            <a:ext cx="2056994" cy="9879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anchor="ctr"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영상작업</a:t>
            </a:r>
            <a:endParaRPr lang="ko-KR" altLang="en-US" sz="2500">
              <a:solidFill>
                <a:schemeClr val="dk1"/>
              </a:solidFill>
            </a:endParaRPr>
          </a:p>
        </p:txBody>
      </p:sp>
      <p:cxnSp>
        <p:nvCxnSpPr>
          <p:cNvPr id="9" name=""/>
          <p:cNvCxnSpPr>
            <a:stCxn id="8" idx="0"/>
            <a:endCxn id="4" idx="2"/>
          </p:cNvCxnSpPr>
          <p:nvPr/>
        </p:nvCxnSpPr>
        <p:spPr>
          <a:xfrm rot="5400000" flipH="1">
            <a:off x="7746400" y="755168"/>
            <a:ext cx="529465" cy="38302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6368982" y="2935034"/>
            <a:ext cx="2056994" cy="9879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anchor="ctr"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코딩작업</a:t>
            </a:r>
            <a:endParaRPr lang="ko-KR" altLang="en-US" sz="2500">
              <a:solidFill>
                <a:schemeClr val="dk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3854788" y="2935034"/>
            <a:ext cx="2056994" cy="9879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anchor="ctr"/>
          <a:p>
            <a:pPr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디자인작업</a:t>
            </a:r>
            <a:endParaRPr lang="ko-KR" altLang="en-US" sz="2500">
              <a:solidFill>
                <a:schemeClr val="dk1"/>
              </a:solidFill>
            </a:endParaRPr>
          </a:p>
        </p:txBody>
      </p:sp>
      <p:cxnSp>
        <p:nvCxnSpPr>
          <p:cNvPr id="13" name=""/>
          <p:cNvCxnSpPr>
            <a:stCxn id="11" idx="0"/>
          </p:cNvCxnSpPr>
          <p:nvPr/>
        </p:nvCxnSpPr>
        <p:spPr>
          <a:xfrm rot="16200000" flipV="1">
            <a:off x="4750919" y="2802667"/>
            <a:ext cx="264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 rot="16200000" flipV="1">
            <a:off x="7265113" y="2802667"/>
            <a:ext cx="264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/>
          <p:nvPr/>
        </p:nvSpPr>
        <p:spPr>
          <a:xfrm>
            <a:off x="1328434" y="3922965"/>
            <a:ext cx="2056994" cy="9879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anchor="ctr"/>
          <a:p>
            <a:pPr algn="ctr">
              <a:defRPr/>
            </a:pPr>
            <a:r>
              <a:rPr lang="ko-KR" altLang="en-US" sz="2000">
                <a:solidFill>
                  <a:schemeClr val="dk1"/>
                </a:solidFill>
              </a:rPr>
              <a:t>자기소개서</a:t>
            </a:r>
            <a:endParaRPr lang="ko-KR" altLang="en-US" sz="2000">
              <a:solidFill>
                <a:schemeClr val="dk1"/>
              </a:solidFill>
            </a:endParaRPr>
          </a:p>
        </p:txBody>
      </p:sp>
      <p:sp>
        <p:nvSpPr>
          <p:cNvPr id="16" name=""/>
          <p:cNvSpPr/>
          <p:nvPr/>
        </p:nvSpPr>
        <p:spPr>
          <a:xfrm>
            <a:off x="3854788" y="3922965"/>
            <a:ext cx="2056994" cy="9879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anchor="ctr"/>
          <a:p>
            <a:pPr algn="ctr">
              <a:defRPr/>
            </a:pPr>
            <a:r>
              <a:rPr lang="ko-KR" altLang="en-US" sz="2000">
                <a:solidFill>
                  <a:schemeClr val="dk1"/>
                </a:solidFill>
              </a:rPr>
              <a:t>작업결과물</a:t>
            </a: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6368982" y="3922965"/>
            <a:ext cx="2056994" cy="9879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anchor="ctr"/>
          <a:p>
            <a:pPr algn="ctr">
              <a:defRPr/>
            </a:pPr>
            <a:r>
              <a:rPr lang="ko-KR" altLang="en-US" sz="2000">
                <a:solidFill>
                  <a:schemeClr val="dk1"/>
                </a:solidFill>
              </a:rPr>
              <a:t>작업결과물</a:t>
            </a:r>
            <a:endParaRPr lang="en-US" altLang="ko-KR" sz="2000">
              <a:solidFill>
                <a:schemeClr val="dk1"/>
              </a:solidFill>
            </a:endParaRPr>
          </a:p>
        </p:txBody>
      </p:sp>
      <p:sp>
        <p:nvSpPr>
          <p:cNvPr id="18" name=""/>
          <p:cNvSpPr/>
          <p:nvPr/>
        </p:nvSpPr>
        <p:spPr>
          <a:xfrm>
            <a:off x="8897770" y="3922965"/>
            <a:ext cx="2056994" cy="98793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anchor="ctr"/>
          <a:p>
            <a:pPr algn="ctr">
              <a:defRPr/>
            </a:pPr>
            <a:r>
              <a:rPr lang="ko-KR" altLang="en-US" sz="2000">
                <a:solidFill>
                  <a:schemeClr val="dk1"/>
                </a:solidFill>
              </a:rPr>
              <a:t>작업결과물</a:t>
            </a:r>
            <a:endParaRPr lang="ko-KR" altLang="en-US" sz="2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94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</ep:Words>
  <ep:PresentationFormat>화면 슬라이드 쇼(4:3)</ep:PresentationFormat>
  <ep:Paragraphs>13</ep:Paragraphs>
  <ep:Slides>4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무드보드,와이어프레임</vt:lpstr>
      <vt:lpstr>리소스 코딩 작업물</vt:lpstr>
      <vt:lpstr>리소스 영상 작업물</vt:lpstr>
      <vt:lpstr>정보구조도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2021-10-29T02:22:39.545</dcterms:created>
  <dc:creator>PC</dc:creator>
  <cp:lastModifiedBy>PC</cp:lastModifiedBy>
  <dcterms:modified xsi:type="dcterms:W3CDTF">2021-10-29T03:30:13.874</dcterms:modified>
  <cp:revision>13</cp:revision>
  <dc:title>리소스</dc:title>
  <cp:version>12.0.0.634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