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63" r:id="rId2"/>
    <p:sldId id="262" r:id="rId3"/>
    <p:sldId id="264" r:id="rId4"/>
    <p:sldId id="259" r:id="rId5"/>
    <p:sldId id="257" r:id="rId6"/>
    <p:sldId id="258" r:id="rId7"/>
    <p:sldId id="256" r:id="rId8"/>
    <p:sldId id="260" r:id="rId9"/>
    <p:sldId id="261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1C1C"/>
    <a:srgbClr val="9CC1D9"/>
    <a:srgbClr val="BFB1A4"/>
    <a:srgbClr val="D94350"/>
    <a:srgbClr val="BA6C58"/>
    <a:srgbClr val="934E56"/>
    <a:srgbClr val="BF54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BD0C2-782B-4BE2-9A43-7D98D68933BF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403E5-CB7F-4FDD-8284-8535A092C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0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600-0391-471B-903B-82A7E02ECD5E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7F56-7D45-46D4-AE27-0E7447A5E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8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600-0391-471B-903B-82A7E02ECD5E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7F56-7D45-46D4-AE27-0E7447A5E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29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600-0391-471B-903B-82A7E02ECD5E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7F56-7D45-46D4-AE27-0E7447A5E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04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600-0391-471B-903B-82A7E02ECD5E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7F56-7D45-46D4-AE27-0E7447A5E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98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600-0391-471B-903B-82A7E02ECD5E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7F56-7D45-46D4-AE27-0E7447A5E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037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600-0391-471B-903B-82A7E02ECD5E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7F56-7D45-46D4-AE27-0E7447A5E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37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600-0391-471B-903B-82A7E02ECD5E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7F56-7D45-46D4-AE27-0E7447A5E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8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600-0391-471B-903B-82A7E02ECD5E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7F56-7D45-46D4-AE27-0E7447A5E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84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600-0391-471B-903B-82A7E02ECD5E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7F56-7D45-46D4-AE27-0E7447A5E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5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600-0391-471B-903B-82A7E02ECD5E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7F56-7D45-46D4-AE27-0E7447A5E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39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600-0391-471B-903B-82A7E02ECD5E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7F56-7D45-46D4-AE27-0E7447A5E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51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600-0391-471B-903B-82A7E02ECD5E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7F56-7D45-46D4-AE27-0E7447A5E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41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600-0391-471B-903B-82A7E02ECD5E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7F56-7D45-46D4-AE27-0E7447A5E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9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600-0391-471B-903B-82A7E02ECD5E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7F56-7D45-46D4-AE27-0E7447A5E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45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600-0391-471B-903B-82A7E02ECD5E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7F56-7D45-46D4-AE27-0E7447A5E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600-0391-471B-903B-82A7E02ECD5E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7F56-7D45-46D4-AE27-0E7447A5E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7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600-0391-471B-903B-82A7E02ECD5E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7F56-7D45-46D4-AE27-0E7447A5E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91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235600-0391-471B-903B-82A7E02ECD5E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88F7F56-7D45-46D4-AE27-0E7447A5E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306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6645" y="1524000"/>
            <a:ext cx="10353762" cy="3352800"/>
          </a:xfrm>
        </p:spPr>
        <p:txBody>
          <a:bodyPr>
            <a:normAutofit/>
          </a:bodyPr>
          <a:lstStyle/>
          <a:p>
            <a:r>
              <a:rPr lang="ko-KR" altLang="en-US" sz="8000" dirty="0" smtClean="0"/>
              <a:t>스마트 콘텐츠 및 설계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2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비쥬얼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무드보드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19200" y="1800226"/>
            <a:ext cx="1524000" cy="666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229475" y="1800226"/>
            <a:ext cx="1495425" cy="666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Color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4" y="2928937"/>
            <a:ext cx="1835151" cy="137636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928937"/>
            <a:ext cx="1369035" cy="182403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4" y="4467225"/>
            <a:ext cx="1671843" cy="2227484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7239000" y="2566988"/>
            <a:ext cx="790426" cy="767205"/>
          </a:xfrm>
          <a:prstGeom prst="ellipse">
            <a:avLst/>
          </a:prstGeom>
          <a:solidFill>
            <a:srgbClr val="BF5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534400" y="2696647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#BF5468</a:t>
            </a:r>
            <a:endParaRPr lang="ko-KR" altLang="en-US" sz="1600" dirty="0"/>
          </a:p>
        </p:txBody>
      </p:sp>
      <p:sp>
        <p:nvSpPr>
          <p:cNvPr id="34" name="타원 33"/>
          <p:cNvSpPr/>
          <p:nvPr/>
        </p:nvSpPr>
        <p:spPr>
          <a:xfrm>
            <a:off x="7239000" y="3434205"/>
            <a:ext cx="790426" cy="767205"/>
          </a:xfrm>
          <a:prstGeom prst="ellipse">
            <a:avLst/>
          </a:prstGeom>
          <a:solidFill>
            <a:srgbClr val="D94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229475" y="4301422"/>
            <a:ext cx="790426" cy="767205"/>
          </a:xfrm>
          <a:prstGeom prst="ellipse">
            <a:avLst/>
          </a:prstGeom>
          <a:solidFill>
            <a:srgbClr val="BFB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7239000" y="5168639"/>
            <a:ext cx="790426" cy="767205"/>
          </a:xfrm>
          <a:prstGeom prst="ellipse">
            <a:avLst/>
          </a:prstGeom>
          <a:solidFill>
            <a:srgbClr val="9CC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534400" y="3630571"/>
            <a:ext cx="1323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#D94350</a:t>
            </a:r>
            <a:endParaRPr lang="ko-KR" alt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8534400" y="4521754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#BFB1A4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8562975" y="5436628"/>
            <a:ext cx="1552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#9CC1D9</a:t>
            </a:r>
            <a:endParaRPr lang="ko-KR" altLang="en-US" sz="1600" dirty="0"/>
          </a:p>
        </p:txBody>
      </p:sp>
      <p:sp>
        <p:nvSpPr>
          <p:cNvPr id="40" name="타원 39"/>
          <p:cNvSpPr/>
          <p:nvPr/>
        </p:nvSpPr>
        <p:spPr>
          <a:xfrm>
            <a:off x="7229475" y="6035856"/>
            <a:ext cx="790426" cy="767205"/>
          </a:xfrm>
          <a:prstGeom prst="ellipse">
            <a:avLst/>
          </a:prstGeom>
          <a:solidFill>
            <a:srgbClr val="40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572500" y="6250181"/>
            <a:ext cx="1552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#401C1C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48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비쥬얼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무드보드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19200" y="1800226"/>
            <a:ext cx="1524000" cy="666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 Color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229475" y="1800226"/>
            <a:ext cx="1495425" cy="666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 Color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19200" y="2924175"/>
            <a:ext cx="895350" cy="895350"/>
          </a:xfrm>
          <a:prstGeom prst="ellipse">
            <a:avLst/>
          </a:prstGeom>
          <a:solidFill>
            <a:srgbClr val="BF5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19200" y="3971925"/>
            <a:ext cx="895350" cy="895350"/>
          </a:xfrm>
          <a:prstGeom prst="ellipse">
            <a:avLst/>
          </a:prstGeom>
          <a:solidFill>
            <a:srgbClr val="934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76525" y="421957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#934E56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76525" y="315860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#BF5468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219200" y="5019675"/>
            <a:ext cx="895350" cy="895350"/>
          </a:xfrm>
          <a:prstGeom prst="ellipse">
            <a:avLst/>
          </a:prstGeom>
          <a:solidFill>
            <a:srgbClr val="BA6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76525" y="528054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#BA6C58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7239000" y="2924175"/>
            <a:ext cx="895350" cy="895350"/>
          </a:xfrm>
          <a:prstGeom prst="ellipse">
            <a:avLst/>
          </a:prstGeom>
          <a:solidFill>
            <a:srgbClr val="D94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239000" y="4000500"/>
            <a:ext cx="895350" cy="895350"/>
          </a:xfrm>
          <a:prstGeom prst="ellipse">
            <a:avLst/>
          </a:prstGeom>
          <a:solidFill>
            <a:srgbClr val="BFB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239000" y="5019675"/>
            <a:ext cx="895350" cy="895350"/>
          </a:xfrm>
          <a:prstGeom prst="ellipse">
            <a:avLst/>
          </a:prstGeom>
          <a:solidFill>
            <a:srgbClr val="9CC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20150" y="315860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#D94350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20150" y="421957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#BFB1A4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820150" y="528054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#9CC1D9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8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390525"/>
            <a:ext cx="10353762" cy="970450"/>
          </a:xfrm>
        </p:spPr>
        <p:txBody>
          <a:bodyPr/>
          <a:lstStyle/>
          <a:p>
            <a:r>
              <a:rPr lang="ko-KR" altLang="en-US" dirty="0" err="1" smtClean="0"/>
              <a:t>비쥬얼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무드보드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19200" y="1581151"/>
            <a:ext cx="1524000" cy="666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Color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229475" y="1571626"/>
            <a:ext cx="1495425" cy="666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Font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19200" y="2705100"/>
            <a:ext cx="895350" cy="895350"/>
          </a:xfrm>
          <a:prstGeom prst="ellipse">
            <a:avLst/>
          </a:prstGeom>
          <a:solidFill>
            <a:srgbClr val="BF5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76525" y="29395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#BF5468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209675" y="5849898"/>
            <a:ext cx="895350" cy="895350"/>
          </a:xfrm>
          <a:prstGeom prst="ellipse">
            <a:avLst/>
          </a:prstGeom>
          <a:solidFill>
            <a:srgbClr val="D94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676525" y="61224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#D94350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219200" y="4800600"/>
            <a:ext cx="895350" cy="895350"/>
          </a:xfrm>
          <a:prstGeom prst="ellipse">
            <a:avLst/>
          </a:prstGeom>
          <a:solidFill>
            <a:srgbClr val="BFB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676525" y="506360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#BFB1A4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1238250" y="3737491"/>
            <a:ext cx="895350" cy="895350"/>
          </a:xfrm>
          <a:prstGeom prst="ellipse">
            <a:avLst/>
          </a:prstGeom>
          <a:solidFill>
            <a:srgbClr val="9CC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76525" y="399835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#9CC1D9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 rot="1427854">
            <a:off x="6943725" y="27051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보충제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67725" y="3124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Microsoft PhagsPa" panose="020B0502040204020203" pitchFamily="34" charset="0"/>
              </a:rPr>
              <a:t>proteen</a:t>
            </a:r>
            <a:endParaRPr lang="ko-KR" altLang="en-US" dirty="0">
              <a:latin typeface="Microsoft PhagsPa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53125" y="35825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단백질</a:t>
            </a:r>
            <a:endParaRPr lang="ko-KR" altLang="en-US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 rot="19769602">
            <a:off x="7362825" y="436768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웨이트 트레이닝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96375" y="488742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영양제</a:t>
            </a:r>
            <a:endParaRPr lang="en-US" altLang="ko-KR" dirty="0" smtClean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4600" y="5572125"/>
            <a:ext cx="107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운동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62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485775"/>
            <a:ext cx="98202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600" dirty="0" err="1" smtClean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트랜드</a:t>
            </a:r>
            <a:r>
              <a:rPr lang="ko-KR" altLang="en-US" sz="3600" dirty="0" smtClean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분석</a:t>
            </a:r>
            <a:endParaRPr lang="en-US" altLang="ko-KR" sz="3600" dirty="0" smtClean="0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600" dirty="0" smtClean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설문조사</a:t>
            </a:r>
            <a:endParaRPr lang="en-US" altLang="ko-KR" sz="3600" dirty="0" smtClean="0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600" dirty="0" smtClean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조사분석</a:t>
            </a:r>
            <a:endParaRPr lang="en-US" altLang="ko-KR" sz="3600" dirty="0" smtClean="0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600" dirty="0" smtClean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페르소나</a:t>
            </a:r>
            <a:endParaRPr lang="en-US" altLang="ko-KR" sz="3600" dirty="0" smtClean="0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3600" dirty="0" err="1" smtClean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비쥬얼</a:t>
            </a:r>
            <a:r>
              <a:rPr lang="ko-KR" altLang="en-US" sz="3600" dirty="0" smtClean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r>
              <a:rPr lang="ko-KR" altLang="en-US" sz="3600" dirty="0" err="1" smtClean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무드보드</a:t>
            </a:r>
            <a:endParaRPr lang="ko-KR" altLang="en-US" sz="3600" dirty="0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05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275250"/>
            <a:ext cx="4343400" cy="542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10150" y="238125"/>
            <a:ext cx="444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트랜드</a:t>
            </a:r>
            <a:r>
              <a:rPr lang="ko-KR" altLang="en-US" sz="3600" b="1" dirty="0" smtClean="0"/>
              <a:t> 분석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경쟁사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81225" y="422046"/>
            <a:ext cx="1990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킹콩 </a:t>
            </a:r>
            <a:r>
              <a:rPr lang="ko-KR" altLang="en-US" sz="2000" dirty="0" err="1" smtClean="0"/>
              <a:t>팩토리</a:t>
            </a:r>
            <a:endParaRPr lang="ko-KR" altLang="en-US" sz="2000" dirty="0"/>
          </a:p>
        </p:txBody>
      </p:sp>
      <p:pic>
        <p:nvPicPr>
          <p:cNvPr id="6" name="그림 5" descr="머슬팩토리 블로그 :: &lt;strong&gt;웨이트&lt;/strong&gt; 트레이닝 - 가슴 (대흉근) / 다관절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261"/>
            <a:ext cx="1181100" cy="12654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181100"/>
            <a:ext cx="4552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장점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원하는 제품을 빠르게 찾을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콘텐츠가 다양하다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3400425"/>
            <a:ext cx="468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단점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배너가 너무 많다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콘텐츠가 다양해서 </a:t>
            </a:r>
            <a:r>
              <a:rPr lang="ko-KR" altLang="en-US" dirty="0" err="1" smtClean="0"/>
              <a:t>난잡해</a:t>
            </a:r>
            <a:r>
              <a:rPr lang="ko-KR" altLang="en-US" dirty="0" smtClean="0"/>
              <a:t> 보인다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76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276352" y="363007"/>
            <a:ext cx="9601196" cy="1303867"/>
          </a:xfrm>
        </p:spPr>
        <p:txBody>
          <a:bodyPr/>
          <a:lstStyle/>
          <a:p>
            <a:r>
              <a:rPr lang="ko-KR" altLang="en-US" dirty="0" smtClean="0"/>
              <a:t>사용자 조사하기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726793"/>
              </p:ext>
            </p:extLst>
          </p:nvPr>
        </p:nvGraphicFramePr>
        <p:xfrm>
          <a:off x="838200" y="1757891"/>
          <a:ext cx="10153650" cy="4614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521357642"/>
                    </a:ext>
                  </a:extLst>
                </a:gridCol>
                <a:gridCol w="6953250">
                  <a:extLst>
                    <a:ext uri="{9D8B030D-6E8A-4147-A177-3AD203B41FA5}">
                      <a16:colId xmlns:a16="http://schemas.microsoft.com/office/drawing/2014/main" val="1215091042"/>
                    </a:ext>
                  </a:extLst>
                </a:gridCol>
              </a:tblGrid>
              <a:tr h="769056"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910187"/>
                  </a:ext>
                </a:extLst>
              </a:tr>
              <a:tr h="769056"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제품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보충제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03002"/>
                  </a:ext>
                </a:extLst>
              </a:tr>
              <a:tr h="769056"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비전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젊은 고객층의 구매율 현재 대비 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20% 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향상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9766"/>
                  </a:ext>
                </a:extLst>
              </a:tr>
              <a:tr h="769056"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회사 목표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2026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년까지 국내 </a:t>
                      </a:r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보충제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브랜드 평판 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위 목표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53276"/>
                  </a:ext>
                </a:extLst>
              </a:tr>
              <a:tr h="769056"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클라이언트 요구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쉬운 구매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저렴한 가격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다양한 맛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854052"/>
                  </a:ext>
                </a:extLst>
              </a:tr>
              <a:tr h="769056"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행동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200000"/>
                        </a:lnSpc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구매율 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15%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달성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29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71800" cy="987425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설문조사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365124"/>
            <a:ext cx="8686800" cy="651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71800" cy="987425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설문조사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365125"/>
            <a:ext cx="8648699" cy="64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수행의 시작/종료 9"/>
          <p:cNvSpPr/>
          <p:nvPr/>
        </p:nvSpPr>
        <p:spPr>
          <a:xfrm>
            <a:off x="8867774" y="2505075"/>
            <a:ext cx="1609725" cy="476250"/>
          </a:xfrm>
          <a:prstGeom prst="flowChartTermina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리서치 방법</a:t>
            </a:r>
            <a:endParaRPr lang="ko-KR" altLang="en-US" dirty="0"/>
          </a:p>
        </p:txBody>
      </p:sp>
      <p:sp>
        <p:nvSpPr>
          <p:cNvPr id="11" name="순서도: 수행의 시작/종료 10"/>
          <p:cNvSpPr/>
          <p:nvPr/>
        </p:nvSpPr>
        <p:spPr>
          <a:xfrm>
            <a:off x="6483349" y="2505075"/>
            <a:ext cx="1609725" cy="476250"/>
          </a:xfrm>
          <a:prstGeom prst="flowChartTermina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조사 날짜</a:t>
            </a:r>
            <a:endParaRPr lang="ko-KR" altLang="en-US" dirty="0"/>
          </a:p>
        </p:txBody>
      </p:sp>
      <p:sp>
        <p:nvSpPr>
          <p:cNvPr id="12" name="순서도: 수행의 시작/종료 11"/>
          <p:cNvSpPr/>
          <p:nvPr/>
        </p:nvSpPr>
        <p:spPr>
          <a:xfrm>
            <a:off x="4098924" y="2505075"/>
            <a:ext cx="1609725" cy="476250"/>
          </a:xfrm>
          <a:prstGeom prst="flowChartTermina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대상</a:t>
            </a:r>
            <a:endParaRPr lang="ko-KR" altLang="en-US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1714499" y="2505075"/>
            <a:ext cx="1609725" cy="476250"/>
          </a:xfrm>
          <a:prstGeom prst="flowChartTermina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85923" y="3246648"/>
            <a:ext cx="170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10</a:t>
            </a:r>
            <a:r>
              <a:rPr lang="ko-KR" altLang="en-US" sz="1400" dirty="0" smtClean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대</a:t>
            </a:r>
            <a:r>
              <a:rPr lang="en-US" altLang="ko-KR" sz="1400" dirty="0" smtClean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~30</a:t>
            </a:r>
            <a:r>
              <a:rPr lang="ko-KR" altLang="en-US" sz="1400" dirty="0" smtClean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대 </a:t>
            </a:r>
            <a:r>
              <a:rPr lang="ko-KR" altLang="en-US" sz="1400" dirty="0" err="1" smtClean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보충제</a:t>
            </a:r>
            <a:r>
              <a:rPr lang="ko-KR" altLang="en-US" sz="1400" dirty="0" smtClean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</a:t>
            </a:r>
            <a:r>
              <a:rPr lang="ko-KR" altLang="en-US" sz="1400" dirty="0" err="1" smtClean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트랜드</a:t>
            </a:r>
            <a:r>
              <a:rPr lang="ko-KR" altLang="en-US" sz="1400" dirty="0" smtClean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분석</a:t>
            </a:r>
            <a:endParaRPr lang="ko-KR" altLang="en-US" sz="1400" dirty="0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48123" y="3248021"/>
            <a:ext cx="170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인터넷 </a:t>
            </a:r>
            <a:r>
              <a:rPr lang="ko-KR" altLang="en-US" sz="1400" dirty="0" err="1" smtClean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쇼핑물</a:t>
            </a:r>
            <a:r>
              <a:rPr lang="ko-KR" altLang="en-US" sz="1400" dirty="0" smtClean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 구매가 활발한 남</a:t>
            </a:r>
            <a:r>
              <a:rPr lang="en-US" altLang="ko-KR" sz="1400" dirty="0" smtClean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/</a:t>
            </a:r>
            <a:r>
              <a:rPr lang="ko-KR" altLang="en-US" sz="1400" dirty="0" smtClean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여</a:t>
            </a:r>
            <a:endParaRPr lang="ko-KR" altLang="en-US" sz="1400" dirty="0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19848" y="3243646"/>
            <a:ext cx="170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2021-07-10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15373" y="3238497"/>
            <a:ext cx="2000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각종 포털사이트로 조사와 설문</a:t>
            </a:r>
            <a:endParaRPr lang="ko-KR" altLang="en-US" sz="1400" dirty="0"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조사분석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7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페르소나</a:t>
            </a:r>
            <a:endParaRPr lang="ko-KR" altLang="en-US" dirty="0"/>
          </a:p>
        </p:txBody>
      </p:sp>
      <p:pic>
        <p:nvPicPr>
          <p:cNvPr id="5" name="그림 4" descr="SVG &gt; 사업 &lt;strong&gt;사람&lt;/strong&gt; 얼굴 귀 - 무료 SVG 이미지 및 아이콘. | SVG Sil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2128838"/>
            <a:ext cx="3815738" cy="27289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6350" y="1981200"/>
            <a:ext cx="6591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/>
              <a:t>강</a:t>
            </a:r>
            <a:r>
              <a:rPr lang="ko-KR" altLang="en-US" dirty="0" err="1" smtClean="0"/>
              <a:t>종국</a:t>
            </a:r>
            <a:endParaRPr lang="en-US" altLang="ko-KR" dirty="0" smtClean="0"/>
          </a:p>
          <a:p>
            <a:r>
              <a:rPr lang="ko-KR" altLang="en-US" dirty="0" smtClean="0"/>
              <a:t>성별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남성</a:t>
            </a:r>
            <a:endParaRPr lang="en-US" altLang="ko-KR" dirty="0" smtClean="0"/>
          </a:p>
          <a:p>
            <a:r>
              <a:rPr lang="ko-KR" altLang="en-US" dirty="0" smtClean="0"/>
              <a:t>나이 </a:t>
            </a:r>
            <a:r>
              <a:rPr lang="en-US" altLang="ko-KR" dirty="0" smtClean="0"/>
              <a:t>: 26</a:t>
            </a:r>
          </a:p>
          <a:p>
            <a:r>
              <a:rPr lang="ko-KR" altLang="en-US" dirty="0" smtClean="0"/>
              <a:t>지역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인천</a:t>
            </a:r>
            <a:endParaRPr lang="en-US" altLang="ko-KR" dirty="0" smtClean="0"/>
          </a:p>
          <a:p>
            <a:r>
              <a:rPr lang="ko-KR" altLang="en-US" dirty="0" smtClean="0"/>
              <a:t>직업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헬스트레이너</a:t>
            </a:r>
            <a:endParaRPr lang="en-US" altLang="ko-KR" dirty="0" smtClean="0"/>
          </a:p>
          <a:p>
            <a:r>
              <a:rPr lang="ko-KR" altLang="en-US" dirty="0" smtClean="0"/>
              <a:t>취미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웨이트 트레이닝</a:t>
            </a:r>
            <a:endParaRPr lang="en-US" altLang="ko-KR" dirty="0" smtClean="0"/>
          </a:p>
          <a:p>
            <a:r>
              <a:rPr lang="ko-KR" altLang="en-US" dirty="0" err="1" smtClean="0"/>
              <a:t>니즈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원하는 것을 빠르게 검색해 찾는 것</a:t>
            </a:r>
            <a:endParaRPr lang="en-US" altLang="ko-KR" dirty="0" smtClean="0"/>
          </a:p>
          <a:p>
            <a:r>
              <a:rPr lang="ko-KR" altLang="en-US" dirty="0" smtClean="0"/>
              <a:t>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가성비가 좋은 제품</a:t>
            </a:r>
            <a:r>
              <a:rPr lang="en-US" altLang="ko-KR" dirty="0"/>
              <a:t> </a:t>
            </a:r>
            <a:r>
              <a:rPr lang="ko-KR" altLang="en-US" dirty="0" smtClean="0"/>
              <a:t>찾기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5117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페르소나</a:t>
            </a:r>
            <a:endParaRPr lang="ko-KR" altLang="en-US" dirty="0"/>
          </a:p>
        </p:txBody>
      </p:sp>
      <p:pic>
        <p:nvPicPr>
          <p:cNvPr id="4" name="그림 3" descr="드레스 &lt;strong&gt;여성&lt;/strong&gt; 소녀 · Pixabay의 무료 벡터 그래픽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365125"/>
            <a:ext cx="2841625" cy="5683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2525" y="1971675"/>
            <a:ext cx="4714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김시영</a:t>
            </a:r>
            <a:endParaRPr lang="en-US" altLang="ko-KR" dirty="0" smtClean="0"/>
          </a:p>
          <a:p>
            <a:r>
              <a:rPr lang="ko-KR" altLang="en-US" dirty="0" smtClean="0"/>
              <a:t>성별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여성</a:t>
            </a:r>
            <a:endParaRPr lang="en-US" altLang="ko-KR" dirty="0" smtClean="0"/>
          </a:p>
          <a:p>
            <a:r>
              <a:rPr lang="ko-KR" altLang="en-US" dirty="0" smtClean="0"/>
              <a:t>나이 </a:t>
            </a:r>
            <a:r>
              <a:rPr lang="en-US" altLang="ko-KR" dirty="0" smtClean="0"/>
              <a:t>: 22</a:t>
            </a:r>
          </a:p>
          <a:p>
            <a:r>
              <a:rPr lang="ko-KR" altLang="en-US" dirty="0" smtClean="0"/>
              <a:t>지역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인천</a:t>
            </a:r>
            <a:endParaRPr lang="en-US" altLang="ko-KR" dirty="0" smtClean="0"/>
          </a:p>
          <a:p>
            <a:r>
              <a:rPr lang="ko-KR" altLang="en-US" dirty="0" smtClean="0"/>
              <a:t>직업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대학생</a:t>
            </a:r>
            <a:endParaRPr lang="en-US" altLang="ko-KR" dirty="0" smtClean="0"/>
          </a:p>
          <a:p>
            <a:r>
              <a:rPr lang="ko-KR" altLang="en-US" dirty="0" smtClean="0"/>
              <a:t>취미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웨이트 트레이닝</a:t>
            </a:r>
            <a:endParaRPr lang="en-US" altLang="ko-KR" dirty="0" smtClean="0"/>
          </a:p>
          <a:p>
            <a:r>
              <a:rPr lang="ko-KR" altLang="en-US" dirty="0" err="1" smtClean="0"/>
              <a:t>니즈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최신 트렌드를 검색으로 찾기</a:t>
            </a:r>
            <a:endParaRPr lang="en-US" altLang="ko-KR" dirty="0" smtClean="0"/>
          </a:p>
          <a:p>
            <a:r>
              <a:rPr lang="ko-KR" altLang="en-US" dirty="0" smtClean="0"/>
              <a:t>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영양분이 좋은 제품 찾기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3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146</TotalTime>
  <Words>229</Words>
  <Application>Microsoft Office PowerPoint</Application>
  <PresentationFormat>와이드스크린</PresentationFormat>
  <Paragraphs>86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Calisto MT</vt:lpstr>
      <vt:lpstr>넥슨Lv2고딕 Bold</vt:lpstr>
      <vt:lpstr>넥슨Lv2고딕 Medium</vt:lpstr>
      <vt:lpstr>돋움</vt:lpstr>
      <vt:lpstr>맑은 고딕</vt:lpstr>
      <vt:lpstr>Arial</vt:lpstr>
      <vt:lpstr>Microsoft PhagsPa</vt:lpstr>
      <vt:lpstr>Trebuchet MS</vt:lpstr>
      <vt:lpstr>Wingdings 2</vt:lpstr>
      <vt:lpstr>슬레이트</vt:lpstr>
      <vt:lpstr>스마트 콘텐츠 및 설계</vt:lpstr>
      <vt:lpstr>PowerPoint 프레젠테이션</vt:lpstr>
      <vt:lpstr>PowerPoint 프레젠테이션</vt:lpstr>
      <vt:lpstr>사용자 조사하기</vt:lpstr>
      <vt:lpstr>설문조사</vt:lpstr>
      <vt:lpstr>설문조사</vt:lpstr>
      <vt:lpstr>조사분석</vt:lpstr>
      <vt:lpstr>페르소나</vt:lpstr>
      <vt:lpstr>페르소나</vt:lpstr>
      <vt:lpstr>비쥬얼 무드보드1</vt:lpstr>
      <vt:lpstr>비쥬얼 무드보드2</vt:lpstr>
      <vt:lpstr>비쥬얼 무드보드3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15</cp:revision>
  <dcterms:created xsi:type="dcterms:W3CDTF">2021-07-19T00:54:18Z</dcterms:created>
  <dcterms:modified xsi:type="dcterms:W3CDTF">2021-07-19T03:20:59Z</dcterms:modified>
</cp:coreProperties>
</file>