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4" r:id="rId5"/>
    <p:sldId id="273" r:id="rId6"/>
    <p:sldId id="258" r:id="rId7"/>
    <p:sldId id="259" r:id="rId8"/>
    <p:sldId id="261" r:id="rId9"/>
    <p:sldId id="262" r:id="rId10"/>
    <p:sldId id="263" r:id="rId11"/>
    <p:sldId id="272" r:id="rId12"/>
    <p:sldId id="265" r:id="rId13"/>
    <p:sldId id="266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19B6-04B5-49B7-AA32-3E26DA7BE676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261-130D-4889-BDA2-838605525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9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19B6-04B5-49B7-AA32-3E26DA7BE676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261-130D-4889-BDA2-838605525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3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19B6-04B5-49B7-AA32-3E26DA7BE676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261-130D-4889-BDA2-838605525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70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19B6-04B5-49B7-AA32-3E26DA7BE676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261-130D-4889-BDA2-838605525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8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19B6-04B5-49B7-AA32-3E26DA7BE676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261-130D-4889-BDA2-838605525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28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19B6-04B5-49B7-AA32-3E26DA7BE676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261-130D-4889-BDA2-838605525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9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19B6-04B5-49B7-AA32-3E26DA7BE676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261-130D-4889-BDA2-838605525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6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19B6-04B5-49B7-AA32-3E26DA7BE676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261-130D-4889-BDA2-838605525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9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19B6-04B5-49B7-AA32-3E26DA7BE676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261-130D-4889-BDA2-838605525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0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19B6-04B5-49B7-AA32-3E26DA7BE676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261-130D-4889-BDA2-838605525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5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19B6-04B5-49B7-AA32-3E26DA7BE676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261-130D-4889-BDA2-838605525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519B6-04B5-49B7-AA32-3E26DA7BE676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B261-130D-4889-BDA2-838605525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3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199" y="263449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모바일홈디자인 </a:t>
            </a:r>
            <a:r>
              <a:rPr lang="en-US" altLang="ko-KR" dirty="0" smtClean="0"/>
              <a:t>UX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05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직사각형 194"/>
          <p:cNvSpPr/>
          <p:nvPr/>
        </p:nvSpPr>
        <p:spPr>
          <a:xfrm>
            <a:off x="7830587" y="1778922"/>
            <a:ext cx="2801390" cy="206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830587" y="1778922"/>
            <a:ext cx="2801390" cy="4879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7830587" y="1778922"/>
            <a:ext cx="2801390" cy="2373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9788" y="35739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스토리보드</a:t>
            </a:r>
            <a:r>
              <a:rPr lang="en-US" altLang="ko-KR" dirty="0" smtClean="0"/>
              <a:t>1-1(m-Index)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31025" y="1778924"/>
            <a:ext cx="2801390" cy="4879571"/>
            <a:chOff x="931025" y="1778924"/>
            <a:chExt cx="2801390" cy="4879571"/>
          </a:xfrm>
        </p:grpSpPr>
        <p:sp>
          <p:nvSpPr>
            <p:cNvPr id="3" name="직사각형 2"/>
            <p:cNvSpPr/>
            <p:nvPr/>
          </p:nvSpPr>
          <p:spPr>
            <a:xfrm>
              <a:off x="931025" y="1778924"/>
              <a:ext cx="2801390" cy="48795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31025" y="1778924"/>
              <a:ext cx="2801390" cy="7065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088967" y="1953491"/>
            <a:ext cx="440575" cy="340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몬스터짐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5794" y="1975716"/>
            <a:ext cx="0" cy="290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346450" y="1975716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346450" y="2051916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346450" y="2124941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837113" y="2324849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31025" y="2404919"/>
            <a:ext cx="2801390" cy="2167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1025" y="2408613"/>
            <a:ext cx="2801390" cy="216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31025" y="2408612"/>
            <a:ext cx="2801390" cy="2163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695794" y="4251960"/>
            <a:ext cx="1237901" cy="190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28700" y="4671060"/>
            <a:ext cx="556260" cy="121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 </a:t>
            </a:r>
            <a:r>
              <a:rPr lang="ko-KR" altLang="en-US" sz="500" dirty="0" smtClean="0">
                <a:solidFill>
                  <a:schemeClr val="bg1"/>
                </a:solidFill>
              </a:rPr>
              <a:t>추천 아이템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088967" y="4861560"/>
            <a:ext cx="2444808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088967" y="4983480"/>
            <a:ext cx="374073" cy="35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088967" y="4983480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88967" y="4983480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88966" y="5556827"/>
            <a:ext cx="374073" cy="35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88965" y="6106044"/>
            <a:ext cx="374073" cy="35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1088964" y="5561214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88963" y="6106044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088963" y="5554922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088963" y="6112336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695794" y="5034280"/>
            <a:ext cx="1744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695794" y="5154930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695794" y="5275580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690714" y="5609532"/>
            <a:ext cx="1744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690714" y="5730182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690714" y="5850832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690714" y="6159384"/>
            <a:ext cx="1744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690714" y="6280034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690714" y="6400684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380806" y="1778923"/>
            <a:ext cx="2801390" cy="4879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03415" y="4507050"/>
            <a:ext cx="556260" cy="121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추천 아이템</a:t>
            </a:r>
            <a:endParaRPr lang="ko-KR" altLang="en-US" sz="5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4563682" y="4697550"/>
            <a:ext cx="2444808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563682" y="4819470"/>
            <a:ext cx="374073" cy="35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4563682" y="4819470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563682" y="4819470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63681" y="5392817"/>
            <a:ext cx="374073" cy="35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563680" y="5942034"/>
            <a:ext cx="374073" cy="35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4563679" y="5397204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563678" y="5942034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4563678" y="5390912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4563678" y="5948326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170509" y="4870270"/>
            <a:ext cx="1744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170509" y="4990920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70509" y="5111570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165429" y="5445522"/>
            <a:ext cx="1744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5165429" y="5566172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5165429" y="5686822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5429" y="5995374"/>
            <a:ext cx="1744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165429" y="6116024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165429" y="6236674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503415" y="1997858"/>
            <a:ext cx="556260" cy="121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</a:rPr>
              <a:t>추천 아이템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4563682" y="2188358"/>
            <a:ext cx="2444808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4563682" y="2310278"/>
            <a:ext cx="374073" cy="35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127"/>
          <p:cNvCxnSpPr/>
          <p:nvPr/>
        </p:nvCxnSpPr>
        <p:spPr>
          <a:xfrm flipV="1">
            <a:off x="4563682" y="2310278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4563682" y="2310278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4563681" y="2883625"/>
            <a:ext cx="374073" cy="35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4563680" y="3432842"/>
            <a:ext cx="374073" cy="35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4563679" y="2888012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4563678" y="3432842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4563678" y="2881720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4563678" y="3439134"/>
            <a:ext cx="374073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5170509" y="2361078"/>
            <a:ext cx="1744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170509" y="2481728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5170509" y="2602378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5165429" y="2936330"/>
            <a:ext cx="1744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5165429" y="3056980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5165429" y="3177630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5165429" y="3486182"/>
            <a:ext cx="1744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5165429" y="3606832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5165429" y="3727482"/>
            <a:ext cx="14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4380806" y="4152202"/>
            <a:ext cx="2801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7980216" y="1984036"/>
            <a:ext cx="573578" cy="144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</a:rPr>
              <a:t>베스트 아이템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cxnSp>
        <p:nvCxnSpPr>
          <p:cNvPr id="193" name="직선 연결선 192"/>
          <p:cNvCxnSpPr/>
          <p:nvPr/>
        </p:nvCxnSpPr>
        <p:spPr>
          <a:xfrm>
            <a:off x="7980216" y="2201575"/>
            <a:ext cx="2502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 flipV="1">
            <a:off x="7830587" y="2324849"/>
            <a:ext cx="2801390" cy="182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7830587" y="2324849"/>
            <a:ext cx="2801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830587" y="2324849"/>
            <a:ext cx="2801390" cy="182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오른쪽 화살표 210"/>
          <p:cNvSpPr/>
          <p:nvPr/>
        </p:nvSpPr>
        <p:spPr>
          <a:xfrm>
            <a:off x="10232967" y="3102584"/>
            <a:ext cx="399010" cy="2413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왼쪽 화살표 211"/>
          <p:cNvSpPr/>
          <p:nvPr/>
        </p:nvSpPr>
        <p:spPr>
          <a:xfrm>
            <a:off x="7830587" y="3102584"/>
            <a:ext cx="399010" cy="23307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7980216" y="4394720"/>
            <a:ext cx="573578" cy="1256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갤러리</a:t>
            </a:r>
            <a:endParaRPr lang="ko-KR" altLang="en-US" sz="500" dirty="0"/>
          </a:p>
        </p:txBody>
      </p:sp>
      <p:cxnSp>
        <p:nvCxnSpPr>
          <p:cNvPr id="215" name="직선 연결선 214"/>
          <p:cNvCxnSpPr/>
          <p:nvPr/>
        </p:nvCxnSpPr>
        <p:spPr>
          <a:xfrm>
            <a:off x="7980216" y="4628970"/>
            <a:ext cx="2502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1" name="그룹 220"/>
          <p:cNvGrpSpPr/>
          <p:nvPr/>
        </p:nvGrpSpPr>
        <p:grpSpPr>
          <a:xfrm>
            <a:off x="7980216" y="4792980"/>
            <a:ext cx="714897" cy="652542"/>
            <a:chOff x="7980216" y="4792980"/>
            <a:chExt cx="714897" cy="652542"/>
          </a:xfrm>
        </p:grpSpPr>
        <p:sp>
          <p:nvSpPr>
            <p:cNvPr id="216" name="직사각형 215"/>
            <p:cNvSpPr/>
            <p:nvPr/>
          </p:nvSpPr>
          <p:spPr>
            <a:xfrm>
              <a:off x="7980216" y="4792980"/>
              <a:ext cx="714897" cy="652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/>
            <p:cNvCxnSpPr/>
            <p:nvPr/>
          </p:nvCxnSpPr>
          <p:spPr>
            <a:xfrm flipV="1">
              <a:off x="7980216" y="4792980"/>
              <a:ext cx="714897" cy="597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7980216" y="4792980"/>
              <a:ext cx="714897" cy="652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그룹 221"/>
          <p:cNvGrpSpPr/>
          <p:nvPr/>
        </p:nvGrpSpPr>
        <p:grpSpPr>
          <a:xfrm>
            <a:off x="8894614" y="4792979"/>
            <a:ext cx="714897" cy="652542"/>
            <a:chOff x="7980216" y="4792980"/>
            <a:chExt cx="714897" cy="652542"/>
          </a:xfrm>
        </p:grpSpPr>
        <p:sp>
          <p:nvSpPr>
            <p:cNvPr id="223" name="직사각형 222"/>
            <p:cNvSpPr/>
            <p:nvPr/>
          </p:nvSpPr>
          <p:spPr>
            <a:xfrm>
              <a:off x="7980216" y="4792980"/>
              <a:ext cx="714897" cy="652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직선 연결선 223"/>
            <p:cNvCxnSpPr/>
            <p:nvPr/>
          </p:nvCxnSpPr>
          <p:spPr>
            <a:xfrm flipV="1">
              <a:off x="7980216" y="4792980"/>
              <a:ext cx="714897" cy="597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>
              <a:off x="7980216" y="4792980"/>
              <a:ext cx="714897" cy="652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그룹 225"/>
          <p:cNvGrpSpPr/>
          <p:nvPr/>
        </p:nvGrpSpPr>
        <p:grpSpPr>
          <a:xfrm>
            <a:off x="9800700" y="4792980"/>
            <a:ext cx="714897" cy="652542"/>
            <a:chOff x="7980216" y="4792980"/>
            <a:chExt cx="714897" cy="652542"/>
          </a:xfrm>
        </p:grpSpPr>
        <p:sp>
          <p:nvSpPr>
            <p:cNvPr id="227" name="직사각형 226"/>
            <p:cNvSpPr/>
            <p:nvPr/>
          </p:nvSpPr>
          <p:spPr>
            <a:xfrm>
              <a:off x="7980216" y="4792980"/>
              <a:ext cx="714897" cy="652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/>
            <p:cNvCxnSpPr/>
            <p:nvPr/>
          </p:nvCxnSpPr>
          <p:spPr>
            <a:xfrm flipV="1">
              <a:off x="7980216" y="4792980"/>
              <a:ext cx="714897" cy="597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>
              <a:off x="7980216" y="4792980"/>
              <a:ext cx="714897" cy="652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0" name="그룹 229"/>
          <p:cNvGrpSpPr/>
          <p:nvPr/>
        </p:nvGrpSpPr>
        <p:grpSpPr>
          <a:xfrm>
            <a:off x="7980216" y="5718144"/>
            <a:ext cx="714897" cy="652542"/>
            <a:chOff x="7980216" y="4792980"/>
            <a:chExt cx="714897" cy="652542"/>
          </a:xfrm>
        </p:grpSpPr>
        <p:sp>
          <p:nvSpPr>
            <p:cNvPr id="231" name="직사각형 230"/>
            <p:cNvSpPr/>
            <p:nvPr/>
          </p:nvSpPr>
          <p:spPr>
            <a:xfrm>
              <a:off x="7980216" y="4792980"/>
              <a:ext cx="714897" cy="652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>
            <a:xfrm flipV="1">
              <a:off x="7980216" y="4792980"/>
              <a:ext cx="714897" cy="597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7980216" y="4792980"/>
              <a:ext cx="714897" cy="652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5" name="그룹 234"/>
          <p:cNvGrpSpPr/>
          <p:nvPr/>
        </p:nvGrpSpPr>
        <p:grpSpPr>
          <a:xfrm>
            <a:off x="8894614" y="5725736"/>
            <a:ext cx="714897" cy="652542"/>
            <a:chOff x="7980216" y="4792980"/>
            <a:chExt cx="714897" cy="652542"/>
          </a:xfrm>
        </p:grpSpPr>
        <p:sp>
          <p:nvSpPr>
            <p:cNvPr id="236" name="직사각형 235"/>
            <p:cNvSpPr/>
            <p:nvPr/>
          </p:nvSpPr>
          <p:spPr>
            <a:xfrm>
              <a:off x="7980216" y="4792980"/>
              <a:ext cx="714897" cy="652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7" name="직선 연결선 236"/>
            <p:cNvCxnSpPr/>
            <p:nvPr/>
          </p:nvCxnSpPr>
          <p:spPr>
            <a:xfrm flipV="1">
              <a:off x="7980216" y="4792980"/>
              <a:ext cx="714897" cy="597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>
              <a:off x="7980216" y="4792980"/>
              <a:ext cx="714897" cy="652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9" name="그룹 238"/>
          <p:cNvGrpSpPr/>
          <p:nvPr/>
        </p:nvGrpSpPr>
        <p:grpSpPr>
          <a:xfrm>
            <a:off x="9809013" y="5725736"/>
            <a:ext cx="714897" cy="652542"/>
            <a:chOff x="7980216" y="4792980"/>
            <a:chExt cx="714897" cy="652542"/>
          </a:xfrm>
        </p:grpSpPr>
        <p:sp>
          <p:nvSpPr>
            <p:cNvPr id="240" name="직사각형 239"/>
            <p:cNvSpPr/>
            <p:nvPr/>
          </p:nvSpPr>
          <p:spPr>
            <a:xfrm>
              <a:off x="7980216" y="4792980"/>
              <a:ext cx="714897" cy="652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1" name="직선 연결선 240"/>
            <p:cNvCxnSpPr/>
            <p:nvPr/>
          </p:nvCxnSpPr>
          <p:spPr>
            <a:xfrm flipV="1">
              <a:off x="7980216" y="4792980"/>
              <a:ext cx="714897" cy="597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>
              <a:off x="7980216" y="4792980"/>
              <a:ext cx="714897" cy="652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4" name="직선 연결선 243"/>
          <p:cNvCxnSpPr/>
          <p:nvPr/>
        </p:nvCxnSpPr>
        <p:spPr>
          <a:xfrm>
            <a:off x="8030092" y="5574485"/>
            <a:ext cx="590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>
            <a:off x="8956960" y="5579442"/>
            <a:ext cx="590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>
            <a:off x="9863046" y="5581044"/>
            <a:ext cx="590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8030092" y="6528695"/>
            <a:ext cx="590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8965274" y="6528695"/>
            <a:ext cx="590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>
            <a:off x="9879674" y="6523586"/>
            <a:ext cx="590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6" idx="0"/>
            <a:endCxn id="2" idx="1"/>
          </p:cNvCxnSpPr>
          <p:nvPr/>
        </p:nvCxnSpPr>
        <p:spPr>
          <a:xfrm rot="16200000" flipV="1">
            <a:off x="577863" y="1222098"/>
            <a:ext cx="933319" cy="529467"/>
          </a:xfrm>
          <a:prstGeom prst="curvedConnector4">
            <a:avLst>
              <a:gd name="adj1" fmla="val 14493"/>
              <a:gd name="adj2" fmla="val 143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9788" y="885825"/>
            <a:ext cx="74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CI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260812" y="1877843"/>
            <a:ext cx="342900" cy="3429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13" idx="0"/>
          </p:cNvCxnSpPr>
          <p:nvPr/>
        </p:nvCxnSpPr>
        <p:spPr>
          <a:xfrm rot="16200000" flipV="1">
            <a:off x="2830214" y="1275794"/>
            <a:ext cx="497451" cy="706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74003" y="1241695"/>
            <a:ext cx="13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내비게이션 버튼</a:t>
            </a:r>
            <a:endParaRPr lang="ko-KR" altLang="en-US" sz="1200" dirty="0"/>
          </a:p>
        </p:txBody>
      </p:sp>
      <p:cxnSp>
        <p:nvCxnSpPr>
          <p:cNvPr id="23" name="구부러진 연결선 22"/>
          <p:cNvCxnSpPr>
            <a:stCxn id="211" idx="3"/>
          </p:cNvCxnSpPr>
          <p:nvPr/>
        </p:nvCxnSpPr>
        <p:spPr>
          <a:xfrm flipV="1">
            <a:off x="10631977" y="2881720"/>
            <a:ext cx="560631" cy="3415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192608" y="2660798"/>
            <a:ext cx="99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 슬라이더 </a:t>
            </a:r>
            <a:r>
              <a:rPr lang="en-US" altLang="ko-KR" sz="1200" dirty="0" smtClean="0"/>
              <a:t>X5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cxnSp>
        <p:nvCxnSpPr>
          <p:cNvPr id="27" name="구부러진 연결선 26"/>
          <p:cNvCxnSpPr/>
          <p:nvPr/>
        </p:nvCxnSpPr>
        <p:spPr>
          <a:xfrm rot="16200000" flipV="1">
            <a:off x="1424305" y="1360659"/>
            <a:ext cx="1424453" cy="474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74003" y="492369"/>
            <a:ext cx="104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cxnSp>
        <p:nvCxnSpPr>
          <p:cNvPr id="36" name="구부러진 연결선 35"/>
          <p:cNvCxnSpPr>
            <a:stCxn id="30" idx="1"/>
          </p:cNvCxnSpPr>
          <p:nvPr/>
        </p:nvCxnSpPr>
        <p:spPr>
          <a:xfrm rot="10800000" flipV="1">
            <a:off x="685800" y="4732020"/>
            <a:ext cx="342900" cy="6019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5445521"/>
            <a:ext cx="93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추천 아이템 목록</a:t>
            </a:r>
            <a:endParaRPr lang="ko-KR" altLang="en-US" sz="1200" dirty="0"/>
          </a:p>
        </p:txBody>
      </p:sp>
      <p:sp>
        <p:nvSpPr>
          <p:cNvPr id="145" name="직사각형 144"/>
          <p:cNvSpPr/>
          <p:nvPr/>
        </p:nvSpPr>
        <p:spPr>
          <a:xfrm>
            <a:off x="1026299" y="4923216"/>
            <a:ext cx="517626" cy="48819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구부러진 연결선 54"/>
          <p:cNvCxnSpPr/>
          <p:nvPr/>
        </p:nvCxnSpPr>
        <p:spPr>
          <a:xfrm rot="16200000" flipV="1">
            <a:off x="347771" y="4438320"/>
            <a:ext cx="882759" cy="479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501" y="3727482"/>
            <a:ext cx="82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 </a:t>
            </a:r>
            <a:r>
              <a:rPr lang="ko-KR" altLang="en-US" sz="1200" dirty="0" err="1" smtClean="0"/>
              <a:t>클릭이동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072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스토리보드</a:t>
            </a:r>
            <a:r>
              <a:rPr lang="en-US" altLang="ko-KR" dirty="0" smtClean="0"/>
              <a:t>1-2(m-menu)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947034" y="1634144"/>
            <a:ext cx="2801390" cy="5155276"/>
            <a:chOff x="931025" y="1778924"/>
            <a:chExt cx="2801390" cy="4879571"/>
          </a:xfrm>
        </p:grpSpPr>
        <p:sp>
          <p:nvSpPr>
            <p:cNvPr id="35" name="직사각형 34"/>
            <p:cNvSpPr/>
            <p:nvPr/>
          </p:nvSpPr>
          <p:spPr>
            <a:xfrm>
              <a:off x="931025" y="1778924"/>
              <a:ext cx="2801390" cy="48795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31025" y="1778925"/>
              <a:ext cx="2801390" cy="652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104976" y="1808711"/>
            <a:ext cx="440575" cy="340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711803" y="1830936"/>
            <a:ext cx="0" cy="290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62459" y="1830936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362459" y="1907136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362459" y="1980161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853122" y="2180069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104976" y="2387405"/>
            <a:ext cx="900605" cy="134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3104976" y="2725994"/>
            <a:ext cx="2481736" cy="754395"/>
            <a:chOff x="1088967" y="2870774"/>
            <a:chExt cx="2481736" cy="754395"/>
          </a:xfrm>
        </p:grpSpPr>
        <p:grpSp>
          <p:nvGrpSpPr>
            <p:cNvPr id="117" name="그룹 116"/>
            <p:cNvGrpSpPr/>
            <p:nvPr/>
          </p:nvGrpSpPr>
          <p:grpSpPr>
            <a:xfrm>
              <a:off x="1088967" y="2870774"/>
              <a:ext cx="606670" cy="754395"/>
              <a:chOff x="1088967" y="2894410"/>
              <a:chExt cx="606670" cy="754395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0" name="직선 연결선 39"/>
                <p:cNvCxnSpPr>
                  <a:stCxn id="38" idx="3"/>
                  <a:endCxn id="38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>
                  <a:stCxn id="38" idx="1"/>
                  <a:endCxn id="38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직사각형 115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2026500" y="2870774"/>
              <a:ext cx="606670" cy="754395"/>
              <a:chOff x="1088967" y="2894410"/>
              <a:chExt cx="606670" cy="754395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121" name="타원 120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2" name="직선 연결선 121"/>
                <p:cNvCxnSpPr>
                  <a:stCxn id="121" idx="3"/>
                  <a:endCxn id="121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>
                  <a:stCxn id="121" idx="1"/>
                  <a:endCxn id="121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직사각형 119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2964033" y="2870774"/>
              <a:ext cx="606670" cy="754395"/>
              <a:chOff x="1088967" y="2894410"/>
              <a:chExt cx="606670" cy="754395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127" name="타원 126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8" name="직선 연결선 127"/>
                <p:cNvCxnSpPr>
                  <a:stCxn id="127" idx="3"/>
                  <a:endCxn id="127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>
                  <a:stCxn id="127" idx="1"/>
                  <a:endCxn id="127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직사각형 125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1" name="그룹 130"/>
          <p:cNvGrpSpPr/>
          <p:nvPr/>
        </p:nvGrpSpPr>
        <p:grpSpPr>
          <a:xfrm>
            <a:off x="3104976" y="3704865"/>
            <a:ext cx="2481736" cy="754395"/>
            <a:chOff x="1088967" y="2870774"/>
            <a:chExt cx="2481736" cy="754395"/>
          </a:xfrm>
        </p:grpSpPr>
        <p:grpSp>
          <p:nvGrpSpPr>
            <p:cNvPr id="132" name="그룹 131"/>
            <p:cNvGrpSpPr/>
            <p:nvPr/>
          </p:nvGrpSpPr>
          <p:grpSpPr>
            <a:xfrm>
              <a:off x="1088967" y="2870774"/>
              <a:ext cx="606670" cy="754395"/>
              <a:chOff x="1088967" y="2894410"/>
              <a:chExt cx="606670" cy="754395"/>
            </a:xfrm>
          </p:grpSpPr>
          <p:grpSp>
            <p:nvGrpSpPr>
              <p:cNvPr id="145" name="그룹 144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>
                  <a:stCxn id="147" idx="3"/>
                  <a:endCxn id="147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/>
                <p:cNvCxnSpPr>
                  <a:stCxn id="147" idx="1"/>
                  <a:endCxn id="147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직사각형 145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2026500" y="2870774"/>
              <a:ext cx="606670" cy="754395"/>
              <a:chOff x="1088967" y="2894410"/>
              <a:chExt cx="606670" cy="754395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142" name="타원 141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3" name="직선 연결선 142"/>
                <p:cNvCxnSpPr>
                  <a:stCxn id="142" idx="3"/>
                  <a:endCxn id="142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>
                  <a:stCxn id="142" idx="1"/>
                  <a:endCxn id="142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직사각형 140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2964033" y="2870774"/>
              <a:ext cx="606670" cy="754395"/>
              <a:chOff x="1088967" y="2894410"/>
              <a:chExt cx="606670" cy="754395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137" name="타원 136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8" name="직선 연결선 137"/>
                <p:cNvCxnSpPr>
                  <a:stCxn id="137" idx="3"/>
                  <a:endCxn id="137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>
                  <a:stCxn id="137" idx="1"/>
                  <a:endCxn id="137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직사각형 135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0" name="그룹 169"/>
          <p:cNvGrpSpPr/>
          <p:nvPr/>
        </p:nvGrpSpPr>
        <p:grpSpPr>
          <a:xfrm>
            <a:off x="3104976" y="5020088"/>
            <a:ext cx="606670" cy="754395"/>
            <a:chOff x="1088967" y="2894410"/>
            <a:chExt cx="606670" cy="754395"/>
          </a:xfrm>
        </p:grpSpPr>
        <p:grpSp>
          <p:nvGrpSpPr>
            <p:cNvPr id="183" name="그룹 182"/>
            <p:cNvGrpSpPr/>
            <p:nvPr/>
          </p:nvGrpSpPr>
          <p:grpSpPr>
            <a:xfrm>
              <a:off x="1088967" y="2894410"/>
              <a:ext cx="606670" cy="606670"/>
              <a:chOff x="1151792" y="2857500"/>
              <a:chExt cx="606670" cy="606670"/>
            </a:xfrm>
          </p:grpSpPr>
          <p:sp>
            <p:nvSpPr>
              <p:cNvPr id="185" name="타원 184"/>
              <p:cNvSpPr/>
              <p:nvPr/>
            </p:nvSpPr>
            <p:spPr>
              <a:xfrm>
                <a:off x="1151792" y="2857500"/>
                <a:ext cx="606670" cy="6066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>
                <a:stCxn id="185" idx="3"/>
                <a:endCxn id="185" idx="7"/>
              </p:cNvCxnSpPr>
              <p:nvPr/>
            </p:nvCxnSpPr>
            <p:spPr>
              <a:xfrm flipV="1"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>
                <a:stCxn id="185" idx="1"/>
                <a:endCxn id="185" idx="5"/>
              </p:cNvCxnSpPr>
              <p:nvPr/>
            </p:nvCxnSpPr>
            <p:spPr>
              <a:xfrm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4" name="직사각형 183"/>
            <p:cNvSpPr/>
            <p:nvPr/>
          </p:nvSpPr>
          <p:spPr>
            <a:xfrm>
              <a:off x="1088967" y="3572340"/>
              <a:ext cx="606670" cy="764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4042509" y="5020088"/>
            <a:ext cx="606670" cy="754395"/>
            <a:chOff x="1088967" y="2894410"/>
            <a:chExt cx="606670" cy="754395"/>
          </a:xfrm>
        </p:grpSpPr>
        <p:grpSp>
          <p:nvGrpSpPr>
            <p:cNvPr id="178" name="그룹 177"/>
            <p:cNvGrpSpPr/>
            <p:nvPr/>
          </p:nvGrpSpPr>
          <p:grpSpPr>
            <a:xfrm>
              <a:off x="1088967" y="2894410"/>
              <a:ext cx="606670" cy="606670"/>
              <a:chOff x="1151792" y="2857500"/>
              <a:chExt cx="606670" cy="606670"/>
            </a:xfrm>
          </p:grpSpPr>
          <p:sp>
            <p:nvSpPr>
              <p:cNvPr id="180" name="타원 179"/>
              <p:cNvSpPr/>
              <p:nvPr/>
            </p:nvSpPr>
            <p:spPr>
              <a:xfrm>
                <a:off x="1151792" y="2857500"/>
                <a:ext cx="606670" cy="6066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>
                <a:stCxn id="180" idx="3"/>
                <a:endCxn id="180" idx="7"/>
              </p:cNvCxnSpPr>
              <p:nvPr/>
            </p:nvCxnSpPr>
            <p:spPr>
              <a:xfrm flipV="1"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stCxn id="180" idx="1"/>
                <a:endCxn id="180" idx="5"/>
              </p:cNvCxnSpPr>
              <p:nvPr/>
            </p:nvCxnSpPr>
            <p:spPr>
              <a:xfrm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9" name="직사각형 178"/>
            <p:cNvSpPr/>
            <p:nvPr/>
          </p:nvSpPr>
          <p:spPr>
            <a:xfrm>
              <a:off x="1088967" y="3572340"/>
              <a:ext cx="606670" cy="764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980042" y="5020088"/>
            <a:ext cx="606670" cy="754395"/>
            <a:chOff x="1088967" y="2894410"/>
            <a:chExt cx="606670" cy="754395"/>
          </a:xfrm>
        </p:grpSpPr>
        <p:grpSp>
          <p:nvGrpSpPr>
            <p:cNvPr id="173" name="그룹 172"/>
            <p:cNvGrpSpPr/>
            <p:nvPr/>
          </p:nvGrpSpPr>
          <p:grpSpPr>
            <a:xfrm>
              <a:off x="1088967" y="2894410"/>
              <a:ext cx="606670" cy="606670"/>
              <a:chOff x="1151792" y="2857500"/>
              <a:chExt cx="606670" cy="606670"/>
            </a:xfrm>
          </p:grpSpPr>
          <p:sp>
            <p:nvSpPr>
              <p:cNvPr id="175" name="타원 174"/>
              <p:cNvSpPr/>
              <p:nvPr/>
            </p:nvSpPr>
            <p:spPr>
              <a:xfrm>
                <a:off x="1151792" y="2857500"/>
                <a:ext cx="606670" cy="6066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6" name="직선 연결선 175"/>
              <p:cNvCxnSpPr>
                <a:stCxn id="175" idx="3"/>
                <a:endCxn id="175" idx="7"/>
              </p:cNvCxnSpPr>
              <p:nvPr/>
            </p:nvCxnSpPr>
            <p:spPr>
              <a:xfrm flipV="1"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>
                <a:stCxn id="175" idx="1"/>
                <a:endCxn id="175" idx="5"/>
              </p:cNvCxnSpPr>
              <p:nvPr/>
            </p:nvCxnSpPr>
            <p:spPr>
              <a:xfrm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4" name="직사각형 173"/>
            <p:cNvSpPr/>
            <p:nvPr/>
          </p:nvSpPr>
          <p:spPr>
            <a:xfrm>
              <a:off x="1088967" y="3572340"/>
              <a:ext cx="606670" cy="764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/>
          <p:cNvSpPr/>
          <p:nvPr/>
        </p:nvSpPr>
        <p:spPr>
          <a:xfrm>
            <a:off x="3087872" y="4764297"/>
            <a:ext cx="900605" cy="134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/>
          <p:cNvCxnSpPr/>
          <p:nvPr/>
        </p:nvCxnSpPr>
        <p:spPr>
          <a:xfrm flipV="1">
            <a:off x="2947034" y="4629443"/>
            <a:ext cx="2801390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" name="그룹 216"/>
          <p:cNvGrpSpPr/>
          <p:nvPr/>
        </p:nvGrpSpPr>
        <p:grpSpPr>
          <a:xfrm>
            <a:off x="3099782" y="5935014"/>
            <a:ext cx="606670" cy="754395"/>
            <a:chOff x="1076153" y="5935014"/>
            <a:chExt cx="606670" cy="754395"/>
          </a:xfrm>
        </p:grpSpPr>
        <p:grpSp>
          <p:nvGrpSpPr>
            <p:cNvPr id="212" name="그룹 211"/>
            <p:cNvGrpSpPr/>
            <p:nvPr/>
          </p:nvGrpSpPr>
          <p:grpSpPr>
            <a:xfrm>
              <a:off x="1076153" y="5935014"/>
              <a:ext cx="606670" cy="606670"/>
              <a:chOff x="1151792" y="2857500"/>
              <a:chExt cx="606670" cy="606670"/>
            </a:xfrm>
          </p:grpSpPr>
          <p:sp>
            <p:nvSpPr>
              <p:cNvPr id="214" name="타원 213"/>
              <p:cNvSpPr/>
              <p:nvPr/>
            </p:nvSpPr>
            <p:spPr>
              <a:xfrm>
                <a:off x="1151792" y="2857500"/>
                <a:ext cx="606670" cy="6066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5" name="직선 연결선 214"/>
              <p:cNvCxnSpPr>
                <a:stCxn id="214" idx="3"/>
                <a:endCxn id="214" idx="7"/>
              </p:cNvCxnSpPr>
              <p:nvPr/>
            </p:nvCxnSpPr>
            <p:spPr>
              <a:xfrm flipV="1"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>
                <a:stCxn id="214" idx="1"/>
                <a:endCxn id="214" idx="5"/>
              </p:cNvCxnSpPr>
              <p:nvPr/>
            </p:nvCxnSpPr>
            <p:spPr>
              <a:xfrm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/>
            <p:cNvSpPr/>
            <p:nvPr/>
          </p:nvSpPr>
          <p:spPr>
            <a:xfrm>
              <a:off x="1076153" y="6612944"/>
              <a:ext cx="606670" cy="764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4042509" y="5935616"/>
            <a:ext cx="606670" cy="754395"/>
            <a:chOff x="1076153" y="5935014"/>
            <a:chExt cx="606670" cy="754395"/>
          </a:xfrm>
        </p:grpSpPr>
        <p:grpSp>
          <p:nvGrpSpPr>
            <p:cNvPr id="219" name="그룹 218"/>
            <p:cNvGrpSpPr/>
            <p:nvPr/>
          </p:nvGrpSpPr>
          <p:grpSpPr>
            <a:xfrm>
              <a:off x="1076153" y="5935014"/>
              <a:ext cx="606670" cy="606670"/>
              <a:chOff x="1151792" y="2857500"/>
              <a:chExt cx="606670" cy="606670"/>
            </a:xfrm>
          </p:grpSpPr>
          <p:sp>
            <p:nvSpPr>
              <p:cNvPr id="221" name="타원 220"/>
              <p:cNvSpPr/>
              <p:nvPr/>
            </p:nvSpPr>
            <p:spPr>
              <a:xfrm>
                <a:off x="1151792" y="2857500"/>
                <a:ext cx="606670" cy="6066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2" name="직선 연결선 221"/>
              <p:cNvCxnSpPr>
                <a:stCxn id="221" idx="3"/>
                <a:endCxn id="221" idx="7"/>
              </p:cNvCxnSpPr>
              <p:nvPr/>
            </p:nvCxnSpPr>
            <p:spPr>
              <a:xfrm flipV="1"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>
                <a:stCxn id="221" idx="1"/>
                <a:endCxn id="221" idx="5"/>
              </p:cNvCxnSpPr>
              <p:nvPr/>
            </p:nvCxnSpPr>
            <p:spPr>
              <a:xfrm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0" name="직사각형 219"/>
            <p:cNvSpPr/>
            <p:nvPr/>
          </p:nvSpPr>
          <p:spPr>
            <a:xfrm>
              <a:off x="1076153" y="6612944"/>
              <a:ext cx="606670" cy="764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4980042" y="5935616"/>
            <a:ext cx="606670" cy="754395"/>
            <a:chOff x="1076153" y="5935014"/>
            <a:chExt cx="606670" cy="754395"/>
          </a:xfrm>
        </p:grpSpPr>
        <p:grpSp>
          <p:nvGrpSpPr>
            <p:cNvPr id="225" name="그룹 224"/>
            <p:cNvGrpSpPr/>
            <p:nvPr/>
          </p:nvGrpSpPr>
          <p:grpSpPr>
            <a:xfrm>
              <a:off x="1076153" y="5935014"/>
              <a:ext cx="606670" cy="606670"/>
              <a:chOff x="1151792" y="2857500"/>
              <a:chExt cx="606670" cy="606670"/>
            </a:xfrm>
          </p:grpSpPr>
          <p:sp>
            <p:nvSpPr>
              <p:cNvPr id="227" name="타원 226"/>
              <p:cNvSpPr/>
              <p:nvPr/>
            </p:nvSpPr>
            <p:spPr>
              <a:xfrm>
                <a:off x="1151792" y="2857500"/>
                <a:ext cx="606670" cy="6066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8" name="직선 연결선 227"/>
              <p:cNvCxnSpPr>
                <a:stCxn id="227" idx="3"/>
                <a:endCxn id="227" idx="7"/>
              </p:cNvCxnSpPr>
              <p:nvPr/>
            </p:nvCxnSpPr>
            <p:spPr>
              <a:xfrm flipV="1"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>
                <a:stCxn id="227" idx="1"/>
                <a:endCxn id="227" idx="5"/>
              </p:cNvCxnSpPr>
              <p:nvPr/>
            </p:nvCxnSpPr>
            <p:spPr>
              <a:xfrm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6" name="직사각형 225"/>
            <p:cNvSpPr/>
            <p:nvPr/>
          </p:nvSpPr>
          <p:spPr>
            <a:xfrm>
              <a:off x="1076153" y="6612944"/>
              <a:ext cx="606670" cy="764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1" name="직사각형 230"/>
          <p:cNvSpPr/>
          <p:nvPr/>
        </p:nvSpPr>
        <p:spPr>
          <a:xfrm>
            <a:off x="6843899" y="1634144"/>
            <a:ext cx="2801390" cy="5155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0" name="그룹 239"/>
          <p:cNvGrpSpPr/>
          <p:nvPr/>
        </p:nvGrpSpPr>
        <p:grpSpPr>
          <a:xfrm>
            <a:off x="6984737" y="1779533"/>
            <a:ext cx="2481736" cy="754395"/>
            <a:chOff x="1088967" y="2870774"/>
            <a:chExt cx="2481736" cy="754395"/>
          </a:xfrm>
        </p:grpSpPr>
        <p:grpSp>
          <p:nvGrpSpPr>
            <p:cNvPr id="241" name="그룹 240"/>
            <p:cNvGrpSpPr/>
            <p:nvPr/>
          </p:nvGrpSpPr>
          <p:grpSpPr>
            <a:xfrm>
              <a:off x="1088967" y="2870774"/>
              <a:ext cx="606670" cy="754395"/>
              <a:chOff x="1088967" y="2894410"/>
              <a:chExt cx="606670" cy="754395"/>
            </a:xfrm>
          </p:grpSpPr>
          <p:grpSp>
            <p:nvGrpSpPr>
              <p:cNvPr id="254" name="그룹 253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256" name="타원 255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7" name="직선 연결선 256"/>
                <p:cNvCxnSpPr>
                  <a:stCxn id="256" idx="3"/>
                  <a:endCxn id="256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/>
                <p:cNvCxnSpPr>
                  <a:stCxn id="256" idx="1"/>
                  <a:endCxn id="256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직사각형 254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2" name="그룹 241"/>
            <p:cNvGrpSpPr/>
            <p:nvPr/>
          </p:nvGrpSpPr>
          <p:grpSpPr>
            <a:xfrm>
              <a:off x="2026500" y="2870774"/>
              <a:ext cx="606670" cy="754395"/>
              <a:chOff x="1088967" y="2894410"/>
              <a:chExt cx="606670" cy="754395"/>
            </a:xfrm>
          </p:grpSpPr>
          <p:grpSp>
            <p:nvGrpSpPr>
              <p:cNvPr id="249" name="그룹 248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251" name="타원 250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2" name="직선 연결선 251"/>
                <p:cNvCxnSpPr>
                  <a:stCxn id="251" idx="3"/>
                  <a:endCxn id="251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/>
                <p:cNvCxnSpPr>
                  <a:stCxn id="251" idx="1"/>
                  <a:endCxn id="251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0" name="직사각형 249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3" name="그룹 242"/>
            <p:cNvGrpSpPr/>
            <p:nvPr/>
          </p:nvGrpSpPr>
          <p:grpSpPr>
            <a:xfrm>
              <a:off x="2964033" y="2870774"/>
              <a:ext cx="606670" cy="754395"/>
              <a:chOff x="1088967" y="2894410"/>
              <a:chExt cx="606670" cy="754395"/>
            </a:xfrm>
          </p:grpSpPr>
          <p:grpSp>
            <p:nvGrpSpPr>
              <p:cNvPr id="244" name="그룹 243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246" name="타원 245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7" name="직선 연결선 246"/>
                <p:cNvCxnSpPr>
                  <a:stCxn id="246" idx="3"/>
                  <a:endCxn id="246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직선 연결선 247"/>
                <p:cNvCxnSpPr>
                  <a:stCxn id="246" idx="1"/>
                  <a:endCxn id="246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5" name="직사각형 244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9" name="그룹 258"/>
          <p:cNvGrpSpPr/>
          <p:nvPr/>
        </p:nvGrpSpPr>
        <p:grpSpPr>
          <a:xfrm>
            <a:off x="6984737" y="2758404"/>
            <a:ext cx="2481736" cy="754395"/>
            <a:chOff x="1088967" y="2870774"/>
            <a:chExt cx="2481736" cy="754395"/>
          </a:xfrm>
        </p:grpSpPr>
        <p:grpSp>
          <p:nvGrpSpPr>
            <p:cNvPr id="260" name="그룹 259"/>
            <p:cNvGrpSpPr/>
            <p:nvPr/>
          </p:nvGrpSpPr>
          <p:grpSpPr>
            <a:xfrm>
              <a:off x="1088967" y="2870774"/>
              <a:ext cx="606670" cy="754395"/>
              <a:chOff x="1088967" y="2894410"/>
              <a:chExt cx="606670" cy="754395"/>
            </a:xfrm>
          </p:grpSpPr>
          <p:grpSp>
            <p:nvGrpSpPr>
              <p:cNvPr id="273" name="그룹 272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275" name="타원 274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76" name="직선 연결선 275"/>
                <p:cNvCxnSpPr>
                  <a:stCxn id="275" idx="3"/>
                  <a:endCxn id="275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 276"/>
                <p:cNvCxnSpPr>
                  <a:stCxn id="275" idx="1"/>
                  <a:endCxn id="275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4" name="직사각형 273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1" name="그룹 260"/>
            <p:cNvGrpSpPr/>
            <p:nvPr/>
          </p:nvGrpSpPr>
          <p:grpSpPr>
            <a:xfrm>
              <a:off x="2026500" y="2870774"/>
              <a:ext cx="606670" cy="754395"/>
              <a:chOff x="1088967" y="2894410"/>
              <a:chExt cx="606670" cy="754395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270" name="타원 269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71" name="직선 연결선 270"/>
                <p:cNvCxnSpPr>
                  <a:stCxn id="270" idx="3"/>
                  <a:endCxn id="270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직선 연결선 271"/>
                <p:cNvCxnSpPr>
                  <a:stCxn id="270" idx="1"/>
                  <a:endCxn id="270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9" name="직사각형 268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2964033" y="2870774"/>
              <a:ext cx="606670" cy="754395"/>
              <a:chOff x="1088967" y="2894410"/>
              <a:chExt cx="606670" cy="754395"/>
            </a:xfrm>
          </p:grpSpPr>
          <p:grpSp>
            <p:nvGrpSpPr>
              <p:cNvPr id="263" name="그룹 262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265" name="타원 264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6" name="직선 연결선 265"/>
                <p:cNvCxnSpPr>
                  <a:stCxn id="265" idx="3"/>
                  <a:endCxn id="265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/>
                <p:cNvCxnSpPr>
                  <a:stCxn id="265" idx="1"/>
                  <a:endCxn id="265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4" name="직사각형 263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6" name="그룹 315"/>
          <p:cNvGrpSpPr/>
          <p:nvPr/>
        </p:nvGrpSpPr>
        <p:grpSpPr>
          <a:xfrm>
            <a:off x="6984737" y="3802947"/>
            <a:ext cx="2481736" cy="754395"/>
            <a:chOff x="1088967" y="2870774"/>
            <a:chExt cx="2481736" cy="754395"/>
          </a:xfrm>
        </p:grpSpPr>
        <p:grpSp>
          <p:nvGrpSpPr>
            <p:cNvPr id="317" name="그룹 316"/>
            <p:cNvGrpSpPr/>
            <p:nvPr/>
          </p:nvGrpSpPr>
          <p:grpSpPr>
            <a:xfrm>
              <a:off x="1088967" y="2870774"/>
              <a:ext cx="606670" cy="754395"/>
              <a:chOff x="1088967" y="2894410"/>
              <a:chExt cx="606670" cy="754395"/>
            </a:xfrm>
          </p:grpSpPr>
          <p:grpSp>
            <p:nvGrpSpPr>
              <p:cNvPr id="330" name="그룹 329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332" name="타원 331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33" name="직선 연결선 332"/>
                <p:cNvCxnSpPr>
                  <a:stCxn id="332" idx="3"/>
                  <a:endCxn id="332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/>
                <p:cNvCxnSpPr>
                  <a:stCxn id="332" idx="1"/>
                  <a:endCxn id="332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1" name="직사각형 330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8" name="그룹 317"/>
            <p:cNvGrpSpPr/>
            <p:nvPr/>
          </p:nvGrpSpPr>
          <p:grpSpPr>
            <a:xfrm>
              <a:off x="2026500" y="2870774"/>
              <a:ext cx="606670" cy="754395"/>
              <a:chOff x="1088967" y="2894410"/>
              <a:chExt cx="606670" cy="754395"/>
            </a:xfrm>
          </p:grpSpPr>
          <p:grpSp>
            <p:nvGrpSpPr>
              <p:cNvPr id="325" name="그룹 324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327" name="타원 326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8" name="직선 연결선 327"/>
                <p:cNvCxnSpPr>
                  <a:stCxn id="327" idx="3"/>
                  <a:endCxn id="327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직선 연결선 328"/>
                <p:cNvCxnSpPr>
                  <a:stCxn id="327" idx="1"/>
                  <a:endCxn id="327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6" name="직사각형 325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9" name="그룹 318"/>
            <p:cNvGrpSpPr/>
            <p:nvPr/>
          </p:nvGrpSpPr>
          <p:grpSpPr>
            <a:xfrm>
              <a:off x="2964033" y="2870774"/>
              <a:ext cx="606670" cy="754395"/>
              <a:chOff x="1088967" y="2894410"/>
              <a:chExt cx="606670" cy="754395"/>
            </a:xfrm>
          </p:grpSpPr>
          <p:grpSp>
            <p:nvGrpSpPr>
              <p:cNvPr id="320" name="그룹 319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322" name="타원 321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3" name="직선 연결선 322"/>
                <p:cNvCxnSpPr>
                  <a:stCxn id="322" idx="3"/>
                  <a:endCxn id="322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직선 연결선 323"/>
                <p:cNvCxnSpPr>
                  <a:stCxn id="322" idx="1"/>
                  <a:endCxn id="322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1" name="직사각형 320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55" name="직선 연결선 354"/>
          <p:cNvCxnSpPr/>
          <p:nvPr/>
        </p:nvCxnSpPr>
        <p:spPr>
          <a:xfrm>
            <a:off x="6843899" y="4881043"/>
            <a:ext cx="2801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>
            <a:off x="6852691" y="5774483"/>
            <a:ext cx="2801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>
            <a:off x="7288072" y="6023859"/>
            <a:ext cx="1875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직선 연결선 359"/>
          <p:cNvCxnSpPr/>
          <p:nvPr/>
        </p:nvCxnSpPr>
        <p:spPr>
          <a:xfrm>
            <a:off x="7288072" y="6196467"/>
            <a:ext cx="1875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7288072" y="6369075"/>
            <a:ext cx="1875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>
            <a:off x="7288072" y="6541684"/>
            <a:ext cx="1875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직사각형 362"/>
          <p:cNvSpPr/>
          <p:nvPr/>
        </p:nvSpPr>
        <p:spPr>
          <a:xfrm>
            <a:off x="6984737" y="5020088"/>
            <a:ext cx="1323994" cy="159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직사각형 363"/>
          <p:cNvSpPr/>
          <p:nvPr/>
        </p:nvSpPr>
        <p:spPr>
          <a:xfrm>
            <a:off x="6984737" y="5257801"/>
            <a:ext cx="1875066" cy="123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6" name="직선 연결선 365"/>
          <p:cNvCxnSpPr/>
          <p:nvPr/>
        </p:nvCxnSpPr>
        <p:spPr>
          <a:xfrm>
            <a:off x="6984737" y="5502745"/>
            <a:ext cx="2554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직선 연결선 366"/>
          <p:cNvCxnSpPr/>
          <p:nvPr/>
        </p:nvCxnSpPr>
        <p:spPr>
          <a:xfrm>
            <a:off x="6978520" y="5625518"/>
            <a:ext cx="2554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 rot="10800000">
            <a:off x="2180493" y="1980161"/>
            <a:ext cx="1008135" cy="9564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8408" y="1690688"/>
            <a:ext cx="150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이미지</a:t>
            </a:r>
            <a:endParaRPr lang="ko-KR" altLang="en-US" dirty="0"/>
          </a:p>
        </p:txBody>
      </p:sp>
      <p:cxnSp>
        <p:nvCxnSpPr>
          <p:cNvPr id="14" name="구부러진 연결선 13"/>
          <p:cNvCxnSpPr>
            <a:stCxn id="116" idx="1"/>
          </p:cNvCxnSpPr>
          <p:nvPr/>
        </p:nvCxnSpPr>
        <p:spPr>
          <a:xfrm rot="10800000">
            <a:off x="1951892" y="3243819"/>
            <a:ext cx="1153084" cy="1983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08" y="3068515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이름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28531" y="3664340"/>
            <a:ext cx="844112" cy="8800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/>
          <p:nvPr/>
        </p:nvCxnSpPr>
        <p:spPr>
          <a:xfrm flipV="1">
            <a:off x="4787629" y="3197620"/>
            <a:ext cx="1049640" cy="6053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53617" y="2940818"/>
            <a:ext cx="12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73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스토리보드</a:t>
            </a:r>
            <a:r>
              <a:rPr lang="en-US" altLang="ko-KR" dirty="0" smtClean="0"/>
              <a:t>1-3(m-Gallery)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31025" y="1778924"/>
            <a:ext cx="2801390" cy="4879571"/>
            <a:chOff x="931025" y="1778924"/>
            <a:chExt cx="2801390" cy="4879571"/>
          </a:xfrm>
        </p:grpSpPr>
        <p:sp>
          <p:nvSpPr>
            <p:cNvPr id="38" name="직사각형 37"/>
            <p:cNvSpPr/>
            <p:nvPr/>
          </p:nvSpPr>
          <p:spPr>
            <a:xfrm>
              <a:off x="931025" y="1778924"/>
              <a:ext cx="2801390" cy="48795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31025" y="1778925"/>
              <a:ext cx="2801390" cy="652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88967" y="1953491"/>
            <a:ext cx="440575" cy="340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695794" y="1975716"/>
            <a:ext cx="0" cy="290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46450" y="1975716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46450" y="2051916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346450" y="2124941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37113" y="2324849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1088967" y="2593570"/>
            <a:ext cx="1138844" cy="1138845"/>
            <a:chOff x="1088967" y="2593570"/>
            <a:chExt cx="1138844" cy="1138845"/>
          </a:xfrm>
        </p:grpSpPr>
        <p:sp>
          <p:nvSpPr>
            <p:cNvPr id="49" name="직사각형 48"/>
            <p:cNvSpPr/>
            <p:nvPr/>
          </p:nvSpPr>
          <p:spPr>
            <a:xfrm>
              <a:off x="1088967" y="2593571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088967" y="2593570"/>
              <a:ext cx="1138844" cy="1138845"/>
              <a:chOff x="1088967" y="2593570"/>
              <a:chExt cx="1138844" cy="1138845"/>
            </a:xfrm>
          </p:grpSpPr>
          <p:cxnSp>
            <p:nvCxnSpPr>
              <p:cNvPr id="54" name="직선 연결선 53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그룹 121"/>
          <p:cNvGrpSpPr/>
          <p:nvPr/>
        </p:nvGrpSpPr>
        <p:grpSpPr>
          <a:xfrm>
            <a:off x="2402320" y="2593570"/>
            <a:ext cx="1147215" cy="1138845"/>
            <a:chOff x="2402320" y="2593570"/>
            <a:chExt cx="1147215" cy="1138845"/>
          </a:xfrm>
        </p:grpSpPr>
        <p:sp>
          <p:nvSpPr>
            <p:cNvPr id="50" name="직사각형 49"/>
            <p:cNvSpPr/>
            <p:nvPr/>
          </p:nvSpPr>
          <p:spPr>
            <a:xfrm>
              <a:off x="2410691" y="2593571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402320" y="2593570"/>
              <a:ext cx="1138844" cy="1138845"/>
              <a:chOff x="1088967" y="2593570"/>
              <a:chExt cx="1138844" cy="1138845"/>
            </a:xfrm>
          </p:grpSpPr>
          <p:cxnSp>
            <p:nvCxnSpPr>
              <p:cNvPr id="59" name="직선 연결선 58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그룹 124"/>
          <p:cNvGrpSpPr/>
          <p:nvPr/>
        </p:nvGrpSpPr>
        <p:grpSpPr>
          <a:xfrm>
            <a:off x="2410691" y="3975345"/>
            <a:ext cx="1138844" cy="1138845"/>
            <a:chOff x="2410691" y="3975345"/>
            <a:chExt cx="1138844" cy="1138845"/>
          </a:xfrm>
        </p:grpSpPr>
        <p:sp>
          <p:nvSpPr>
            <p:cNvPr id="52" name="직사각형 51"/>
            <p:cNvSpPr/>
            <p:nvPr/>
          </p:nvSpPr>
          <p:spPr>
            <a:xfrm>
              <a:off x="2410691" y="3975346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2410691" y="3975345"/>
              <a:ext cx="1138844" cy="1138845"/>
              <a:chOff x="1088967" y="2593570"/>
              <a:chExt cx="1138844" cy="1138845"/>
            </a:xfrm>
          </p:grpSpPr>
          <p:cxnSp>
            <p:nvCxnSpPr>
              <p:cNvPr id="62" name="직선 연결선 61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그룹 123"/>
          <p:cNvGrpSpPr/>
          <p:nvPr/>
        </p:nvGrpSpPr>
        <p:grpSpPr>
          <a:xfrm>
            <a:off x="1088967" y="3975345"/>
            <a:ext cx="1138844" cy="1138845"/>
            <a:chOff x="1088967" y="3975345"/>
            <a:chExt cx="1138844" cy="1138845"/>
          </a:xfrm>
        </p:grpSpPr>
        <p:sp>
          <p:nvSpPr>
            <p:cNvPr id="51" name="직사각형 50"/>
            <p:cNvSpPr/>
            <p:nvPr/>
          </p:nvSpPr>
          <p:spPr>
            <a:xfrm>
              <a:off x="1088967" y="3975346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1088967" y="3975345"/>
              <a:ext cx="1138844" cy="1138845"/>
              <a:chOff x="1088967" y="2593570"/>
              <a:chExt cx="1138844" cy="1138845"/>
            </a:xfrm>
          </p:grpSpPr>
          <p:cxnSp>
            <p:nvCxnSpPr>
              <p:cNvPr id="65" name="직선 연결선 64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1088967" y="5303519"/>
            <a:ext cx="2460568" cy="1230285"/>
            <a:chOff x="1088967" y="5303519"/>
            <a:chExt cx="2460568" cy="1230285"/>
          </a:xfrm>
        </p:grpSpPr>
        <p:sp>
          <p:nvSpPr>
            <p:cNvPr id="67" name="직사각형 66"/>
            <p:cNvSpPr/>
            <p:nvPr/>
          </p:nvSpPr>
          <p:spPr>
            <a:xfrm>
              <a:off x="1088967" y="5303520"/>
              <a:ext cx="2460568" cy="1230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1088967" y="5303520"/>
              <a:ext cx="2460568" cy="1230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88967" y="5303519"/>
              <a:ext cx="2460568" cy="12302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직사각형 80"/>
          <p:cNvSpPr/>
          <p:nvPr/>
        </p:nvSpPr>
        <p:spPr>
          <a:xfrm>
            <a:off x="4206239" y="1778924"/>
            <a:ext cx="2801390" cy="4879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971011" y="1975716"/>
            <a:ext cx="1213658" cy="129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갤러리</a:t>
            </a:r>
            <a:endParaRPr lang="ko-KR" altLang="en-US" sz="105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4472247" y="2266661"/>
            <a:ext cx="23358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472247" y="2431041"/>
            <a:ext cx="23358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472247" y="2593570"/>
            <a:ext cx="23358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472247" y="2759824"/>
            <a:ext cx="23358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472247" y="2926078"/>
            <a:ext cx="23358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4384963" y="3354186"/>
            <a:ext cx="1138844" cy="1138845"/>
            <a:chOff x="7955281" y="2836500"/>
            <a:chExt cx="1138844" cy="1138845"/>
          </a:xfrm>
        </p:grpSpPr>
        <p:sp>
          <p:nvSpPr>
            <p:cNvPr id="91" name="직사각형 90"/>
            <p:cNvSpPr/>
            <p:nvPr/>
          </p:nvSpPr>
          <p:spPr>
            <a:xfrm>
              <a:off x="7955281" y="2836500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7955281" y="2836500"/>
              <a:ext cx="1138844" cy="1138845"/>
              <a:chOff x="1088967" y="2593570"/>
              <a:chExt cx="1138844" cy="1138845"/>
            </a:xfrm>
          </p:grpSpPr>
          <p:cxnSp>
            <p:nvCxnSpPr>
              <p:cNvPr id="93" name="직선 연결선 92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그룹 105"/>
          <p:cNvGrpSpPr/>
          <p:nvPr/>
        </p:nvGrpSpPr>
        <p:grpSpPr>
          <a:xfrm>
            <a:off x="5723312" y="3354185"/>
            <a:ext cx="1138844" cy="1138845"/>
            <a:chOff x="7955281" y="2836500"/>
            <a:chExt cx="1138844" cy="1138845"/>
          </a:xfrm>
        </p:grpSpPr>
        <p:sp>
          <p:nvSpPr>
            <p:cNvPr id="107" name="직사각형 106"/>
            <p:cNvSpPr/>
            <p:nvPr/>
          </p:nvSpPr>
          <p:spPr>
            <a:xfrm>
              <a:off x="7955281" y="2836500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7955281" y="2836500"/>
              <a:ext cx="1138844" cy="1138845"/>
              <a:chOff x="1088967" y="2593570"/>
              <a:chExt cx="1138844" cy="1138845"/>
            </a:xfrm>
          </p:grpSpPr>
          <p:cxnSp>
            <p:nvCxnSpPr>
              <p:cNvPr id="109" name="직선 연결선 108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그룹 110"/>
          <p:cNvGrpSpPr/>
          <p:nvPr/>
        </p:nvGrpSpPr>
        <p:grpSpPr>
          <a:xfrm>
            <a:off x="5723312" y="4760899"/>
            <a:ext cx="1138844" cy="1138845"/>
            <a:chOff x="7955281" y="2836500"/>
            <a:chExt cx="1138844" cy="1138845"/>
          </a:xfrm>
        </p:grpSpPr>
        <p:sp>
          <p:nvSpPr>
            <p:cNvPr id="112" name="직사각형 111"/>
            <p:cNvSpPr/>
            <p:nvPr/>
          </p:nvSpPr>
          <p:spPr>
            <a:xfrm>
              <a:off x="7955281" y="2836500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7955281" y="2836500"/>
              <a:ext cx="1138844" cy="1138845"/>
              <a:chOff x="1088967" y="2593570"/>
              <a:chExt cx="1138844" cy="1138845"/>
            </a:xfrm>
          </p:grpSpPr>
          <p:cxnSp>
            <p:nvCxnSpPr>
              <p:cNvPr id="114" name="직선 연결선 113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그룹 115"/>
          <p:cNvGrpSpPr/>
          <p:nvPr/>
        </p:nvGrpSpPr>
        <p:grpSpPr>
          <a:xfrm>
            <a:off x="4384963" y="4760899"/>
            <a:ext cx="1138844" cy="1138845"/>
            <a:chOff x="7955281" y="2836500"/>
            <a:chExt cx="1138844" cy="1138845"/>
          </a:xfrm>
        </p:grpSpPr>
        <p:sp>
          <p:nvSpPr>
            <p:cNvPr id="117" name="직사각형 116"/>
            <p:cNvSpPr/>
            <p:nvPr/>
          </p:nvSpPr>
          <p:spPr>
            <a:xfrm>
              <a:off x="7955281" y="2836500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7955281" y="2836500"/>
              <a:ext cx="1138844" cy="1138845"/>
              <a:chOff x="1088967" y="2593570"/>
              <a:chExt cx="1138844" cy="1138845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직사각형 120"/>
          <p:cNvSpPr/>
          <p:nvPr/>
        </p:nvSpPr>
        <p:spPr>
          <a:xfrm>
            <a:off x="7481453" y="1778924"/>
            <a:ext cx="2801390" cy="4879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/>
          <p:cNvGrpSpPr/>
          <p:nvPr/>
        </p:nvGrpSpPr>
        <p:grpSpPr>
          <a:xfrm>
            <a:off x="8131030" y="2121188"/>
            <a:ext cx="1502236" cy="1302269"/>
            <a:chOff x="1088967" y="2593570"/>
            <a:chExt cx="1138844" cy="1138845"/>
          </a:xfrm>
        </p:grpSpPr>
        <p:sp>
          <p:nvSpPr>
            <p:cNvPr id="132" name="직사각형 131"/>
            <p:cNvSpPr/>
            <p:nvPr/>
          </p:nvSpPr>
          <p:spPr>
            <a:xfrm>
              <a:off x="1088967" y="2593571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1088967" y="2593570"/>
              <a:ext cx="1138844" cy="1138845"/>
              <a:chOff x="1088967" y="2593570"/>
              <a:chExt cx="1138844" cy="113884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그룹 164"/>
          <p:cNvGrpSpPr/>
          <p:nvPr/>
        </p:nvGrpSpPr>
        <p:grpSpPr>
          <a:xfrm>
            <a:off x="8131030" y="3715789"/>
            <a:ext cx="1502236" cy="1302269"/>
            <a:chOff x="1088967" y="2593570"/>
            <a:chExt cx="1138844" cy="1138845"/>
          </a:xfrm>
        </p:grpSpPr>
        <p:sp>
          <p:nvSpPr>
            <p:cNvPr id="166" name="직사각형 165"/>
            <p:cNvSpPr/>
            <p:nvPr/>
          </p:nvSpPr>
          <p:spPr>
            <a:xfrm>
              <a:off x="1088967" y="2593571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1088967" y="2593570"/>
              <a:ext cx="1138844" cy="1138845"/>
              <a:chOff x="1088967" y="2593570"/>
              <a:chExt cx="1138844" cy="1138845"/>
            </a:xfrm>
          </p:grpSpPr>
          <p:cxnSp>
            <p:nvCxnSpPr>
              <p:cNvPr id="168" name="직선 연결선 167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1" name="직선 연결선 170"/>
          <p:cNvCxnSpPr/>
          <p:nvPr/>
        </p:nvCxnSpPr>
        <p:spPr>
          <a:xfrm>
            <a:off x="7481453" y="6076607"/>
            <a:ext cx="2801390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그룹 183"/>
          <p:cNvGrpSpPr/>
          <p:nvPr/>
        </p:nvGrpSpPr>
        <p:grpSpPr>
          <a:xfrm>
            <a:off x="7705896" y="5210305"/>
            <a:ext cx="2396409" cy="1256994"/>
            <a:chOff x="7705896" y="5210305"/>
            <a:chExt cx="2396409" cy="1256994"/>
          </a:xfrm>
        </p:grpSpPr>
        <p:cxnSp>
          <p:nvCxnSpPr>
            <p:cNvPr id="173" name="직선 연결선 172"/>
            <p:cNvCxnSpPr/>
            <p:nvPr/>
          </p:nvCxnSpPr>
          <p:spPr>
            <a:xfrm>
              <a:off x="7764087" y="6217921"/>
              <a:ext cx="20948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7764087" y="6342612"/>
              <a:ext cx="20948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7772400" y="6467299"/>
              <a:ext cx="20948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7705896" y="5210305"/>
              <a:ext cx="366943" cy="3669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8214154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8722412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9230670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9735362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764087" y="5727469"/>
              <a:ext cx="1138844" cy="232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검색어</a:t>
              </a:r>
              <a:endParaRPr lang="ko-KR" altLang="en-US" sz="1200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9050766" y="5719161"/>
              <a:ext cx="816442" cy="232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쓰기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907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스토리보드</a:t>
            </a:r>
            <a:r>
              <a:rPr lang="en-US" altLang="ko-KR" dirty="0" smtClean="0"/>
              <a:t>1-4(m-Notice)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867890" y="1690688"/>
            <a:ext cx="2801390" cy="4879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867890" y="1690689"/>
            <a:ext cx="2801390" cy="652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25832" y="1865255"/>
            <a:ext cx="440575" cy="340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3632659" y="1887480"/>
            <a:ext cx="0" cy="290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283315" y="1887480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283315" y="1963680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283315" y="2036705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773978" y="2236613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492239" y="1690688"/>
            <a:ext cx="2801390" cy="4879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17516" y="2628752"/>
            <a:ext cx="1230286" cy="1911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3017516" y="3009207"/>
            <a:ext cx="2453124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3017516" y="3198469"/>
            <a:ext cx="2453124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3017516" y="3379418"/>
            <a:ext cx="2453124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3005478" y="3555238"/>
            <a:ext cx="2453124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3005478" y="3731058"/>
            <a:ext cx="2453124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3005478" y="3913833"/>
            <a:ext cx="2453124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005478" y="4088295"/>
            <a:ext cx="2453124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2867890" y="4372498"/>
            <a:ext cx="2801390" cy="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005478" y="4581698"/>
            <a:ext cx="884878" cy="99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글제목</a:t>
            </a:r>
            <a:endParaRPr lang="ko-KR" altLang="en-US" sz="900" dirty="0"/>
          </a:p>
        </p:txBody>
      </p:sp>
      <p:sp>
        <p:nvSpPr>
          <p:cNvPr id="69" name="직사각형 68"/>
          <p:cNvSpPr/>
          <p:nvPr/>
        </p:nvSpPr>
        <p:spPr>
          <a:xfrm>
            <a:off x="3989629" y="4581698"/>
            <a:ext cx="884878" cy="99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987636" y="4581699"/>
            <a:ext cx="470966" cy="94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작성일</a:t>
            </a:r>
            <a:endParaRPr lang="ko-KR" altLang="en-US" sz="6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01390" y="4783546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989122" y="4783546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993812" y="4783546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" name="그룹 184"/>
          <p:cNvGrpSpPr/>
          <p:nvPr/>
        </p:nvGrpSpPr>
        <p:grpSpPr>
          <a:xfrm>
            <a:off x="3003194" y="4877604"/>
            <a:ext cx="2461584" cy="489865"/>
            <a:chOff x="3003194" y="4877604"/>
            <a:chExt cx="2461584" cy="489865"/>
          </a:xfrm>
        </p:grpSpPr>
        <p:cxnSp>
          <p:nvCxnSpPr>
            <p:cNvPr id="126" name="직선 연결선 125"/>
            <p:cNvCxnSpPr/>
            <p:nvPr/>
          </p:nvCxnSpPr>
          <p:spPr>
            <a:xfrm flipV="1">
              <a:off x="3003543" y="487948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3989122" y="4877867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4993812" y="487760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V="1">
              <a:off x="3003194" y="497541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3989122" y="4972188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4993812" y="4971662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3009893" y="507135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3989122" y="5066509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4993812" y="5065720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010817" y="516728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989122" y="5160830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4993812" y="5159778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V="1">
              <a:off x="3008306" y="526322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3989122" y="5255151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4993812" y="5253836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flipV="1">
              <a:off x="3011163" y="535915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989122" y="5349472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993812" y="534789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" name="직선 연결선 143"/>
          <p:cNvCxnSpPr/>
          <p:nvPr/>
        </p:nvCxnSpPr>
        <p:spPr>
          <a:xfrm flipV="1">
            <a:off x="3008306" y="5455091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3989122" y="5443793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4993812" y="5441952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3012753" y="5551026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989122" y="5538114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4993812" y="5536010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V="1">
            <a:off x="3009482" y="5646965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3989122" y="5632438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4993812" y="5630064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3009482" y="5746087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3990864" y="5737568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4989204" y="5728844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V="1">
            <a:off x="3009482" y="5845209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3990864" y="5837646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4989204" y="5828922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3009482" y="5944331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3990864" y="5937724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4995554" y="5929000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3009482" y="6043453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3990864" y="6037802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4989204" y="6029078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V="1">
            <a:off x="3009482" y="6142575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990864" y="6137880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4995554" y="6129156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flipV="1">
            <a:off x="3009482" y="6241697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3990864" y="6237958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4995554" y="6229234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V="1">
            <a:off x="3009482" y="6340819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3990864" y="6338036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4989204" y="6329312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V="1">
            <a:off x="3009482" y="6439940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3990864" y="6438113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4989204" y="6429389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6" name="그룹 185"/>
          <p:cNvGrpSpPr/>
          <p:nvPr/>
        </p:nvGrpSpPr>
        <p:grpSpPr>
          <a:xfrm>
            <a:off x="6631339" y="1884157"/>
            <a:ext cx="2461584" cy="489865"/>
            <a:chOff x="3003194" y="4877604"/>
            <a:chExt cx="2461584" cy="489865"/>
          </a:xfrm>
        </p:grpSpPr>
        <p:cxnSp>
          <p:nvCxnSpPr>
            <p:cNvPr id="187" name="직선 연결선 186"/>
            <p:cNvCxnSpPr/>
            <p:nvPr/>
          </p:nvCxnSpPr>
          <p:spPr>
            <a:xfrm flipV="1">
              <a:off x="3003543" y="487948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3989122" y="4877867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4993812" y="487760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flipV="1">
              <a:off x="3003194" y="497541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3989122" y="4972188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4993812" y="4971662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flipV="1">
              <a:off x="3009893" y="507135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3989122" y="5066509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4993812" y="5065720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V="1">
              <a:off x="3010817" y="516728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3989122" y="5160830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4993812" y="5159778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V="1">
              <a:off x="3008306" y="526322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3989122" y="5255151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4993812" y="5253836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011163" y="535915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3989122" y="5349472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4993812" y="534789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5" name="그룹 244"/>
          <p:cNvGrpSpPr/>
          <p:nvPr/>
        </p:nvGrpSpPr>
        <p:grpSpPr>
          <a:xfrm>
            <a:off x="6631339" y="2479415"/>
            <a:ext cx="2461584" cy="489865"/>
            <a:chOff x="3003194" y="4877604"/>
            <a:chExt cx="2461584" cy="489865"/>
          </a:xfrm>
        </p:grpSpPr>
        <p:cxnSp>
          <p:nvCxnSpPr>
            <p:cNvPr id="246" name="직선 연결선 245"/>
            <p:cNvCxnSpPr/>
            <p:nvPr/>
          </p:nvCxnSpPr>
          <p:spPr>
            <a:xfrm flipV="1">
              <a:off x="3003543" y="487948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>
              <a:off x="3989122" y="4877867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>
              <a:off x="4993812" y="487760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flipV="1">
              <a:off x="3003194" y="497541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>
              <a:off x="3989122" y="4972188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4993812" y="4971662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flipV="1">
              <a:off x="3009893" y="507135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>
              <a:off x="3989122" y="5066509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>
              <a:off x="4993812" y="5065720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flipV="1">
              <a:off x="3010817" y="516728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3989122" y="5160830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>
              <a:off x="4993812" y="5159778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flipV="1">
              <a:off x="3008306" y="526322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>
              <a:off x="3989122" y="5255151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>
              <a:off x="4993812" y="5253836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3011163" y="535915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3989122" y="5349472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993812" y="534789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4" name="그룹 263"/>
          <p:cNvGrpSpPr/>
          <p:nvPr/>
        </p:nvGrpSpPr>
        <p:grpSpPr>
          <a:xfrm>
            <a:off x="6631339" y="3050256"/>
            <a:ext cx="2461584" cy="489865"/>
            <a:chOff x="3003194" y="4877604"/>
            <a:chExt cx="2461584" cy="489865"/>
          </a:xfrm>
        </p:grpSpPr>
        <p:cxnSp>
          <p:nvCxnSpPr>
            <p:cNvPr id="265" name="직선 연결선 264"/>
            <p:cNvCxnSpPr/>
            <p:nvPr/>
          </p:nvCxnSpPr>
          <p:spPr>
            <a:xfrm flipV="1">
              <a:off x="3003543" y="487948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>
              <a:off x="3989122" y="4877867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>
              <a:off x="4993812" y="487760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flipV="1">
              <a:off x="3003194" y="497541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>
              <a:off x="3989122" y="4972188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>
              <a:off x="4993812" y="4971662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V="1">
              <a:off x="3009893" y="507135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>
              <a:off x="3989122" y="5066509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>
              <a:off x="4993812" y="5065720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V="1">
              <a:off x="3010817" y="516728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3989122" y="5160830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4993812" y="5159778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flipV="1">
              <a:off x="3008306" y="526322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>
              <a:off x="3989122" y="5255151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>
              <a:off x="4993812" y="5253836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/>
            <p:nvPr/>
          </p:nvCxnSpPr>
          <p:spPr>
            <a:xfrm flipV="1">
              <a:off x="3011163" y="535915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/>
            <p:nvPr/>
          </p:nvCxnSpPr>
          <p:spPr>
            <a:xfrm>
              <a:off x="3989122" y="5349472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>
              <a:off x="4993812" y="534789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3" name="그룹 282"/>
          <p:cNvGrpSpPr/>
          <p:nvPr/>
        </p:nvGrpSpPr>
        <p:grpSpPr>
          <a:xfrm>
            <a:off x="6631339" y="3597709"/>
            <a:ext cx="2461584" cy="489865"/>
            <a:chOff x="3003194" y="4877604"/>
            <a:chExt cx="2461584" cy="489865"/>
          </a:xfrm>
        </p:grpSpPr>
        <p:cxnSp>
          <p:nvCxnSpPr>
            <p:cNvPr id="284" name="직선 연결선 283"/>
            <p:cNvCxnSpPr/>
            <p:nvPr/>
          </p:nvCxnSpPr>
          <p:spPr>
            <a:xfrm flipV="1">
              <a:off x="3003543" y="487948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>
              <a:off x="3989122" y="4877867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>
              <a:off x="4993812" y="487760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flipV="1">
              <a:off x="3003194" y="497541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>
              <a:off x="3989122" y="4972188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>
              <a:off x="4993812" y="4971662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flipV="1">
              <a:off x="3009893" y="507135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>
              <a:off x="3989122" y="5066509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>
              <a:off x="4993812" y="5065720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flipV="1">
              <a:off x="3010817" y="516728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>
              <a:off x="3989122" y="5160830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>
              <a:off x="4993812" y="5159778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flipV="1">
              <a:off x="3008306" y="526322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3989122" y="5255151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>
              <a:off x="4993812" y="5253836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flipV="1">
              <a:off x="3011163" y="535915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>
              <a:off x="3989122" y="5349472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>
              <a:off x="4993812" y="534789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2" name="그룹 301"/>
          <p:cNvGrpSpPr/>
          <p:nvPr/>
        </p:nvGrpSpPr>
        <p:grpSpPr>
          <a:xfrm>
            <a:off x="6694729" y="5159778"/>
            <a:ext cx="2396409" cy="1256994"/>
            <a:chOff x="7705896" y="5210305"/>
            <a:chExt cx="2396409" cy="1256994"/>
          </a:xfrm>
        </p:grpSpPr>
        <p:cxnSp>
          <p:nvCxnSpPr>
            <p:cNvPr id="303" name="직선 연결선 302"/>
            <p:cNvCxnSpPr/>
            <p:nvPr/>
          </p:nvCxnSpPr>
          <p:spPr>
            <a:xfrm>
              <a:off x="7764087" y="6217921"/>
              <a:ext cx="20948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7764087" y="6342612"/>
              <a:ext cx="20948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>
              <a:off x="7772400" y="6467299"/>
              <a:ext cx="20948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6" name="직사각형 305"/>
            <p:cNvSpPr/>
            <p:nvPr/>
          </p:nvSpPr>
          <p:spPr>
            <a:xfrm>
              <a:off x="7705896" y="5210305"/>
              <a:ext cx="366943" cy="3669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8214154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8722412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9230670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9735362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7764087" y="5727469"/>
              <a:ext cx="1138844" cy="232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검색어</a:t>
              </a:r>
              <a:endParaRPr lang="ko-KR" altLang="en-US" sz="1200" dirty="0"/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9050766" y="5719161"/>
              <a:ext cx="816442" cy="232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쓰기</a:t>
              </a:r>
              <a:endParaRPr lang="ko-KR" altLang="en-US" sz="1200" dirty="0"/>
            </a:p>
          </p:txBody>
        </p:sp>
      </p:grpSp>
      <p:cxnSp>
        <p:nvCxnSpPr>
          <p:cNvPr id="314" name="직선 연결선 313"/>
          <p:cNvCxnSpPr/>
          <p:nvPr/>
        </p:nvCxnSpPr>
        <p:spPr>
          <a:xfrm>
            <a:off x="6492239" y="6047609"/>
            <a:ext cx="2801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9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내비게이션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글로벌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924175" y="2040770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인덱스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1020070" y="3681577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메뉴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3649806" y="3681576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갤러리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8909277" y="3681577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게</a:t>
            </a:r>
            <a:r>
              <a:rPr lang="ko-KR" altLang="en-US" sz="3200" dirty="0" smtClean="0"/>
              <a:t>시판</a:t>
            </a:r>
            <a:endParaRPr lang="ko-KR" altLang="en-US" sz="3200" dirty="0"/>
          </a:p>
        </p:txBody>
      </p:sp>
      <p:cxnSp>
        <p:nvCxnSpPr>
          <p:cNvPr id="8" name="꺾인 연결선 7"/>
          <p:cNvCxnSpPr>
            <a:stCxn id="3" idx="2"/>
            <a:endCxn id="4" idx="0"/>
          </p:cNvCxnSpPr>
          <p:nvPr/>
        </p:nvCxnSpPr>
        <p:spPr>
          <a:xfrm rot="5400000">
            <a:off x="3793483" y="1461918"/>
            <a:ext cx="535214" cy="390410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" idx="0"/>
          </p:cNvCxnSpPr>
          <p:nvPr/>
        </p:nvCxnSpPr>
        <p:spPr>
          <a:xfrm rot="16200000" flipV="1">
            <a:off x="7867494" y="1550827"/>
            <a:ext cx="276399" cy="398510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4738772" y="3423404"/>
            <a:ext cx="1" cy="249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279542" y="3663993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이벤트</a:t>
            </a:r>
            <a:endParaRPr lang="ko-KR" altLang="en-US" sz="3200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7368506" y="3414612"/>
            <a:ext cx="1" cy="249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92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내비게이션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20070" y="2040769"/>
            <a:ext cx="10172537" cy="2838961"/>
            <a:chOff x="1020070" y="2040770"/>
            <a:chExt cx="10067141" cy="2746400"/>
          </a:xfrm>
        </p:grpSpPr>
        <p:sp>
          <p:nvSpPr>
            <p:cNvPr id="3" name="직사각형 2"/>
            <p:cNvSpPr/>
            <p:nvPr/>
          </p:nvSpPr>
          <p:spPr>
            <a:xfrm>
              <a:off x="4924175" y="2040770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인덱스</a:t>
              </a:r>
              <a:endParaRPr lang="ko-KR" altLang="en-US" sz="32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20070" y="3681577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/>
                <a:t>몬스터짐</a:t>
              </a:r>
              <a:endParaRPr lang="ko-KR" altLang="en-US" sz="28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49806" y="3681576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메뉴</a:t>
              </a:r>
              <a:endParaRPr lang="ko-KR" altLang="en-US" sz="3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909277" y="3681577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멤버십</a:t>
              </a:r>
              <a:endParaRPr lang="ko-KR" altLang="en-US" sz="3200" dirty="0"/>
            </a:p>
          </p:txBody>
        </p:sp>
        <p:cxnSp>
          <p:nvCxnSpPr>
            <p:cNvPr id="8" name="꺾인 연결선 7"/>
            <p:cNvCxnSpPr>
              <a:stCxn id="3" idx="2"/>
              <a:endCxn id="4" idx="0"/>
            </p:cNvCxnSpPr>
            <p:nvPr/>
          </p:nvCxnSpPr>
          <p:spPr>
            <a:xfrm rot="5400000">
              <a:off x="3793483" y="1461918"/>
              <a:ext cx="535214" cy="3904105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>
              <a:stCxn id="6" idx="0"/>
            </p:cNvCxnSpPr>
            <p:nvPr/>
          </p:nvCxnSpPr>
          <p:spPr>
            <a:xfrm rot="16200000" flipV="1">
              <a:off x="7867494" y="1550827"/>
              <a:ext cx="276399" cy="3985102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4738772" y="3423404"/>
              <a:ext cx="1" cy="2493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6279542" y="3663993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스토어</a:t>
              </a:r>
              <a:endParaRPr lang="ko-KR" altLang="en-US" sz="3200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 flipV="1">
              <a:off x="7368506" y="3414612"/>
              <a:ext cx="1" cy="2493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0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내비게이션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콘텍추얼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81516" y="1759416"/>
            <a:ext cx="5398315" cy="1722338"/>
            <a:chOff x="1020070" y="2040770"/>
            <a:chExt cx="5398315" cy="1722338"/>
          </a:xfrm>
        </p:grpSpPr>
        <p:sp>
          <p:nvSpPr>
            <p:cNvPr id="3" name="직사각형 2"/>
            <p:cNvSpPr/>
            <p:nvPr/>
          </p:nvSpPr>
          <p:spPr>
            <a:xfrm>
              <a:off x="3113573" y="2040770"/>
              <a:ext cx="1167876" cy="693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인덱스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20070" y="3069762"/>
              <a:ext cx="1167876" cy="693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메뉴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30216" y="3069762"/>
              <a:ext cx="1167876" cy="693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갤러리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50509" y="3069762"/>
              <a:ext cx="1167876" cy="693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</a:t>
              </a:r>
              <a:r>
                <a:rPr lang="ko-KR" altLang="en-US" dirty="0" smtClean="0"/>
                <a:t>시판</a:t>
              </a:r>
              <a:endParaRPr lang="ko-KR" altLang="en-US" dirty="0"/>
            </a:p>
          </p:txBody>
        </p:sp>
        <p:cxnSp>
          <p:nvCxnSpPr>
            <p:cNvPr id="8" name="꺾인 연결선 7"/>
            <p:cNvCxnSpPr>
              <a:stCxn id="3" idx="2"/>
              <a:endCxn id="4" idx="0"/>
            </p:cNvCxnSpPr>
            <p:nvPr/>
          </p:nvCxnSpPr>
          <p:spPr>
            <a:xfrm rot="5400000">
              <a:off x="2482937" y="1855188"/>
              <a:ext cx="335646" cy="2093503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>
              <a:stCxn id="6" idx="0"/>
            </p:cNvCxnSpPr>
            <p:nvPr/>
          </p:nvCxnSpPr>
          <p:spPr>
            <a:xfrm rot="16200000" flipV="1">
              <a:off x="4679311" y="1914626"/>
              <a:ext cx="173337" cy="2136936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3014154" y="2907855"/>
              <a:ext cx="1" cy="1563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840363" y="3058735"/>
              <a:ext cx="1167876" cy="693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이벤트</a:t>
              </a:r>
              <a:endParaRPr lang="ko-KR" altLang="en-US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 flipV="1">
              <a:off x="4424299" y="2902342"/>
              <a:ext cx="1" cy="1563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330623" y="1806656"/>
            <a:ext cx="5521407" cy="1675098"/>
            <a:chOff x="1020070" y="2040770"/>
            <a:chExt cx="10067141" cy="2746400"/>
          </a:xfrm>
        </p:grpSpPr>
        <p:sp>
          <p:nvSpPr>
            <p:cNvPr id="16" name="직사각형 15"/>
            <p:cNvSpPr/>
            <p:nvPr/>
          </p:nvSpPr>
          <p:spPr>
            <a:xfrm>
              <a:off x="4924175" y="2040770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인덱스</a:t>
              </a:r>
              <a:endParaRPr lang="ko-KR" altLang="en-US" sz="20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20070" y="3681577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몬스터짐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49806" y="3681576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메뉴</a:t>
              </a:r>
              <a:endParaRPr lang="ko-KR" altLang="en-US" sz="2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09277" y="3681577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멤버십</a:t>
              </a:r>
              <a:endParaRPr lang="ko-KR" altLang="en-US" sz="2000" dirty="0"/>
            </a:p>
          </p:txBody>
        </p:sp>
        <p:cxnSp>
          <p:nvCxnSpPr>
            <p:cNvPr id="22" name="꺾인 연결선 21"/>
            <p:cNvCxnSpPr>
              <a:stCxn id="16" idx="2"/>
              <a:endCxn id="18" idx="0"/>
            </p:cNvCxnSpPr>
            <p:nvPr/>
          </p:nvCxnSpPr>
          <p:spPr>
            <a:xfrm rot="5400000">
              <a:off x="3793483" y="1461918"/>
              <a:ext cx="535214" cy="3904105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21" idx="0"/>
            </p:cNvCxnSpPr>
            <p:nvPr/>
          </p:nvCxnSpPr>
          <p:spPr>
            <a:xfrm rot="16200000" flipV="1">
              <a:off x="7867494" y="1550827"/>
              <a:ext cx="276399" cy="3985102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4738772" y="3423404"/>
              <a:ext cx="1" cy="2493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6279542" y="3663993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스토어</a:t>
              </a:r>
              <a:endParaRPr lang="ko-KR" altLang="en-US" sz="20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 flipV="1">
              <a:off x="7368506" y="3414612"/>
              <a:ext cx="1" cy="2493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2859538" y="4354007"/>
            <a:ext cx="6001657" cy="1580801"/>
            <a:chOff x="1383882" y="2040770"/>
            <a:chExt cx="9271672" cy="2728815"/>
          </a:xfrm>
        </p:grpSpPr>
        <p:sp>
          <p:nvSpPr>
            <p:cNvPr id="28" name="직사각형 27"/>
            <p:cNvSpPr/>
            <p:nvPr/>
          </p:nvSpPr>
          <p:spPr>
            <a:xfrm>
              <a:off x="4924175" y="2040770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이벤트</a:t>
              </a:r>
              <a:endParaRPr lang="ko-KR" altLang="en-US" sz="2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83882" y="3663992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진행중</a:t>
              </a:r>
              <a:endParaRPr lang="ko-KR" altLang="en-US" sz="2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924175" y="3663992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지난이벤트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477620" y="3663992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/>
                <a:t>결과발표</a:t>
              </a:r>
              <a:endParaRPr lang="ko-KR" altLang="en-US" sz="2000" dirty="0"/>
            </a:p>
          </p:txBody>
        </p:sp>
        <p:cxnSp>
          <p:nvCxnSpPr>
            <p:cNvPr id="32" name="꺾인 연결선 31"/>
            <p:cNvCxnSpPr>
              <a:stCxn id="28" idx="2"/>
              <a:endCxn id="29" idx="0"/>
            </p:cNvCxnSpPr>
            <p:nvPr/>
          </p:nvCxnSpPr>
          <p:spPr>
            <a:xfrm rot="5400000">
              <a:off x="3984182" y="1635031"/>
              <a:ext cx="517629" cy="3540293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31" idx="0"/>
            </p:cNvCxnSpPr>
            <p:nvPr/>
          </p:nvCxnSpPr>
          <p:spPr>
            <a:xfrm rot="16200000" flipV="1">
              <a:off x="7660458" y="1757862"/>
              <a:ext cx="258815" cy="3553445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0" idx="0"/>
            </p:cNvCxnSpPr>
            <p:nvPr/>
          </p:nvCxnSpPr>
          <p:spPr>
            <a:xfrm flipV="1">
              <a:off x="6013142" y="3405176"/>
              <a:ext cx="0" cy="2588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9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3658" y="2103120"/>
            <a:ext cx="63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err="1" smtClean="0"/>
              <a:t>정보구조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3658" y="2734892"/>
            <a:ext cx="63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2. </a:t>
            </a:r>
            <a:r>
              <a:rPr lang="ko-KR" altLang="en-US" sz="3600" dirty="0" smtClean="0"/>
              <a:t>와이어 프레임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213658" y="3308473"/>
            <a:ext cx="63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스토리보드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13658" y="3890367"/>
            <a:ext cx="63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4. </a:t>
            </a:r>
            <a:r>
              <a:rPr lang="ko-KR" altLang="en-US" sz="3600" dirty="0" smtClean="0"/>
              <a:t>네비게이션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1529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정보구조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924175" y="2040770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인덱스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1020070" y="3681577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메뉴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3649806" y="3681576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갤러리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8909277" y="3681577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게</a:t>
            </a:r>
            <a:r>
              <a:rPr lang="ko-KR" altLang="en-US" sz="3200" dirty="0" smtClean="0"/>
              <a:t>시판</a:t>
            </a:r>
            <a:endParaRPr lang="ko-KR" altLang="en-US" sz="3200" dirty="0"/>
          </a:p>
        </p:txBody>
      </p:sp>
      <p:cxnSp>
        <p:nvCxnSpPr>
          <p:cNvPr id="8" name="꺾인 연결선 7"/>
          <p:cNvCxnSpPr>
            <a:stCxn id="3" idx="2"/>
            <a:endCxn id="4" idx="0"/>
          </p:cNvCxnSpPr>
          <p:nvPr/>
        </p:nvCxnSpPr>
        <p:spPr>
          <a:xfrm rot="5400000">
            <a:off x="3793483" y="1461918"/>
            <a:ext cx="535214" cy="390410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" idx="0"/>
          </p:cNvCxnSpPr>
          <p:nvPr/>
        </p:nvCxnSpPr>
        <p:spPr>
          <a:xfrm rot="16200000" flipV="1">
            <a:off x="7867494" y="1550827"/>
            <a:ext cx="276399" cy="398510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4738772" y="3423404"/>
            <a:ext cx="1" cy="249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279542" y="3663993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이벤트</a:t>
            </a:r>
            <a:endParaRPr lang="ko-KR" altLang="en-US" sz="3200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7368506" y="3414612"/>
            <a:ext cx="1" cy="249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4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정보구조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924175" y="2040770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메뉴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1020070" y="3681577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인기메뉴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649806" y="3681576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/>
              <a:t>보충제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8909277" y="3681577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영양제</a:t>
            </a:r>
            <a:endParaRPr lang="ko-KR" altLang="en-US" sz="3200" dirty="0"/>
          </a:p>
        </p:txBody>
      </p:sp>
      <p:cxnSp>
        <p:nvCxnSpPr>
          <p:cNvPr id="8" name="꺾인 연결선 7"/>
          <p:cNvCxnSpPr>
            <a:stCxn id="3" idx="2"/>
            <a:endCxn id="4" idx="0"/>
          </p:cNvCxnSpPr>
          <p:nvPr/>
        </p:nvCxnSpPr>
        <p:spPr>
          <a:xfrm rot="5400000">
            <a:off x="3793483" y="1461918"/>
            <a:ext cx="535214" cy="390410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" idx="0"/>
          </p:cNvCxnSpPr>
          <p:nvPr/>
        </p:nvCxnSpPr>
        <p:spPr>
          <a:xfrm rot="16200000" flipV="1">
            <a:off x="7867494" y="1550827"/>
            <a:ext cx="276399" cy="398510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4738772" y="3423404"/>
            <a:ext cx="1" cy="249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279542" y="3663993"/>
            <a:ext cx="2177934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/>
              <a:t>보조제</a:t>
            </a:r>
            <a:endParaRPr lang="ko-KR" altLang="en-US" sz="3200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7368506" y="3414612"/>
            <a:ext cx="1" cy="249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0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정보구조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383882" y="2040770"/>
            <a:ext cx="9271672" cy="2728815"/>
            <a:chOff x="1383882" y="2040770"/>
            <a:chExt cx="9271672" cy="2728815"/>
          </a:xfrm>
        </p:grpSpPr>
        <p:sp>
          <p:nvSpPr>
            <p:cNvPr id="3" name="직사각형 2"/>
            <p:cNvSpPr/>
            <p:nvPr/>
          </p:nvSpPr>
          <p:spPr>
            <a:xfrm>
              <a:off x="4924175" y="2040770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이벤트</a:t>
              </a:r>
              <a:endParaRPr lang="ko-KR" altLang="en-US" sz="32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83882" y="3663992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진행중</a:t>
              </a:r>
              <a:endParaRPr lang="ko-KR" altLang="en-US" sz="3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24175" y="3663992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/>
                <a:t>지난이벤트</a:t>
              </a:r>
              <a:endParaRPr lang="ko-KR" altLang="en-US" sz="28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477620" y="3663992"/>
              <a:ext cx="2177934" cy="1105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err="1" smtClean="0"/>
                <a:t>결과발표</a:t>
              </a:r>
              <a:endParaRPr lang="ko-KR" altLang="en-US" sz="3200" dirty="0"/>
            </a:p>
          </p:txBody>
        </p:sp>
        <p:cxnSp>
          <p:nvCxnSpPr>
            <p:cNvPr id="9" name="꺾인 연결선 8"/>
            <p:cNvCxnSpPr>
              <a:stCxn id="3" idx="2"/>
              <a:endCxn id="4" idx="0"/>
            </p:cNvCxnSpPr>
            <p:nvPr/>
          </p:nvCxnSpPr>
          <p:spPr>
            <a:xfrm rot="5400000">
              <a:off x="3984182" y="1635031"/>
              <a:ext cx="517629" cy="3540293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17" idx="0"/>
            </p:cNvCxnSpPr>
            <p:nvPr/>
          </p:nvCxnSpPr>
          <p:spPr>
            <a:xfrm rot="16200000" flipV="1">
              <a:off x="7660458" y="1757862"/>
              <a:ext cx="258815" cy="3553445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5" idx="0"/>
            </p:cNvCxnSpPr>
            <p:nvPr/>
          </p:nvCxnSpPr>
          <p:spPr>
            <a:xfrm flipV="1">
              <a:off x="6013142" y="3405176"/>
              <a:ext cx="0" cy="2588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967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직사각형 194"/>
          <p:cNvSpPr/>
          <p:nvPr/>
        </p:nvSpPr>
        <p:spPr>
          <a:xfrm>
            <a:off x="7830587" y="1778922"/>
            <a:ext cx="2801390" cy="206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830587" y="1778922"/>
            <a:ext cx="2801390" cy="4879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7830587" y="1778922"/>
            <a:ext cx="2801390" cy="2373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9788" y="35739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와이어프레임</a:t>
            </a:r>
            <a:r>
              <a:rPr lang="en-US" altLang="ko-KR" dirty="0" smtClean="0"/>
              <a:t>1-1(m-Index)</a:t>
            </a:r>
            <a:endParaRPr lang="ko-KR" altLang="en-US" dirty="0"/>
          </a:p>
        </p:txBody>
      </p:sp>
      <p:grpSp>
        <p:nvGrpSpPr>
          <p:cNvPr id="251" name="그룹 250"/>
          <p:cNvGrpSpPr/>
          <p:nvPr/>
        </p:nvGrpSpPr>
        <p:grpSpPr>
          <a:xfrm>
            <a:off x="931025" y="1778924"/>
            <a:ext cx="2801390" cy="4879571"/>
            <a:chOff x="931025" y="1778924"/>
            <a:chExt cx="2801390" cy="4879571"/>
          </a:xfrm>
        </p:grpSpPr>
        <p:grpSp>
          <p:nvGrpSpPr>
            <p:cNvPr id="5" name="그룹 4"/>
            <p:cNvGrpSpPr/>
            <p:nvPr/>
          </p:nvGrpSpPr>
          <p:grpSpPr>
            <a:xfrm>
              <a:off x="931025" y="1778924"/>
              <a:ext cx="2801390" cy="4879571"/>
              <a:chOff x="931025" y="1778924"/>
              <a:chExt cx="2801390" cy="4879571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931025" y="1778924"/>
                <a:ext cx="2801390" cy="48795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931025" y="1778924"/>
                <a:ext cx="2801390" cy="7065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1088967" y="1953491"/>
              <a:ext cx="440575" cy="3408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로고</a:t>
              </a:r>
              <a:endParaRPr lang="ko-KR" altLang="en-US" sz="1000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695794" y="1975716"/>
              <a:ext cx="0" cy="2909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346450" y="1975716"/>
              <a:ext cx="18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346450" y="2051916"/>
              <a:ext cx="18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346450" y="2124941"/>
              <a:ext cx="18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837113" y="2324849"/>
              <a:ext cx="1371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931025" y="2404919"/>
              <a:ext cx="2801390" cy="216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931025" y="2408613"/>
              <a:ext cx="2801390" cy="21633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931025" y="2408612"/>
              <a:ext cx="2801390" cy="2163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695794" y="4251960"/>
              <a:ext cx="1237901" cy="1905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28700" y="4671060"/>
              <a:ext cx="556260" cy="121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1088967" y="4861560"/>
              <a:ext cx="2444808" cy="7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1088967" y="4983480"/>
              <a:ext cx="374073" cy="350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flipV="1">
              <a:off x="1088967" y="4983480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088967" y="4983480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1088966" y="5556827"/>
              <a:ext cx="374073" cy="350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88965" y="6106044"/>
              <a:ext cx="374073" cy="350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1088964" y="5561214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088963" y="6106044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1088963" y="5554922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1088963" y="6112336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695794" y="5034280"/>
              <a:ext cx="17443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695794" y="5154930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695794" y="5275580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690714" y="5609532"/>
              <a:ext cx="17443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690714" y="5730182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690714" y="5850832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690714" y="6159384"/>
              <a:ext cx="17443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690714" y="6280034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690714" y="6400684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직사각형 57"/>
          <p:cNvSpPr/>
          <p:nvPr/>
        </p:nvSpPr>
        <p:spPr>
          <a:xfrm>
            <a:off x="4380806" y="1778923"/>
            <a:ext cx="2801390" cy="4879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/>
          <p:cNvGrpSpPr/>
          <p:nvPr/>
        </p:nvGrpSpPr>
        <p:grpSpPr>
          <a:xfrm>
            <a:off x="4503415" y="4507050"/>
            <a:ext cx="2505075" cy="1791796"/>
            <a:chOff x="4478481" y="4671059"/>
            <a:chExt cx="2505075" cy="1791796"/>
          </a:xfrm>
        </p:grpSpPr>
        <p:sp>
          <p:nvSpPr>
            <p:cNvPr id="70" name="직사각형 69"/>
            <p:cNvSpPr/>
            <p:nvPr/>
          </p:nvSpPr>
          <p:spPr>
            <a:xfrm>
              <a:off x="4478481" y="4671059"/>
              <a:ext cx="556260" cy="121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 flipV="1">
              <a:off x="4538748" y="4861559"/>
              <a:ext cx="2444808" cy="7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4538748" y="4983479"/>
              <a:ext cx="374073" cy="350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/>
            <p:nvPr/>
          </p:nvCxnSpPr>
          <p:spPr>
            <a:xfrm flipV="1">
              <a:off x="4538748" y="4983479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538748" y="4983479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4538747" y="5556826"/>
              <a:ext cx="374073" cy="350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538746" y="6106043"/>
              <a:ext cx="374073" cy="350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4538745" y="5561213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4538744" y="6106043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V="1">
              <a:off x="4538744" y="5554921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4538744" y="6112335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5145575" y="5034279"/>
              <a:ext cx="17443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145575" y="5154929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145575" y="5275579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140495" y="5609531"/>
              <a:ext cx="17443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5140495" y="5730181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5140495" y="5850831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5140495" y="6159383"/>
              <a:ext cx="17443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5140495" y="6280033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5140495" y="6400683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4503415" y="1997858"/>
            <a:ext cx="2505075" cy="1791796"/>
            <a:chOff x="4478481" y="4671059"/>
            <a:chExt cx="2505075" cy="1791796"/>
          </a:xfrm>
        </p:grpSpPr>
        <p:sp>
          <p:nvSpPr>
            <p:cNvPr id="125" name="직사각형 124"/>
            <p:cNvSpPr/>
            <p:nvPr/>
          </p:nvSpPr>
          <p:spPr>
            <a:xfrm>
              <a:off x="4478481" y="4671059"/>
              <a:ext cx="556260" cy="121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 flipV="1">
              <a:off x="4538748" y="4861559"/>
              <a:ext cx="2444808" cy="7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4538748" y="4983479"/>
              <a:ext cx="374073" cy="350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/>
            <p:nvPr/>
          </p:nvCxnSpPr>
          <p:spPr>
            <a:xfrm flipV="1">
              <a:off x="4538748" y="4983479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4538748" y="4983479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직사각형 129"/>
            <p:cNvSpPr/>
            <p:nvPr/>
          </p:nvSpPr>
          <p:spPr>
            <a:xfrm>
              <a:off x="4538747" y="5556826"/>
              <a:ext cx="374073" cy="350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538746" y="6106043"/>
              <a:ext cx="374073" cy="350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4538745" y="5561213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4538744" y="6106043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4538744" y="5554921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4538744" y="6112335"/>
              <a:ext cx="374073" cy="35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5145575" y="5034279"/>
              <a:ext cx="17443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5145575" y="5154929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5145575" y="5275579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5140495" y="5609531"/>
              <a:ext cx="17443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5140495" y="5730181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5140495" y="5850831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5140495" y="6159383"/>
              <a:ext cx="17443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5140495" y="6280033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5140495" y="6400683"/>
              <a:ext cx="1441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6" name="직선 연결선 145"/>
          <p:cNvCxnSpPr/>
          <p:nvPr/>
        </p:nvCxnSpPr>
        <p:spPr>
          <a:xfrm>
            <a:off x="4380806" y="4152202"/>
            <a:ext cx="2801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7980216" y="1984036"/>
            <a:ext cx="573578" cy="144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/>
          <p:nvPr/>
        </p:nvCxnSpPr>
        <p:spPr>
          <a:xfrm>
            <a:off x="7980216" y="2201575"/>
            <a:ext cx="2502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 flipV="1">
            <a:off x="7830587" y="2324849"/>
            <a:ext cx="2801390" cy="182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7830587" y="2324849"/>
            <a:ext cx="2801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830587" y="2324849"/>
            <a:ext cx="2801390" cy="182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오른쪽 화살표 210"/>
          <p:cNvSpPr/>
          <p:nvPr/>
        </p:nvSpPr>
        <p:spPr>
          <a:xfrm>
            <a:off x="10232967" y="3102584"/>
            <a:ext cx="399010" cy="2413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왼쪽 화살표 211"/>
          <p:cNvSpPr/>
          <p:nvPr/>
        </p:nvSpPr>
        <p:spPr>
          <a:xfrm>
            <a:off x="7830587" y="3102584"/>
            <a:ext cx="399010" cy="23307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7980216" y="4394720"/>
            <a:ext cx="573578" cy="1256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/>
          <p:cNvCxnSpPr/>
          <p:nvPr/>
        </p:nvCxnSpPr>
        <p:spPr>
          <a:xfrm>
            <a:off x="7980216" y="4628970"/>
            <a:ext cx="2502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1" name="그룹 220"/>
          <p:cNvGrpSpPr/>
          <p:nvPr/>
        </p:nvGrpSpPr>
        <p:grpSpPr>
          <a:xfrm>
            <a:off x="7980216" y="4792980"/>
            <a:ext cx="714897" cy="652542"/>
            <a:chOff x="7980216" y="4792980"/>
            <a:chExt cx="714897" cy="652542"/>
          </a:xfrm>
        </p:grpSpPr>
        <p:sp>
          <p:nvSpPr>
            <p:cNvPr id="216" name="직사각형 215"/>
            <p:cNvSpPr/>
            <p:nvPr/>
          </p:nvSpPr>
          <p:spPr>
            <a:xfrm>
              <a:off x="7980216" y="4792980"/>
              <a:ext cx="714897" cy="652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/>
            <p:cNvCxnSpPr/>
            <p:nvPr/>
          </p:nvCxnSpPr>
          <p:spPr>
            <a:xfrm flipV="1">
              <a:off x="7980216" y="4792980"/>
              <a:ext cx="714897" cy="597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7980216" y="4792980"/>
              <a:ext cx="714897" cy="652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그룹 221"/>
          <p:cNvGrpSpPr/>
          <p:nvPr/>
        </p:nvGrpSpPr>
        <p:grpSpPr>
          <a:xfrm>
            <a:off x="8894614" y="4792979"/>
            <a:ext cx="714897" cy="652542"/>
            <a:chOff x="7980216" y="4792980"/>
            <a:chExt cx="714897" cy="652542"/>
          </a:xfrm>
        </p:grpSpPr>
        <p:sp>
          <p:nvSpPr>
            <p:cNvPr id="223" name="직사각형 222"/>
            <p:cNvSpPr/>
            <p:nvPr/>
          </p:nvSpPr>
          <p:spPr>
            <a:xfrm>
              <a:off x="7980216" y="4792980"/>
              <a:ext cx="714897" cy="652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직선 연결선 223"/>
            <p:cNvCxnSpPr/>
            <p:nvPr/>
          </p:nvCxnSpPr>
          <p:spPr>
            <a:xfrm flipV="1">
              <a:off x="7980216" y="4792980"/>
              <a:ext cx="714897" cy="597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>
              <a:off x="7980216" y="4792980"/>
              <a:ext cx="714897" cy="652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그룹 225"/>
          <p:cNvGrpSpPr/>
          <p:nvPr/>
        </p:nvGrpSpPr>
        <p:grpSpPr>
          <a:xfrm>
            <a:off x="9800700" y="4792980"/>
            <a:ext cx="714897" cy="652542"/>
            <a:chOff x="7980216" y="4792980"/>
            <a:chExt cx="714897" cy="652542"/>
          </a:xfrm>
        </p:grpSpPr>
        <p:sp>
          <p:nvSpPr>
            <p:cNvPr id="227" name="직사각형 226"/>
            <p:cNvSpPr/>
            <p:nvPr/>
          </p:nvSpPr>
          <p:spPr>
            <a:xfrm>
              <a:off x="7980216" y="4792980"/>
              <a:ext cx="714897" cy="652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/>
            <p:cNvCxnSpPr/>
            <p:nvPr/>
          </p:nvCxnSpPr>
          <p:spPr>
            <a:xfrm flipV="1">
              <a:off x="7980216" y="4792980"/>
              <a:ext cx="714897" cy="597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>
              <a:off x="7980216" y="4792980"/>
              <a:ext cx="714897" cy="652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0" name="그룹 229"/>
          <p:cNvGrpSpPr/>
          <p:nvPr/>
        </p:nvGrpSpPr>
        <p:grpSpPr>
          <a:xfrm>
            <a:off x="7980216" y="5718144"/>
            <a:ext cx="714897" cy="652542"/>
            <a:chOff x="7980216" y="4792980"/>
            <a:chExt cx="714897" cy="652542"/>
          </a:xfrm>
        </p:grpSpPr>
        <p:sp>
          <p:nvSpPr>
            <p:cNvPr id="231" name="직사각형 230"/>
            <p:cNvSpPr/>
            <p:nvPr/>
          </p:nvSpPr>
          <p:spPr>
            <a:xfrm>
              <a:off x="7980216" y="4792980"/>
              <a:ext cx="714897" cy="652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>
            <a:xfrm flipV="1">
              <a:off x="7980216" y="4792980"/>
              <a:ext cx="714897" cy="597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7980216" y="4792980"/>
              <a:ext cx="714897" cy="652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5" name="그룹 234"/>
          <p:cNvGrpSpPr/>
          <p:nvPr/>
        </p:nvGrpSpPr>
        <p:grpSpPr>
          <a:xfrm>
            <a:off x="8894614" y="5725736"/>
            <a:ext cx="714897" cy="652542"/>
            <a:chOff x="7980216" y="4792980"/>
            <a:chExt cx="714897" cy="652542"/>
          </a:xfrm>
        </p:grpSpPr>
        <p:sp>
          <p:nvSpPr>
            <p:cNvPr id="236" name="직사각형 235"/>
            <p:cNvSpPr/>
            <p:nvPr/>
          </p:nvSpPr>
          <p:spPr>
            <a:xfrm>
              <a:off x="7980216" y="4792980"/>
              <a:ext cx="714897" cy="652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7" name="직선 연결선 236"/>
            <p:cNvCxnSpPr/>
            <p:nvPr/>
          </p:nvCxnSpPr>
          <p:spPr>
            <a:xfrm flipV="1">
              <a:off x="7980216" y="4792980"/>
              <a:ext cx="714897" cy="597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>
              <a:off x="7980216" y="4792980"/>
              <a:ext cx="714897" cy="652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9" name="그룹 238"/>
          <p:cNvGrpSpPr/>
          <p:nvPr/>
        </p:nvGrpSpPr>
        <p:grpSpPr>
          <a:xfrm>
            <a:off x="9809013" y="5725736"/>
            <a:ext cx="714897" cy="652542"/>
            <a:chOff x="7980216" y="4792980"/>
            <a:chExt cx="714897" cy="652542"/>
          </a:xfrm>
        </p:grpSpPr>
        <p:sp>
          <p:nvSpPr>
            <p:cNvPr id="240" name="직사각형 239"/>
            <p:cNvSpPr/>
            <p:nvPr/>
          </p:nvSpPr>
          <p:spPr>
            <a:xfrm>
              <a:off x="7980216" y="4792980"/>
              <a:ext cx="714897" cy="652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1" name="직선 연결선 240"/>
            <p:cNvCxnSpPr/>
            <p:nvPr/>
          </p:nvCxnSpPr>
          <p:spPr>
            <a:xfrm flipV="1">
              <a:off x="7980216" y="4792980"/>
              <a:ext cx="714897" cy="597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>
              <a:off x="7980216" y="4792980"/>
              <a:ext cx="714897" cy="652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4" name="직선 연결선 243"/>
          <p:cNvCxnSpPr/>
          <p:nvPr/>
        </p:nvCxnSpPr>
        <p:spPr>
          <a:xfrm>
            <a:off x="8030092" y="5574485"/>
            <a:ext cx="590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>
            <a:off x="8956960" y="5579442"/>
            <a:ext cx="590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>
            <a:off x="9863046" y="5581044"/>
            <a:ext cx="590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8030092" y="6528695"/>
            <a:ext cx="590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8965274" y="6528695"/>
            <a:ext cx="590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>
            <a:off x="9879674" y="6523586"/>
            <a:ext cx="590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와이어프레임</a:t>
            </a:r>
            <a:r>
              <a:rPr lang="en-US" altLang="ko-KR" dirty="0" smtClean="0"/>
              <a:t>1-2(m-menu)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947034" y="1634144"/>
            <a:ext cx="2801390" cy="5155276"/>
            <a:chOff x="931025" y="1778924"/>
            <a:chExt cx="2801390" cy="4879571"/>
          </a:xfrm>
        </p:grpSpPr>
        <p:sp>
          <p:nvSpPr>
            <p:cNvPr id="35" name="직사각형 34"/>
            <p:cNvSpPr/>
            <p:nvPr/>
          </p:nvSpPr>
          <p:spPr>
            <a:xfrm>
              <a:off x="931025" y="1778924"/>
              <a:ext cx="2801390" cy="48795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31025" y="1778925"/>
              <a:ext cx="2801390" cy="652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104976" y="1808711"/>
            <a:ext cx="440575" cy="340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711803" y="1830936"/>
            <a:ext cx="0" cy="290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62459" y="1830936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362459" y="1907136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362459" y="1980161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853122" y="2180069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104976" y="2387405"/>
            <a:ext cx="900605" cy="134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3104976" y="2725994"/>
            <a:ext cx="2481736" cy="754395"/>
            <a:chOff x="1088967" y="2870774"/>
            <a:chExt cx="2481736" cy="754395"/>
          </a:xfrm>
        </p:grpSpPr>
        <p:grpSp>
          <p:nvGrpSpPr>
            <p:cNvPr id="117" name="그룹 116"/>
            <p:cNvGrpSpPr/>
            <p:nvPr/>
          </p:nvGrpSpPr>
          <p:grpSpPr>
            <a:xfrm>
              <a:off x="1088967" y="2870774"/>
              <a:ext cx="606670" cy="754395"/>
              <a:chOff x="1088967" y="2894410"/>
              <a:chExt cx="606670" cy="754395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0" name="직선 연결선 39"/>
                <p:cNvCxnSpPr>
                  <a:stCxn id="38" idx="3"/>
                  <a:endCxn id="38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>
                  <a:stCxn id="38" idx="1"/>
                  <a:endCxn id="38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직사각형 115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2026500" y="2870774"/>
              <a:ext cx="606670" cy="754395"/>
              <a:chOff x="1088967" y="2894410"/>
              <a:chExt cx="606670" cy="754395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121" name="타원 120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2" name="직선 연결선 121"/>
                <p:cNvCxnSpPr>
                  <a:stCxn id="121" idx="3"/>
                  <a:endCxn id="121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>
                  <a:stCxn id="121" idx="1"/>
                  <a:endCxn id="121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직사각형 119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2964033" y="2870774"/>
              <a:ext cx="606670" cy="754395"/>
              <a:chOff x="1088967" y="2894410"/>
              <a:chExt cx="606670" cy="754395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127" name="타원 126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8" name="직선 연결선 127"/>
                <p:cNvCxnSpPr>
                  <a:stCxn id="127" idx="3"/>
                  <a:endCxn id="127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>
                  <a:stCxn id="127" idx="1"/>
                  <a:endCxn id="127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직사각형 125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1" name="그룹 130"/>
          <p:cNvGrpSpPr/>
          <p:nvPr/>
        </p:nvGrpSpPr>
        <p:grpSpPr>
          <a:xfrm>
            <a:off x="3104976" y="3704865"/>
            <a:ext cx="2481736" cy="754395"/>
            <a:chOff x="1088967" y="2870774"/>
            <a:chExt cx="2481736" cy="754395"/>
          </a:xfrm>
        </p:grpSpPr>
        <p:grpSp>
          <p:nvGrpSpPr>
            <p:cNvPr id="132" name="그룹 131"/>
            <p:cNvGrpSpPr/>
            <p:nvPr/>
          </p:nvGrpSpPr>
          <p:grpSpPr>
            <a:xfrm>
              <a:off x="1088967" y="2870774"/>
              <a:ext cx="606670" cy="754395"/>
              <a:chOff x="1088967" y="2894410"/>
              <a:chExt cx="606670" cy="754395"/>
            </a:xfrm>
          </p:grpSpPr>
          <p:grpSp>
            <p:nvGrpSpPr>
              <p:cNvPr id="145" name="그룹 144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>
                  <a:stCxn id="147" idx="3"/>
                  <a:endCxn id="147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/>
                <p:cNvCxnSpPr>
                  <a:stCxn id="147" idx="1"/>
                  <a:endCxn id="147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직사각형 145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2026500" y="2870774"/>
              <a:ext cx="606670" cy="754395"/>
              <a:chOff x="1088967" y="2894410"/>
              <a:chExt cx="606670" cy="754395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142" name="타원 141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3" name="직선 연결선 142"/>
                <p:cNvCxnSpPr>
                  <a:stCxn id="142" idx="3"/>
                  <a:endCxn id="142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>
                  <a:stCxn id="142" idx="1"/>
                  <a:endCxn id="142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직사각형 140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2964033" y="2870774"/>
              <a:ext cx="606670" cy="754395"/>
              <a:chOff x="1088967" y="2894410"/>
              <a:chExt cx="606670" cy="754395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137" name="타원 136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8" name="직선 연결선 137"/>
                <p:cNvCxnSpPr>
                  <a:stCxn id="137" idx="3"/>
                  <a:endCxn id="137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>
                  <a:stCxn id="137" idx="1"/>
                  <a:endCxn id="137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직사각형 135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0" name="그룹 169"/>
          <p:cNvGrpSpPr/>
          <p:nvPr/>
        </p:nvGrpSpPr>
        <p:grpSpPr>
          <a:xfrm>
            <a:off x="3104976" y="5020088"/>
            <a:ext cx="606670" cy="754395"/>
            <a:chOff x="1088967" y="2894410"/>
            <a:chExt cx="606670" cy="754395"/>
          </a:xfrm>
        </p:grpSpPr>
        <p:grpSp>
          <p:nvGrpSpPr>
            <p:cNvPr id="183" name="그룹 182"/>
            <p:cNvGrpSpPr/>
            <p:nvPr/>
          </p:nvGrpSpPr>
          <p:grpSpPr>
            <a:xfrm>
              <a:off x="1088967" y="2894410"/>
              <a:ext cx="606670" cy="606670"/>
              <a:chOff x="1151792" y="2857500"/>
              <a:chExt cx="606670" cy="606670"/>
            </a:xfrm>
          </p:grpSpPr>
          <p:sp>
            <p:nvSpPr>
              <p:cNvPr id="185" name="타원 184"/>
              <p:cNvSpPr/>
              <p:nvPr/>
            </p:nvSpPr>
            <p:spPr>
              <a:xfrm>
                <a:off x="1151792" y="2857500"/>
                <a:ext cx="606670" cy="6066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>
                <a:stCxn id="185" idx="3"/>
                <a:endCxn id="185" idx="7"/>
              </p:cNvCxnSpPr>
              <p:nvPr/>
            </p:nvCxnSpPr>
            <p:spPr>
              <a:xfrm flipV="1"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>
                <a:stCxn id="185" idx="1"/>
                <a:endCxn id="185" idx="5"/>
              </p:cNvCxnSpPr>
              <p:nvPr/>
            </p:nvCxnSpPr>
            <p:spPr>
              <a:xfrm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4" name="직사각형 183"/>
            <p:cNvSpPr/>
            <p:nvPr/>
          </p:nvSpPr>
          <p:spPr>
            <a:xfrm>
              <a:off x="1088967" y="3572340"/>
              <a:ext cx="606670" cy="764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4042509" y="5020088"/>
            <a:ext cx="606670" cy="754395"/>
            <a:chOff x="1088967" y="2894410"/>
            <a:chExt cx="606670" cy="754395"/>
          </a:xfrm>
        </p:grpSpPr>
        <p:grpSp>
          <p:nvGrpSpPr>
            <p:cNvPr id="178" name="그룹 177"/>
            <p:cNvGrpSpPr/>
            <p:nvPr/>
          </p:nvGrpSpPr>
          <p:grpSpPr>
            <a:xfrm>
              <a:off x="1088967" y="2894410"/>
              <a:ext cx="606670" cy="606670"/>
              <a:chOff x="1151792" y="2857500"/>
              <a:chExt cx="606670" cy="606670"/>
            </a:xfrm>
          </p:grpSpPr>
          <p:sp>
            <p:nvSpPr>
              <p:cNvPr id="180" name="타원 179"/>
              <p:cNvSpPr/>
              <p:nvPr/>
            </p:nvSpPr>
            <p:spPr>
              <a:xfrm>
                <a:off x="1151792" y="2857500"/>
                <a:ext cx="606670" cy="6066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>
                <a:stCxn id="180" idx="3"/>
                <a:endCxn id="180" idx="7"/>
              </p:cNvCxnSpPr>
              <p:nvPr/>
            </p:nvCxnSpPr>
            <p:spPr>
              <a:xfrm flipV="1"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stCxn id="180" idx="1"/>
                <a:endCxn id="180" idx="5"/>
              </p:cNvCxnSpPr>
              <p:nvPr/>
            </p:nvCxnSpPr>
            <p:spPr>
              <a:xfrm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9" name="직사각형 178"/>
            <p:cNvSpPr/>
            <p:nvPr/>
          </p:nvSpPr>
          <p:spPr>
            <a:xfrm>
              <a:off x="1088967" y="3572340"/>
              <a:ext cx="606670" cy="764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980042" y="5020088"/>
            <a:ext cx="606670" cy="754395"/>
            <a:chOff x="1088967" y="2894410"/>
            <a:chExt cx="606670" cy="754395"/>
          </a:xfrm>
        </p:grpSpPr>
        <p:grpSp>
          <p:nvGrpSpPr>
            <p:cNvPr id="173" name="그룹 172"/>
            <p:cNvGrpSpPr/>
            <p:nvPr/>
          </p:nvGrpSpPr>
          <p:grpSpPr>
            <a:xfrm>
              <a:off x="1088967" y="2894410"/>
              <a:ext cx="606670" cy="606670"/>
              <a:chOff x="1151792" y="2857500"/>
              <a:chExt cx="606670" cy="606670"/>
            </a:xfrm>
          </p:grpSpPr>
          <p:sp>
            <p:nvSpPr>
              <p:cNvPr id="175" name="타원 174"/>
              <p:cNvSpPr/>
              <p:nvPr/>
            </p:nvSpPr>
            <p:spPr>
              <a:xfrm>
                <a:off x="1151792" y="2857500"/>
                <a:ext cx="606670" cy="6066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6" name="직선 연결선 175"/>
              <p:cNvCxnSpPr>
                <a:stCxn id="175" idx="3"/>
                <a:endCxn id="175" idx="7"/>
              </p:cNvCxnSpPr>
              <p:nvPr/>
            </p:nvCxnSpPr>
            <p:spPr>
              <a:xfrm flipV="1"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>
                <a:stCxn id="175" idx="1"/>
                <a:endCxn id="175" idx="5"/>
              </p:cNvCxnSpPr>
              <p:nvPr/>
            </p:nvCxnSpPr>
            <p:spPr>
              <a:xfrm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4" name="직사각형 173"/>
            <p:cNvSpPr/>
            <p:nvPr/>
          </p:nvSpPr>
          <p:spPr>
            <a:xfrm>
              <a:off x="1088967" y="3572340"/>
              <a:ext cx="606670" cy="764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/>
          <p:cNvSpPr/>
          <p:nvPr/>
        </p:nvSpPr>
        <p:spPr>
          <a:xfrm>
            <a:off x="3087872" y="4764297"/>
            <a:ext cx="900605" cy="134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/>
          <p:cNvCxnSpPr/>
          <p:nvPr/>
        </p:nvCxnSpPr>
        <p:spPr>
          <a:xfrm flipV="1">
            <a:off x="2947034" y="4629443"/>
            <a:ext cx="2801390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" name="그룹 216"/>
          <p:cNvGrpSpPr/>
          <p:nvPr/>
        </p:nvGrpSpPr>
        <p:grpSpPr>
          <a:xfrm>
            <a:off x="3099782" y="5935014"/>
            <a:ext cx="606670" cy="754395"/>
            <a:chOff x="1076153" y="5935014"/>
            <a:chExt cx="606670" cy="754395"/>
          </a:xfrm>
        </p:grpSpPr>
        <p:grpSp>
          <p:nvGrpSpPr>
            <p:cNvPr id="212" name="그룹 211"/>
            <p:cNvGrpSpPr/>
            <p:nvPr/>
          </p:nvGrpSpPr>
          <p:grpSpPr>
            <a:xfrm>
              <a:off x="1076153" y="5935014"/>
              <a:ext cx="606670" cy="606670"/>
              <a:chOff x="1151792" y="2857500"/>
              <a:chExt cx="606670" cy="606670"/>
            </a:xfrm>
          </p:grpSpPr>
          <p:sp>
            <p:nvSpPr>
              <p:cNvPr id="214" name="타원 213"/>
              <p:cNvSpPr/>
              <p:nvPr/>
            </p:nvSpPr>
            <p:spPr>
              <a:xfrm>
                <a:off x="1151792" y="2857500"/>
                <a:ext cx="606670" cy="6066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5" name="직선 연결선 214"/>
              <p:cNvCxnSpPr>
                <a:stCxn id="214" idx="3"/>
                <a:endCxn id="214" idx="7"/>
              </p:cNvCxnSpPr>
              <p:nvPr/>
            </p:nvCxnSpPr>
            <p:spPr>
              <a:xfrm flipV="1"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>
                <a:stCxn id="214" idx="1"/>
                <a:endCxn id="214" idx="5"/>
              </p:cNvCxnSpPr>
              <p:nvPr/>
            </p:nvCxnSpPr>
            <p:spPr>
              <a:xfrm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/>
            <p:cNvSpPr/>
            <p:nvPr/>
          </p:nvSpPr>
          <p:spPr>
            <a:xfrm>
              <a:off x="1076153" y="6612944"/>
              <a:ext cx="606670" cy="764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4042509" y="5935616"/>
            <a:ext cx="606670" cy="754395"/>
            <a:chOff x="1076153" y="5935014"/>
            <a:chExt cx="606670" cy="754395"/>
          </a:xfrm>
        </p:grpSpPr>
        <p:grpSp>
          <p:nvGrpSpPr>
            <p:cNvPr id="219" name="그룹 218"/>
            <p:cNvGrpSpPr/>
            <p:nvPr/>
          </p:nvGrpSpPr>
          <p:grpSpPr>
            <a:xfrm>
              <a:off x="1076153" y="5935014"/>
              <a:ext cx="606670" cy="606670"/>
              <a:chOff x="1151792" y="2857500"/>
              <a:chExt cx="606670" cy="606670"/>
            </a:xfrm>
          </p:grpSpPr>
          <p:sp>
            <p:nvSpPr>
              <p:cNvPr id="221" name="타원 220"/>
              <p:cNvSpPr/>
              <p:nvPr/>
            </p:nvSpPr>
            <p:spPr>
              <a:xfrm>
                <a:off x="1151792" y="2857500"/>
                <a:ext cx="606670" cy="6066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2" name="직선 연결선 221"/>
              <p:cNvCxnSpPr>
                <a:stCxn id="221" idx="3"/>
                <a:endCxn id="221" idx="7"/>
              </p:cNvCxnSpPr>
              <p:nvPr/>
            </p:nvCxnSpPr>
            <p:spPr>
              <a:xfrm flipV="1"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>
                <a:stCxn id="221" idx="1"/>
                <a:endCxn id="221" idx="5"/>
              </p:cNvCxnSpPr>
              <p:nvPr/>
            </p:nvCxnSpPr>
            <p:spPr>
              <a:xfrm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0" name="직사각형 219"/>
            <p:cNvSpPr/>
            <p:nvPr/>
          </p:nvSpPr>
          <p:spPr>
            <a:xfrm>
              <a:off x="1076153" y="6612944"/>
              <a:ext cx="606670" cy="764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4980042" y="5935616"/>
            <a:ext cx="606670" cy="754395"/>
            <a:chOff x="1076153" y="5935014"/>
            <a:chExt cx="606670" cy="754395"/>
          </a:xfrm>
        </p:grpSpPr>
        <p:grpSp>
          <p:nvGrpSpPr>
            <p:cNvPr id="225" name="그룹 224"/>
            <p:cNvGrpSpPr/>
            <p:nvPr/>
          </p:nvGrpSpPr>
          <p:grpSpPr>
            <a:xfrm>
              <a:off x="1076153" y="5935014"/>
              <a:ext cx="606670" cy="606670"/>
              <a:chOff x="1151792" y="2857500"/>
              <a:chExt cx="606670" cy="606670"/>
            </a:xfrm>
          </p:grpSpPr>
          <p:sp>
            <p:nvSpPr>
              <p:cNvPr id="227" name="타원 226"/>
              <p:cNvSpPr/>
              <p:nvPr/>
            </p:nvSpPr>
            <p:spPr>
              <a:xfrm>
                <a:off x="1151792" y="2857500"/>
                <a:ext cx="606670" cy="6066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8" name="직선 연결선 227"/>
              <p:cNvCxnSpPr>
                <a:stCxn id="227" idx="3"/>
                <a:endCxn id="227" idx="7"/>
              </p:cNvCxnSpPr>
              <p:nvPr/>
            </p:nvCxnSpPr>
            <p:spPr>
              <a:xfrm flipV="1"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>
                <a:stCxn id="227" idx="1"/>
                <a:endCxn id="227" idx="5"/>
              </p:cNvCxnSpPr>
              <p:nvPr/>
            </p:nvCxnSpPr>
            <p:spPr>
              <a:xfrm>
                <a:off x="1240637" y="2946345"/>
                <a:ext cx="428980" cy="4289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6" name="직사각형 225"/>
            <p:cNvSpPr/>
            <p:nvPr/>
          </p:nvSpPr>
          <p:spPr>
            <a:xfrm>
              <a:off x="1076153" y="6612944"/>
              <a:ext cx="606670" cy="764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1" name="직사각형 230"/>
          <p:cNvSpPr/>
          <p:nvPr/>
        </p:nvSpPr>
        <p:spPr>
          <a:xfrm>
            <a:off x="6843899" y="1634144"/>
            <a:ext cx="2801390" cy="5155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0" name="그룹 239"/>
          <p:cNvGrpSpPr/>
          <p:nvPr/>
        </p:nvGrpSpPr>
        <p:grpSpPr>
          <a:xfrm>
            <a:off x="6984737" y="1779533"/>
            <a:ext cx="2481736" cy="754395"/>
            <a:chOff x="1088967" y="2870774"/>
            <a:chExt cx="2481736" cy="754395"/>
          </a:xfrm>
        </p:grpSpPr>
        <p:grpSp>
          <p:nvGrpSpPr>
            <p:cNvPr id="241" name="그룹 240"/>
            <p:cNvGrpSpPr/>
            <p:nvPr/>
          </p:nvGrpSpPr>
          <p:grpSpPr>
            <a:xfrm>
              <a:off x="1088967" y="2870774"/>
              <a:ext cx="606670" cy="754395"/>
              <a:chOff x="1088967" y="2894410"/>
              <a:chExt cx="606670" cy="754395"/>
            </a:xfrm>
          </p:grpSpPr>
          <p:grpSp>
            <p:nvGrpSpPr>
              <p:cNvPr id="254" name="그룹 253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256" name="타원 255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7" name="직선 연결선 256"/>
                <p:cNvCxnSpPr>
                  <a:stCxn id="256" idx="3"/>
                  <a:endCxn id="256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/>
                <p:cNvCxnSpPr>
                  <a:stCxn id="256" idx="1"/>
                  <a:endCxn id="256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직사각형 254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2" name="그룹 241"/>
            <p:cNvGrpSpPr/>
            <p:nvPr/>
          </p:nvGrpSpPr>
          <p:grpSpPr>
            <a:xfrm>
              <a:off x="2026500" y="2870774"/>
              <a:ext cx="606670" cy="754395"/>
              <a:chOff x="1088967" y="2894410"/>
              <a:chExt cx="606670" cy="754395"/>
            </a:xfrm>
          </p:grpSpPr>
          <p:grpSp>
            <p:nvGrpSpPr>
              <p:cNvPr id="249" name="그룹 248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251" name="타원 250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2" name="직선 연결선 251"/>
                <p:cNvCxnSpPr>
                  <a:stCxn id="251" idx="3"/>
                  <a:endCxn id="251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/>
                <p:cNvCxnSpPr>
                  <a:stCxn id="251" idx="1"/>
                  <a:endCxn id="251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0" name="직사각형 249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3" name="그룹 242"/>
            <p:cNvGrpSpPr/>
            <p:nvPr/>
          </p:nvGrpSpPr>
          <p:grpSpPr>
            <a:xfrm>
              <a:off x="2964033" y="2870774"/>
              <a:ext cx="606670" cy="754395"/>
              <a:chOff x="1088967" y="2894410"/>
              <a:chExt cx="606670" cy="754395"/>
            </a:xfrm>
          </p:grpSpPr>
          <p:grpSp>
            <p:nvGrpSpPr>
              <p:cNvPr id="244" name="그룹 243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246" name="타원 245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7" name="직선 연결선 246"/>
                <p:cNvCxnSpPr>
                  <a:stCxn id="246" idx="3"/>
                  <a:endCxn id="246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직선 연결선 247"/>
                <p:cNvCxnSpPr>
                  <a:stCxn id="246" idx="1"/>
                  <a:endCxn id="246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5" name="직사각형 244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9" name="그룹 258"/>
          <p:cNvGrpSpPr/>
          <p:nvPr/>
        </p:nvGrpSpPr>
        <p:grpSpPr>
          <a:xfrm>
            <a:off x="6984737" y="2758404"/>
            <a:ext cx="2481736" cy="754395"/>
            <a:chOff x="1088967" y="2870774"/>
            <a:chExt cx="2481736" cy="754395"/>
          </a:xfrm>
        </p:grpSpPr>
        <p:grpSp>
          <p:nvGrpSpPr>
            <p:cNvPr id="260" name="그룹 259"/>
            <p:cNvGrpSpPr/>
            <p:nvPr/>
          </p:nvGrpSpPr>
          <p:grpSpPr>
            <a:xfrm>
              <a:off x="1088967" y="2870774"/>
              <a:ext cx="606670" cy="754395"/>
              <a:chOff x="1088967" y="2894410"/>
              <a:chExt cx="606670" cy="754395"/>
            </a:xfrm>
          </p:grpSpPr>
          <p:grpSp>
            <p:nvGrpSpPr>
              <p:cNvPr id="273" name="그룹 272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275" name="타원 274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76" name="직선 연결선 275"/>
                <p:cNvCxnSpPr>
                  <a:stCxn id="275" idx="3"/>
                  <a:endCxn id="275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 276"/>
                <p:cNvCxnSpPr>
                  <a:stCxn id="275" idx="1"/>
                  <a:endCxn id="275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4" name="직사각형 273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1" name="그룹 260"/>
            <p:cNvGrpSpPr/>
            <p:nvPr/>
          </p:nvGrpSpPr>
          <p:grpSpPr>
            <a:xfrm>
              <a:off x="2026500" y="2870774"/>
              <a:ext cx="606670" cy="754395"/>
              <a:chOff x="1088967" y="2894410"/>
              <a:chExt cx="606670" cy="754395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270" name="타원 269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71" name="직선 연결선 270"/>
                <p:cNvCxnSpPr>
                  <a:stCxn id="270" idx="3"/>
                  <a:endCxn id="270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직선 연결선 271"/>
                <p:cNvCxnSpPr>
                  <a:stCxn id="270" idx="1"/>
                  <a:endCxn id="270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9" name="직사각형 268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2964033" y="2870774"/>
              <a:ext cx="606670" cy="754395"/>
              <a:chOff x="1088967" y="2894410"/>
              <a:chExt cx="606670" cy="754395"/>
            </a:xfrm>
          </p:grpSpPr>
          <p:grpSp>
            <p:nvGrpSpPr>
              <p:cNvPr id="263" name="그룹 262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265" name="타원 264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6" name="직선 연결선 265"/>
                <p:cNvCxnSpPr>
                  <a:stCxn id="265" idx="3"/>
                  <a:endCxn id="265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/>
                <p:cNvCxnSpPr>
                  <a:stCxn id="265" idx="1"/>
                  <a:endCxn id="265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4" name="직사각형 263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6" name="그룹 315"/>
          <p:cNvGrpSpPr/>
          <p:nvPr/>
        </p:nvGrpSpPr>
        <p:grpSpPr>
          <a:xfrm>
            <a:off x="6984737" y="3802947"/>
            <a:ext cx="2481736" cy="754395"/>
            <a:chOff x="1088967" y="2870774"/>
            <a:chExt cx="2481736" cy="754395"/>
          </a:xfrm>
        </p:grpSpPr>
        <p:grpSp>
          <p:nvGrpSpPr>
            <p:cNvPr id="317" name="그룹 316"/>
            <p:cNvGrpSpPr/>
            <p:nvPr/>
          </p:nvGrpSpPr>
          <p:grpSpPr>
            <a:xfrm>
              <a:off x="1088967" y="2870774"/>
              <a:ext cx="606670" cy="754395"/>
              <a:chOff x="1088967" y="2894410"/>
              <a:chExt cx="606670" cy="754395"/>
            </a:xfrm>
          </p:grpSpPr>
          <p:grpSp>
            <p:nvGrpSpPr>
              <p:cNvPr id="330" name="그룹 329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332" name="타원 331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33" name="직선 연결선 332"/>
                <p:cNvCxnSpPr>
                  <a:stCxn id="332" idx="3"/>
                  <a:endCxn id="332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/>
                <p:cNvCxnSpPr>
                  <a:stCxn id="332" idx="1"/>
                  <a:endCxn id="332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1" name="직사각형 330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8" name="그룹 317"/>
            <p:cNvGrpSpPr/>
            <p:nvPr/>
          </p:nvGrpSpPr>
          <p:grpSpPr>
            <a:xfrm>
              <a:off x="2026500" y="2870774"/>
              <a:ext cx="606670" cy="754395"/>
              <a:chOff x="1088967" y="2894410"/>
              <a:chExt cx="606670" cy="754395"/>
            </a:xfrm>
          </p:grpSpPr>
          <p:grpSp>
            <p:nvGrpSpPr>
              <p:cNvPr id="325" name="그룹 324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327" name="타원 326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8" name="직선 연결선 327"/>
                <p:cNvCxnSpPr>
                  <a:stCxn id="327" idx="3"/>
                  <a:endCxn id="327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직선 연결선 328"/>
                <p:cNvCxnSpPr>
                  <a:stCxn id="327" idx="1"/>
                  <a:endCxn id="327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6" name="직사각형 325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9" name="그룹 318"/>
            <p:cNvGrpSpPr/>
            <p:nvPr/>
          </p:nvGrpSpPr>
          <p:grpSpPr>
            <a:xfrm>
              <a:off x="2964033" y="2870774"/>
              <a:ext cx="606670" cy="754395"/>
              <a:chOff x="1088967" y="2894410"/>
              <a:chExt cx="606670" cy="754395"/>
            </a:xfrm>
          </p:grpSpPr>
          <p:grpSp>
            <p:nvGrpSpPr>
              <p:cNvPr id="320" name="그룹 319"/>
              <p:cNvGrpSpPr/>
              <p:nvPr/>
            </p:nvGrpSpPr>
            <p:grpSpPr>
              <a:xfrm>
                <a:off x="1088967" y="2894410"/>
                <a:ext cx="606670" cy="606670"/>
                <a:chOff x="1151792" y="2857500"/>
                <a:chExt cx="606670" cy="606670"/>
              </a:xfrm>
            </p:grpSpPr>
            <p:sp>
              <p:nvSpPr>
                <p:cNvPr id="322" name="타원 321"/>
                <p:cNvSpPr/>
                <p:nvPr/>
              </p:nvSpPr>
              <p:spPr>
                <a:xfrm>
                  <a:off x="1151792" y="2857500"/>
                  <a:ext cx="606670" cy="6066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3" name="직선 연결선 322"/>
                <p:cNvCxnSpPr>
                  <a:stCxn id="322" idx="3"/>
                  <a:endCxn id="322" idx="7"/>
                </p:cNvCxnSpPr>
                <p:nvPr/>
              </p:nvCxnSpPr>
              <p:spPr>
                <a:xfrm flipV="1"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직선 연결선 323"/>
                <p:cNvCxnSpPr>
                  <a:stCxn id="322" idx="1"/>
                  <a:endCxn id="322" idx="5"/>
                </p:cNvCxnSpPr>
                <p:nvPr/>
              </p:nvCxnSpPr>
              <p:spPr>
                <a:xfrm>
                  <a:off x="1240637" y="2946345"/>
                  <a:ext cx="428980" cy="428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1" name="직사각형 320"/>
              <p:cNvSpPr/>
              <p:nvPr/>
            </p:nvSpPr>
            <p:spPr>
              <a:xfrm>
                <a:off x="1088967" y="3572340"/>
                <a:ext cx="606670" cy="764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55" name="직선 연결선 354"/>
          <p:cNvCxnSpPr/>
          <p:nvPr/>
        </p:nvCxnSpPr>
        <p:spPr>
          <a:xfrm>
            <a:off x="6843899" y="4881043"/>
            <a:ext cx="2801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>
            <a:off x="6852691" y="5774483"/>
            <a:ext cx="2801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>
            <a:off x="7288072" y="6023859"/>
            <a:ext cx="1875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직선 연결선 359"/>
          <p:cNvCxnSpPr/>
          <p:nvPr/>
        </p:nvCxnSpPr>
        <p:spPr>
          <a:xfrm>
            <a:off x="7288072" y="6196467"/>
            <a:ext cx="1875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7288072" y="6369075"/>
            <a:ext cx="1875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>
            <a:off x="7288072" y="6541684"/>
            <a:ext cx="1875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직사각형 362"/>
          <p:cNvSpPr/>
          <p:nvPr/>
        </p:nvSpPr>
        <p:spPr>
          <a:xfrm>
            <a:off x="6984737" y="5020088"/>
            <a:ext cx="1323994" cy="159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직사각형 363"/>
          <p:cNvSpPr/>
          <p:nvPr/>
        </p:nvSpPr>
        <p:spPr>
          <a:xfrm>
            <a:off x="6984737" y="5257801"/>
            <a:ext cx="1875066" cy="123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6" name="직선 연결선 365"/>
          <p:cNvCxnSpPr/>
          <p:nvPr/>
        </p:nvCxnSpPr>
        <p:spPr>
          <a:xfrm>
            <a:off x="6984737" y="5502745"/>
            <a:ext cx="2554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직선 연결선 366"/>
          <p:cNvCxnSpPr/>
          <p:nvPr/>
        </p:nvCxnSpPr>
        <p:spPr>
          <a:xfrm>
            <a:off x="6978520" y="5625518"/>
            <a:ext cx="2554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44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와이어프레임</a:t>
            </a:r>
            <a:r>
              <a:rPr lang="en-US" altLang="ko-KR" dirty="0" smtClean="0"/>
              <a:t>1-3(m-Gallery)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31025" y="1778924"/>
            <a:ext cx="2801390" cy="4879571"/>
            <a:chOff x="931025" y="1778924"/>
            <a:chExt cx="2801390" cy="4879571"/>
          </a:xfrm>
        </p:grpSpPr>
        <p:sp>
          <p:nvSpPr>
            <p:cNvPr id="38" name="직사각형 37"/>
            <p:cNvSpPr/>
            <p:nvPr/>
          </p:nvSpPr>
          <p:spPr>
            <a:xfrm>
              <a:off x="931025" y="1778924"/>
              <a:ext cx="2801390" cy="48795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31025" y="1778925"/>
              <a:ext cx="2801390" cy="652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88967" y="1953491"/>
            <a:ext cx="440575" cy="340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695794" y="1975716"/>
            <a:ext cx="0" cy="290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46450" y="1975716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46450" y="2051916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346450" y="2124941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37113" y="2324849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1088967" y="2593570"/>
            <a:ext cx="1138844" cy="1138845"/>
            <a:chOff x="1088967" y="2593570"/>
            <a:chExt cx="1138844" cy="1138845"/>
          </a:xfrm>
        </p:grpSpPr>
        <p:sp>
          <p:nvSpPr>
            <p:cNvPr id="49" name="직사각형 48"/>
            <p:cNvSpPr/>
            <p:nvPr/>
          </p:nvSpPr>
          <p:spPr>
            <a:xfrm>
              <a:off x="1088967" y="2593571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088967" y="2593570"/>
              <a:ext cx="1138844" cy="1138845"/>
              <a:chOff x="1088967" y="2593570"/>
              <a:chExt cx="1138844" cy="1138845"/>
            </a:xfrm>
          </p:grpSpPr>
          <p:cxnSp>
            <p:nvCxnSpPr>
              <p:cNvPr id="54" name="직선 연결선 53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그룹 121"/>
          <p:cNvGrpSpPr/>
          <p:nvPr/>
        </p:nvGrpSpPr>
        <p:grpSpPr>
          <a:xfrm>
            <a:off x="2402320" y="2593570"/>
            <a:ext cx="1147215" cy="1138845"/>
            <a:chOff x="2402320" y="2593570"/>
            <a:chExt cx="1147215" cy="1138845"/>
          </a:xfrm>
        </p:grpSpPr>
        <p:sp>
          <p:nvSpPr>
            <p:cNvPr id="50" name="직사각형 49"/>
            <p:cNvSpPr/>
            <p:nvPr/>
          </p:nvSpPr>
          <p:spPr>
            <a:xfrm>
              <a:off x="2410691" y="2593571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402320" y="2593570"/>
              <a:ext cx="1138844" cy="1138845"/>
              <a:chOff x="1088967" y="2593570"/>
              <a:chExt cx="1138844" cy="1138845"/>
            </a:xfrm>
          </p:grpSpPr>
          <p:cxnSp>
            <p:nvCxnSpPr>
              <p:cNvPr id="59" name="직선 연결선 58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그룹 124"/>
          <p:cNvGrpSpPr/>
          <p:nvPr/>
        </p:nvGrpSpPr>
        <p:grpSpPr>
          <a:xfrm>
            <a:off x="2410691" y="3975345"/>
            <a:ext cx="1138844" cy="1138845"/>
            <a:chOff x="2410691" y="3975345"/>
            <a:chExt cx="1138844" cy="1138845"/>
          </a:xfrm>
        </p:grpSpPr>
        <p:sp>
          <p:nvSpPr>
            <p:cNvPr id="52" name="직사각형 51"/>
            <p:cNvSpPr/>
            <p:nvPr/>
          </p:nvSpPr>
          <p:spPr>
            <a:xfrm>
              <a:off x="2410691" y="3975346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2410691" y="3975345"/>
              <a:ext cx="1138844" cy="1138845"/>
              <a:chOff x="1088967" y="2593570"/>
              <a:chExt cx="1138844" cy="1138845"/>
            </a:xfrm>
          </p:grpSpPr>
          <p:cxnSp>
            <p:nvCxnSpPr>
              <p:cNvPr id="62" name="직선 연결선 61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그룹 123"/>
          <p:cNvGrpSpPr/>
          <p:nvPr/>
        </p:nvGrpSpPr>
        <p:grpSpPr>
          <a:xfrm>
            <a:off x="1088967" y="3975345"/>
            <a:ext cx="1138844" cy="1138845"/>
            <a:chOff x="1088967" y="3975345"/>
            <a:chExt cx="1138844" cy="1138845"/>
          </a:xfrm>
        </p:grpSpPr>
        <p:sp>
          <p:nvSpPr>
            <p:cNvPr id="51" name="직사각형 50"/>
            <p:cNvSpPr/>
            <p:nvPr/>
          </p:nvSpPr>
          <p:spPr>
            <a:xfrm>
              <a:off x="1088967" y="3975346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1088967" y="3975345"/>
              <a:ext cx="1138844" cy="1138845"/>
              <a:chOff x="1088967" y="2593570"/>
              <a:chExt cx="1138844" cy="1138845"/>
            </a:xfrm>
          </p:grpSpPr>
          <p:cxnSp>
            <p:nvCxnSpPr>
              <p:cNvPr id="65" name="직선 연결선 64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/>
          <p:cNvGrpSpPr/>
          <p:nvPr/>
        </p:nvGrpSpPr>
        <p:grpSpPr>
          <a:xfrm>
            <a:off x="1088967" y="5303519"/>
            <a:ext cx="2460568" cy="1230285"/>
            <a:chOff x="1088967" y="5303519"/>
            <a:chExt cx="2460568" cy="1230285"/>
          </a:xfrm>
        </p:grpSpPr>
        <p:sp>
          <p:nvSpPr>
            <p:cNvPr id="67" name="직사각형 66"/>
            <p:cNvSpPr/>
            <p:nvPr/>
          </p:nvSpPr>
          <p:spPr>
            <a:xfrm>
              <a:off x="1088967" y="5303520"/>
              <a:ext cx="2460568" cy="1230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1088967" y="5303520"/>
              <a:ext cx="2460568" cy="1230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88967" y="5303519"/>
              <a:ext cx="2460568" cy="12302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직사각형 80"/>
          <p:cNvSpPr/>
          <p:nvPr/>
        </p:nvSpPr>
        <p:spPr>
          <a:xfrm>
            <a:off x="4206239" y="1778924"/>
            <a:ext cx="2801390" cy="4879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971011" y="1975716"/>
            <a:ext cx="1213658" cy="129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472247" y="2266661"/>
            <a:ext cx="23358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472247" y="2431041"/>
            <a:ext cx="23358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472247" y="2593570"/>
            <a:ext cx="23358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472247" y="2759824"/>
            <a:ext cx="23358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472247" y="2926078"/>
            <a:ext cx="23358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4384963" y="3354186"/>
            <a:ext cx="1138844" cy="1138845"/>
            <a:chOff x="7955281" y="2836500"/>
            <a:chExt cx="1138844" cy="1138845"/>
          </a:xfrm>
        </p:grpSpPr>
        <p:sp>
          <p:nvSpPr>
            <p:cNvPr id="91" name="직사각형 90"/>
            <p:cNvSpPr/>
            <p:nvPr/>
          </p:nvSpPr>
          <p:spPr>
            <a:xfrm>
              <a:off x="7955281" y="2836500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7955281" y="2836500"/>
              <a:ext cx="1138844" cy="1138845"/>
              <a:chOff x="1088967" y="2593570"/>
              <a:chExt cx="1138844" cy="1138845"/>
            </a:xfrm>
          </p:grpSpPr>
          <p:cxnSp>
            <p:nvCxnSpPr>
              <p:cNvPr id="93" name="직선 연결선 92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그룹 105"/>
          <p:cNvGrpSpPr/>
          <p:nvPr/>
        </p:nvGrpSpPr>
        <p:grpSpPr>
          <a:xfrm>
            <a:off x="5723312" y="3354185"/>
            <a:ext cx="1138844" cy="1138845"/>
            <a:chOff x="7955281" y="2836500"/>
            <a:chExt cx="1138844" cy="1138845"/>
          </a:xfrm>
        </p:grpSpPr>
        <p:sp>
          <p:nvSpPr>
            <p:cNvPr id="107" name="직사각형 106"/>
            <p:cNvSpPr/>
            <p:nvPr/>
          </p:nvSpPr>
          <p:spPr>
            <a:xfrm>
              <a:off x="7955281" y="2836500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7955281" y="2836500"/>
              <a:ext cx="1138844" cy="1138845"/>
              <a:chOff x="1088967" y="2593570"/>
              <a:chExt cx="1138844" cy="1138845"/>
            </a:xfrm>
          </p:grpSpPr>
          <p:cxnSp>
            <p:nvCxnSpPr>
              <p:cNvPr id="109" name="직선 연결선 108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그룹 110"/>
          <p:cNvGrpSpPr/>
          <p:nvPr/>
        </p:nvGrpSpPr>
        <p:grpSpPr>
          <a:xfrm>
            <a:off x="5723312" y="4760899"/>
            <a:ext cx="1138844" cy="1138845"/>
            <a:chOff x="7955281" y="2836500"/>
            <a:chExt cx="1138844" cy="1138845"/>
          </a:xfrm>
        </p:grpSpPr>
        <p:sp>
          <p:nvSpPr>
            <p:cNvPr id="112" name="직사각형 111"/>
            <p:cNvSpPr/>
            <p:nvPr/>
          </p:nvSpPr>
          <p:spPr>
            <a:xfrm>
              <a:off x="7955281" y="2836500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7955281" y="2836500"/>
              <a:ext cx="1138844" cy="1138845"/>
              <a:chOff x="1088967" y="2593570"/>
              <a:chExt cx="1138844" cy="1138845"/>
            </a:xfrm>
          </p:grpSpPr>
          <p:cxnSp>
            <p:nvCxnSpPr>
              <p:cNvPr id="114" name="직선 연결선 113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그룹 115"/>
          <p:cNvGrpSpPr/>
          <p:nvPr/>
        </p:nvGrpSpPr>
        <p:grpSpPr>
          <a:xfrm>
            <a:off x="4384963" y="4760899"/>
            <a:ext cx="1138844" cy="1138845"/>
            <a:chOff x="7955281" y="2836500"/>
            <a:chExt cx="1138844" cy="1138845"/>
          </a:xfrm>
        </p:grpSpPr>
        <p:sp>
          <p:nvSpPr>
            <p:cNvPr id="117" name="직사각형 116"/>
            <p:cNvSpPr/>
            <p:nvPr/>
          </p:nvSpPr>
          <p:spPr>
            <a:xfrm>
              <a:off x="7955281" y="2836500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7955281" y="2836500"/>
              <a:ext cx="1138844" cy="1138845"/>
              <a:chOff x="1088967" y="2593570"/>
              <a:chExt cx="1138844" cy="1138845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직사각형 120"/>
          <p:cNvSpPr/>
          <p:nvPr/>
        </p:nvSpPr>
        <p:spPr>
          <a:xfrm>
            <a:off x="7481453" y="1778924"/>
            <a:ext cx="2801390" cy="4879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/>
          <p:cNvGrpSpPr/>
          <p:nvPr/>
        </p:nvGrpSpPr>
        <p:grpSpPr>
          <a:xfrm>
            <a:off x="8131030" y="2121188"/>
            <a:ext cx="1502236" cy="1302269"/>
            <a:chOff x="1088967" y="2593570"/>
            <a:chExt cx="1138844" cy="1138845"/>
          </a:xfrm>
        </p:grpSpPr>
        <p:sp>
          <p:nvSpPr>
            <p:cNvPr id="132" name="직사각형 131"/>
            <p:cNvSpPr/>
            <p:nvPr/>
          </p:nvSpPr>
          <p:spPr>
            <a:xfrm>
              <a:off x="1088967" y="2593571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1088967" y="2593570"/>
              <a:ext cx="1138844" cy="1138845"/>
              <a:chOff x="1088967" y="2593570"/>
              <a:chExt cx="1138844" cy="113884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그룹 164"/>
          <p:cNvGrpSpPr/>
          <p:nvPr/>
        </p:nvGrpSpPr>
        <p:grpSpPr>
          <a:xfrm>
            <a:off x="8131030" y="3715789"/>
            <a:ext cx="1502236" cy="1302269"/>
            <a:chOff x="1088967" y="2593570"/>
            <a:chExt cx="1138844" cy="1138845"/>
          </a:xfrm>
        </p:grpSpPr>
        <p:sp>
          <p:nvSpPr>
            <p:cNvPr id="166" name="직사각형 165"/>
            <p:cNvSpPr/>
            <p:nvPr/>
          </p:nvSpPr>
          <p:spPr>
            <a:xfrm>
              <a:off x="1088967" y="2593571"/>
              <a:ext cx="1138844" cy="1138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1088967" y="2593570"/>
              <a:ext cx="1138844" cy="1138845"/>
              <a:chOff x="1088967" y="2593570"/>
              <a:chExt cx="1138844" cy="1138845"/>
            </a:xfrm>
          </p:grpSpPr>
          <p:cxnSp>
            <p:nvCxnSpPr>
              <p:cNvPr id="168" name="직선 연결선 167"/>
              <p:cNvCxnSpPr/>
              <p:nvPr/>
            </p:nvCxnSpPr>
            <p:spPr>
              <a:xfrm flipV="1">
                <a:off x="1088967" y="2593571"/>
                <a:ext cx="1138844" cy="11388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1088967" y="2593570"/>
                <a:ext cx="1138844" cy="11388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1" name="직선 연결선 170"/>
          <p:cNvCxnSpPr/>
          <p:nvPr/>
        </p:nvCxnSpPr>
        <p:spPr>
          <a:xfrm>
            <a:off x="7481453" y="6076607"/>
            <a:ext cx="2801390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그룹 183"/>
          <p:cNvGrpSpPr/>
          <p:nvPr/>
        </p:nvGrpSpPr>
        <p:grpSpPr>
          <a:xfrm>
            <a:off x="7705896" y="5210305"/>
            <a:ext cx="2396409" cy="1256994"/>
            <a:chOff x="7705896" y="5210305"/>
            <a:chExt cx="2396409" cy="1256994"/>
          </a:xfrm>
        </p:grpSpPr>
        <p:cxnSp>
          <p:nvCxnSpPr>
            <p:cNvPr id="173" name="직선 연결선 172"/>
            <p:cNvCxnSpPr/>
            <p:nvPr/>
          </p:nvCxnSpPr>
          <p:spPr>
            <a:xfrm>
              <a:off x="7764087" y="6217921"/>
              <a:ext cx="20948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7764087" y="6342612"/>
              <a:ext cx="20948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7772400" y="6467299"/>
              <a:ext cx="20948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7705896" y="5210305"/>
              <a:ext cx="366943" cy="3669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8214154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8722412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9230670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9735362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764087" y="5727469"/>
              <a:ext cx="1138844" cy="232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검색어</a:t>
              </a:r>
              <a:endParaRPr lang="ko-KR" altLang="en-US" sz="1200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9050766" y="5719161"/>
              <a:ext cx="816442" cy="232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쓰기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59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와이어프레임</a:t>
            </a:r>
            <a:r>
              <a:rPr lang="en-US" altLang="ko-KR" dirty="0" smtClean="0"/>
              <a:t>1-4(m-Notice)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867890" y="1690688"/>
            <a:ext cx="2801390" cy="4879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867890" y="1690689"/>
            <a:ext cx="2801390" cy="652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25832" y="1865255"/>
            <a:ext cx="440575" cy="340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3632659" y="1887480"/>
            <a:ext cx="0" cy="290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283315" y="1887480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283315" y="1963680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283315" y="2036705"/>
            <a:ext cx="18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773978" y="2236613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492239" y="1690688"/>
            <a:ext cx="2801390" cy="4879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17516" y="2628752"/>
            <a:ext cx="1230286" cy="1911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3017516" y="3009207"/>
            <a:ext cx="2453124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3017516" y="3198469"/>
            <a:ext cx="2453124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3017516" y="3379418"/>
            <a:ext cx="2453124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3005478" y="3555238"/>
            <a:ext cx="2453124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3005478" y="3731058"/>
            <a:ext cx="2453124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3005478" y="3913833"/>
            <a:ext cx="2453124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005478" y="4088295"/>
            <a:ext cx="2453124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2867890" y="4372498"/>
            <a:ext cx="2801390" cy="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005478" y="4581698"/>
            <a:ext cx="884878" cy="99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989629" y="4581698"/>
            <a:ext cx="884878" cy="99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987636" y="4581699"/>
            <a:ext cx="470966" cy="94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01390" y="4783546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989122" y="4783546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993812" y="4783546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" name="그룹 184"/>
          <p:cNvGrpSpPr/>
          <p:nvPr/>
        </p:nvGrpSpPr>
        <p:grpSpPr>
          <a:xfrm>
            <a:off x="3003194" y="4877604"/>
            <a:ext cx="2461584" cy="489865"/>
            <a:chOff x="3003194" y="4877604"/>
            <a:chExt cx="2461584" cy="489865"/>
          </a:xfrm>
        </p:grpSpPr>
        <p:cxnSp>
          <p:nvCxnSpPr>
            <p:cNvPr id="126" name="직선 연결선 125"/>
            <p:cNvCxnSpPr/>
            <p:nvPr/>
          </p:nvCxnSpPr>
          <p:spPr>
            <a:xfrm flipV="1">
              <a:off x="3003543" y="487948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3989122" y="4877867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4993812" y="487760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V="1">
              <a:off x="3003194" y="497541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3989122" y="4972188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4993812" y="4971662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3009893" y="507135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3989122" y="5066509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4993812" y="5065720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010817" y="516728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989122" y="5160830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4993812" y="5159778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V="1">
              <a:off x="3008306" y="526322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3989122" y="5255151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4993812" y="5253836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flipV="1">
              <a:off x="3011163" y="535915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989122" y="5349472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993812" y="534789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" name="직선 연결선 143"/>
          <p:cNvCxnSpPr/>
          <p:nvPr/>
        </p:nvCxnSpPr>
        <p:spPr>
          <a:xfrm flipV="1">
            <a:off x="3008306" y="5455091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3989122" y="5443793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4993812" y="5441952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3012753" y="5551026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989122" y="5538114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4993812" y="5536010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V="1">
            <a:off x="3009482" y="5646965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3989122" y="5632438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4993812" y="5630064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3009482" y="5746087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3990864" y="5737568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4989204" y="5728844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V="1">
            <a:off x="3009482" y="5845209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3990864" y="5837646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4989204" y="5828922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3009482" y="5944331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3990864" y="5937724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4995554" y="5929000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3009482" y="6043453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3990864" y="6037802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4989204" y="6029078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V="1">
            <a:off x="3009482" y="6142575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990864" y="6137880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4995554" y="6129156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flipV="1">
            <a:off x="3009482" y="6241697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3990864" y="6237958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4995554" y="6229234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V="1">
            <a:off x="3009482" y="6340819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3990864" y="6338036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4989204" y="6329312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V="1">
            <a:off x="3009482" y="6439940"/>
            <a:ext cx="884878" cy="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3990864" y="6438113"/>
            <a:ext cx="884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4989204" y="6429389"/>
            <a:ext cx="47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6" name="그룹 185"/>
          <p:cNvGrpSpPr/>
          <p:nvPr/>
        </p:nvGrpSpPr>
        <p:grpSpPr>
          <a:xfrm>
            <a:off x="6631339" y="1884157"/>
            <a:ext cx="2461584" cy="489865"/>
            <a:chOff x="3003194" y="4877604"/>
            <a:chExt cx="2461584" cy="489865"/>
          </a:xfrm>
        </p:grpSpPr>
        <p:cxnSp>
          <p:nvCxnSpPr>
            <p:cNvPr id="187" name="직선 연결선 186"/>
            <p:cNvCxnSpPr/>
            <p:nvPr/>
          </p:nvCxnSpPr>
          <p:spPr>
            <a:xfrm flipV="1">
              <a:off x="3003543" y="487948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3989122" y="4877867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4993812" y="487760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flipV="1">
              <a:off x="3003194" y="497541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3989122" y="4972188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4993812" y="4971662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flipV="1">
              <a:off x="3009893" y="507135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3989122" y="5066509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4993812" y="5065720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V="1">
              <a:off x="3010817" y="516728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3989122" y="5160830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4993812" y="5159778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V="1">
              <a:off x="3008306" y="526322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3989122" y="5255151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4993812" y="5253836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011163" y="535915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3989122" y="5349472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4993812" y="534789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5" name="그룹 244"/>
          <p:cNvGrpSpPr/>
          <p:nvPr/>
        </p:nvGrpSpPr>
        <p:grpSpPr>
          <a:xfrm>
            <a:off x="6631339" y="2479415"/>
            <a:ext cx="2461584" cy="489865"/>
            <a:chOff x="3003194" y="4877604"/>
            <a:chExt cx="2461584" cy="489865"/>
          </a:xfrm>
        </p:grpSpPr>
        <p:cxnSp>
          <p:nvCxnSpPr>
            <p:cNvPr id="246" name="직선 연결선 245"/>
            <p:cNvCxnSpPr/>
            <p:nvPr/>
          </p:nvCxnSpPr>
          <p:spPr>
            <a:xfrm flipV="1">
              <a:off x="3003543" y="487948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>
              <a:off x="3989122" y="4877867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>
              <a:off x="4993812" y="487760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flipV="1">
              <a:off x="3003194" y="497541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>
              <a:off x="3989122" y="4972188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4993812" y="4971662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flipV="1">
              <a:off x="3009893" y="507135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>
              <a:off x="3989122" y="5066509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>
              <a:off x="4993812" y="5065720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flipV="1">
              <a:off x="3010817" y="516728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3989122" y="5160830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>
              <a:off x="4993812" y="5159778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flipV="1">
              <a:off x="3008306" y="526322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>
              <a:off x="3989122" y="5255151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>
              <a:off x="4993812" y="5253836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3011163" y="535915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3989122" y="5349472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993812" y="534789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4" name="그룹 263"/>
          <p:cNvGrpSpPr/>
          <p:nvPr/>
        </p:nvGrpSpPr>
        <p:grpSpPr>
          <a:xfrm>
            <a:off x="6631339" y="3050256"/>
            <a:ext cx="2461584" cy="489865"/>
            <a:chOff x="3003194" y="4877604"/>
            <a:chExt cx="2461584" cy="489865"/>
          </a:xfrm>
        </p:grpSpPr>
        <p:cxnSp>
          <p:nvCxnSpPr>
            <p:cNvPr id="265" name="직선 연결선 264"/>
            <p:cNvCxnSpPr/>
            <p:nvPr/>
          </p:nvCxnSpPr>
          <p:spPr>
            <a:xfrm flipV="1">
              <a:off x="3003543" y="487948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>
              <a:off x="3989122" y="4877867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>
              <a:off x="4993812" y="487760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flipV="1">
              <a:off x="3003194" y="497541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>
              <a:off x="3989122" y="4972188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>
              <a:off x="4993812" y="4971662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V="1">
              <a:off x="3009893" y="507135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>
              <a:off x="3989122" y="5066509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>
              <a:off x="4993812" y="5065720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V="1">
              <a:off x="3010817" y="516728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3989122" y="5160830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4993812" y="5159778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flipV="1">
              <a:off x="3008306" y="526322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>
              <a:off x="3989122" y="5255151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>
              <a:off x="4993812" y="5253836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/>
            <p:nvPr/>
          </p:nvCxnSpPr>
          <p:spPr>
            <a:xfrm flipV="1">
              <a:off x="3011163" y="535915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/>
            <p:nvPr/>
          </p:nvCxnSpPr>
          <p:spPr>
            <a:xfrm>
              <a:off x="3989122" y="5349472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>
              <a:off x="4993812" y="534789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3" name="그룹 282"/>
          <p:cNvGrpSpPr/>
          <p:nvPr/>
        </p:nvGrpSpPr>
        <p:grpSpPr>
          <a:xfrm>
            <a:off x="6631339" y="3597709"/>
            <a:ext cx="2461584" cy="489865"/>
            <a:chOff x="3003194" y="4877604"/>
            <a:chExt cx="2461584" cy="489865"/>
          </a:xfrm>
        </p:grpSpPr>
        <p:cxnSp>
          <p:nvCxnSpPr>
            <p:cNvPr id="284" name="직선 연결선 283"/>
            <p:cNvCxnSpPr/>
            <p:nvPr/>
          </p:nvCxnSpPr>
          <p:spPr>
            <a:xfrm flipV="1">
              <a:off x="3003543" y="487948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>
              <a:off x="3989122" y="4877867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>
              <a:off x="4993812" y="487760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flipV="1">
              <a:off x="3003194" y="497541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>
              <a:off x="3989122" y="4972188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>
              <a:off x="4993812" y="4971662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flipV="1">
              <a:off x="3009893" y="507135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>
              <a:off x="3989122" y="5066509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>
              <a:off x="4993812" y="5065720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flipV="1">
              <a:off x="3010817" y="516728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>
              <a:off x="3989122" y="5160830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>
              <a:off x="4993812" y="5159778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flipV="1">
              <a:off x="3008306" y="5263221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3989122" y="5255151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>
              <a:off x="4993812" y="5253836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flipV="1">
              <a:off x="3011163" y="5359156"/>
              <a:ext cx="884878" cy="8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>
              <a:off x="3989122" y="5349472"/>
              <a:ext cx="8848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>
              <a:off x="4993812" y="5347894"/>
              <a:ext cx="470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2" name="그룹 301"/>
          <p:cNvGrpSpPr/>
          <p:nvPr/>
        </p:nvGrpSpPr>
        <p:grpSpPr>
          <a:xfrm>
            <a:off x="6694729" y="5159778"/>
            <a:ext cx="2396409" cy="1256994"/>
            <a:chOff x="7705896" y="5210305"/>
            <a:chExt cx="2396409" cy="1256994"/>
          </a:xfrm>
        </p:grpSpPr>
        <p:cxnSp>
          <p:nvCxnSpPr>
            <p:cNvPr id="303" name="직선 연결선 302"/>
            <p:cNvCxnSpPr/>
            <p:nvPr/>
          </p:nvCxnSpPr>
          <p:spPr>
            <a:xfrm>
              <a:off x="7764087" y="6217921"/>
              <a:ext cx="20948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7764087" y="6342612"/>
              <a:ext cx="20948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>
              <a:off x="7772400" y="6467299"/>
              <a:ext cx="20948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6" name="직사각형 305"/>
            <p:cNvSpPr/>
            <p:nvPr/>
          </p:nvSpPr>
          <p:spPr>
            <a:xfrm>
              <a:off x="7705896" y="5210305"/>
              <a:ext cx="366943" cy="3669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8214154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8722412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9230670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9735362" y="5210305"/>
              <a:ext cx="366943" cy="366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7764087" y="5727469"/>
              <a:ext cx="1138844" cy="232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검색어</a:t>
              </a:r>
              <a:endParaRPr lang="ko-KR" altLang="en-US" sz="1200" dirty="0"/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9050766" y="5719161"/>
              <a:ext cx="816442" cy="232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쓰기</a:t>
              </a:r>
              <a:endParaRPr lang="ko-KR" altLang="en-US" sz="1200" dirty="0"/>
            </a:p>
          </p:txBody>
        </p:sp>
      </p:grpSp>
      <p:cxnSp>
        <p:nvCxnSpPr>
          <p:cNvPr id="314" name="직선 연결선 313"/>
          <p:cNvCxnSpPr/>
          <p:nvPr/>
        </p:nvCxnSpPr>
        <p:spPr>
          <a:xfrm>
            <a:off x="6492239" y="6047609"/>
            <a:ext cx="2801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8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166</Words>
  <Application>Microsoft Office PowerPoint</Application>
  <PresentationFormat>와이드스크린</PresentationFormat>
  <Paragraphs>112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모바일홈디자인 UX설계</vt:lpstr>
      <vt:lpstr>목차</vt:lpstr>
      <vt:lpstr>정보구조1</vt:lpstr>
      <vt:lpstr>정보구조2</vt:lpstr>
      <vt:lpstr>정보구조3</vt:lpstr>
      <vt:lpstr>와이어프레임1-1(m-Index)</vt:lpstr>
      <vt:lpstr>와이어프레임1-2(m-menu)</vt:lpstr>
      <vt:lpstr>와이어프레임1-3(m-Gallery)</vt:lpstr>
      <vt:lpstr>와이어프레임1-4(m-Notice)</vt:lpstr>
      <vt:lpstr>스토리보드1-1(m-Index)</vt:lpstr>
      <vt:lpstr>스토리보드1-2(m-menu)</vt:lpstr>
      <vt:lpstr>스토리보드1-3(m-Gallery)</vt:lpstr>
      <vt:lpstr>스토리보드1-4(m-Notice)</vt:lpstr>
      <vt:lpstr>내비게이션 (글로벌)</vt:lpstr>
      <vt:lpstr>내비게이션(로컬)</vt:lpstr>
      <vt:lpstr>내비게이션 (콘텍추얼)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17</cp:revision>
  <dcterms:created xsi:type="dcterms:W3CDTF">2021-07-28T00:31:18Z</dcterms:created>
  <dcterms:modified xsi:type="dcterms:W3CDTF">2021-07-28T02:41:55Z</dcterms:modified>
</cp:coreProperties>
</file>